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notesSlides/notesSlide3.xml" ContentType="application/vnd.openxmlformats-officedocument.presentationml.notesSlide+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notesSlides/notesSlide4.xml" ContentType="application/vnd.openxmlformats-officedocument.presentationml.notesSlide+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54"/>
  </p:notesMasterIdLst>
  <p:sldIdLst>
    <p:sldId id="1298" r:id="rId2"/>
    <p:sldId id="397" r:id="rId3"/>
    <p:sldId id="431" r:id="rId4"/>
    <p:sldId id="993" r:id="rId5"/>
    <p:sldId id="362" r:id="rId6"/>
    <p:sldId id="571" r:id="rId7"/>
    <p:sldId id="503" r:id="rId8"/>
    <p:sldId id="1288" r:id="rId9"/>
    <p:sldId id="1294" r:id="rId10"/>
    <p:sldId id="537" r:id="rId11"/>
    <p:sldId id="1299" r:id="rId12"/>
    <p:sldId id="1300" r:id="rId13"/>
    <p:sldId id="538" r:id="rId14"/>
    <p:sldId id="539" r:id="rId15"/>
    <p:sldId id="556" r:id="rId16"/>
    <p:sldId id="1295" r:id="rId17"/>
    <p:sldId id="532" r:id="rId18"/>
    <p:sldId id="623" r:id="rId19"/>
    <p:sldId id="1301" r:id="rId20"/>
    <p:sldId id="584" r:id="rId21"/>
    <p:sldId id="585" r:id="rId22"/>
    <p:sldId id="634" r:id="rId23"/>
    <p:sldId id="620" r:id="rId24"/>
    <p:sldId id="597" r:id="rId25"/>
    <p:sldId id="598" r:id="rId26"/>
    <p:sldId id="642" r:id="rId27"/>
    <p:sldId id="638" r:id="rId28"/>
    <p:sldId id="667" r:id="rId29"/>
    <p:sldId id="319" r:id="rId30"/>
    <p:sldId id="457" r:id="rId31"/>
    <p:sldId id="839" r:id="rId32"/>
    <p:sldId id="935" r:id="rId33"/>
    <p:sldId id="812" r:id="rId34"/>
    <p:sldId id="668" r:id="rId35"/>
    <p:sldId id="813" r:id="rId36"/>
    <p:sldId id="1245" r:id="rId37"/>
    <p:sldId id="1039" r:id="rId38"/>
    <p:sldId id="394" r:id="rId39"/>
    <p:sldId id="1297" r:id="rId40"/>
    <p:sldId id="550" r:id="rId41"/>
    <p:sldId id="552" r:id="rId42"/>
    <p:sldId id="732" r:id="rId43"/>
    <p:sldId id="1289" r:id="rId44"/>
    <p:sldId id="1251" r:id="rId45"/>
    <p:sldId id="1290" r:id="rId46"/>
    <p:sldId id="1291" r:id="rId47"/>
    <p:sldId id="733" r:id="rId48"/>
    <p:sldId id="734" r:id="rId49"/>
    <p:sldId id="1292" r:id="rId50"/>
    <p:sldId id="736" r:id="rId51"/>
    <p:sldId id="1252" r:id="rId52"/>
    <p:sldId id="1278" r:id="rId53"/>
  </p:sldIdLst>
  <p:sldSz cx="9144000" cy="6858000" type="screen4x3"/>
  <p:notesSz cx="6858000" cy="96583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521415D9-36F7-43E2-AB2F-B90AF26B5E84}">
      <p14:sectionLst xmlns:p14="http://schemas.microsoft.com/office/powerpoint/2010/main">
        <p14:section name="Default Section" id="{1D08264A-7DC7-46A3-9653-275CABCDCF17}">
          <p14:sldIdLst>
            <p14:sldId id="1298"/>
            <p14:sldId id="397"/>
            <p14:sldId id="431"/>
            <p14:sldId id="993"/>
            <p14:sldId id="362"/>
            <p14:sldId id="571"/>
            <p14:sldId id="503"/>
            <p14:sldId id="1288"/>
            <p14:sldId id="1294"/>
            <p14:sldId id="537"/>
            <p14:sldId id="1299"/>
            <p14:sldId id="1300"/>
            <p14:sldId id="538"/>
            <p14:sldId id="539"/>
            <p14:sldId id="556"/>
            <p14:sldId id="1295"/>
            <p14:sldId id="532"/>
            <p14:sldId id="623"/>
            <p14:sldId id="1301"/>
            <p14:sldId id="584"/>
            <p14:sldId id="585"/>
            <p14:sldId id="634"/>
            <p14:sldId id="620"/>
            <p14:sldId id="597"/>
            <p14:sldId id="598"/>
            <p14:sldId id="642"/>
            <p14:sldId id="638"/>
            <p14:sldId id="667"/>
            <p14:sldId id="319"/>
            <p14:sldId id="457"/>
            <p14:sldId id="839"/>
            <p14:sldId id="935"/>
            <p14:sldId id="812"/>
            <p14:sldId id="668"/>
            <p14:sldId id="813"/>
            <p14:sldId id="1245"/>
            <p14:sldId id="1039"/>
            <p14:sldId id="394"/>
            <p14:sldId id="1297"/>
            <p14:sldId id="550"/>
            <p14:sldId id="552"/>
            <p14:sldId id="732"/>
            <p14:sldId id="1289"/>
            <p14:sldId id="1251"/>
            <p14:sldId id="1290"/>
            <p14:sldId id="1291"/>
            <p14:sldId id="733"/>
            <p14:sldId id="734"/>
            <p14:sldId id="1292"/>
            <p14:sldId id="736"/>
            <p14:sldId id="1252"/>
            <p14:sldId id="127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907B4"/>
    <a:srgbClr val="FF9900"/>
    <a:srgbClr val="FFFFCC"/>
    <a:srgbClr val="E529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74" d="100"/>
          <a:sy n="74" d="100"/>
        </p:scale>
        <p:origin x="1060"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ink/ink1.xml><?xml version="1.0" encoding="utf-8"?>
<inkml:ink xmlns:inkml="http://www.w3.org/2003/InkML">
  <inkml:definitions>
    <inkml:context xml:id="ctx0">
      <inkml:inkSource xml:id="inkSrc0">
        <inkml:traceFormat>
          <inkml:channel name="X" type="integer" max="1280" units="cm"/>
          <inkml:channel name="Y" type="integer" max="800" units="cm"/>
        </inkml:traceFormat>
        <inkml:channelProperties>
          <inkml:channelProperty channel="X" name="resolution" value="28.31858" units="1/cm"/>
          <inkml:channelProperty channel="Y" name="resolution" value="28.36879" units="1/cm"/>
        </inkml:channelProperties>
      </inkml:inkSource>
      <inkml:timestamp xml:id="ts0" timeString="2014-07-25T03:25:16.88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2.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6-09-08T02:30:58.67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0,78 282</inkml:trace>
</inkml:ink>
</file>

<file path=ppt/ink/ink3.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3-09-20T03:29:05.120"/>
    </inkml:context>
    <inkml:brush xml:id="br0">
      <inkml:brushProperty name="width" value="0.05292" units="cm"/>
      <inkml:brushProperty name="height" value="0.05292" units="cm"/>
      <inkml:brushProperty name="color" value="#FF0000"/>
    </inkml:brush>
  </inkml:definitions>
  <inkml:trace contextRef="#ctx0" brushRef="#br0">2389 17976 162 0,'0'0'40'0,"0"0"5"15,0 0-94-15,0 0-24 0,-18 31-10 16,18-31 42-1,0 0 41-15</inkml:trace>
</inkml:ink>
</file>

<file path=ppt/ink/ink4.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07-31T05:51:53.27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39 516,'15'-20'2064,"-14"8"129,-1 12-2193,9-7-387,-9 7-1161,0 0-387</inkml:trace>
</inkml:ink>
</file>

<file path=ppt/ink/ink5.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7-31T05:51:45.37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294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trace contextRef="#ctx0" brushRef="#br0" timeOffset="281">0 12,'0'0,"0"0,0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6.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09-23T03:45:39.655"/>
    </inkml:context>
    <inkml:brush xml:id="br0">
      <inkml:brushProperty name="width" value="0.05292" units="cm"/>
      <inkml:brushProperty name="height" value="0.05292" units="cm"/>
      <inkml:brushProperty name="color" value="#FF0000"/>
    </inkml:brush>
  </inkml:definitions>
  <inkml:trace contextRef="#ctx0" brushRef="#br0">1225 16982 409 0,'-1'-8'383'0,"-6"0"-127"0,4-2-176 0,-1 3 1 0,-1-1-26 0,5 1-27 0,0 1 2 0,1-1-11 15,3 3-13-15,-2-1-6 0,3-2-7 0,0 1 4 16,-1 0 10-16,2-1-9 0,2-1 8 0,-5 3-11 16,3-1 2-16,-1-2 18 0,2 1 12 0,-1-2 2 0,3 0 15 0,7 1-3 15,-3-2 1-15,5-4 2 16,3 1-5-16,-2-1 9 0,4-1-10 0,-2-2 12 0,0-1-9 0,4-5 1 16,3-1 2-16,0-1 0 0,0-3 0 0,2-2 12 15,7-5-1-15,-1 0 6 0,5 0-5 0,3-1-14 16,-1 4-3-16,3-4 0 0,-1 1-6 0,-6 1-10 15,-1 2-3-15,-5 3-2 0,-4 1-6 0,0 3-4 16,-2 0 1-16,-5 4-3 0,-2-3 3 0,-4 2-7 16,5 3 8-16,-3-1-7 0,0 4 5 0,1 0 1 0,-8 1-7 15,-3 3 6-15,1 1 1 0,-2-1-9 16,-5 1 4-16,5 2-6 0,-7 0-2 0,1 0 0 0,-1 3 0 16,0 0-1-16,1 1 3 0,0 1-29 15,-4 2-8-15,3 2-10 0,0 0-41 0,0 0-51 0,0 0-33 16,0 1-8-16,1 13-100 0,1-8-58 0</inkml:trace>
  <inkml:trace contextRef="#ctx0" brushRef="#br0" timeOffset="1297.64">19007 15991 210 0,'6'-9'35'0,"0"-1"6"0,-1-1-21 0,1-3 32 16,0 2-23-16,5 2-8 0,0 0 34 0,2 2-23 16,3-3 36-16,0 2-4 0,1-1-14 0,0-1 12 15,1 0-11-15,2 2-5 0,-3 1 5 16,10 1-4-16,-1 1-8 0,-5 1 6 0,-3-1-18 0,-2 2 15 16,-2 1-12-16,1-1-17 0,2 2 11 0,-9 0-14 0,3 1 2 15,-4 1 4-15,-3 1 1 0,1 1 1 0,-3 1 4 16,0-1 1-16,-2 1 3 0,4 1 0 15,-1 0 8-15,-2 1 6 0,0-2-1 0,-4 2 3 16,-4 1 2-16,4 2-3 0,2 2 3 0,-1 3-3 0,0 1-8 16,-2 3-3-16,-2 1 1 0,-3 3 0 0,1 3-1 0,-4 1-11 15,0 1-3-15,1 6 0 16,-4 5-2-16,3 2-9 0,-5 5-5 0,-1-1 1 0,-4 2 6 16,-3 5-3-16,3 5 6 0,-2 5-7 0,-2 6-7 0,-2 3 10 15,0 3-7-15,-4 5 9 0,-2 2-6 0,-1 5 1 0,-1 2 5 16,3-1-3-16,2 1 4 15,2 0-15-15,3-2-1 0,-1-1-3 0,2 3 20 0,-3-1-22 0,4 1 0 16,-1-6-17-16,-1 0-66 0,1-3-134 16,0-3-99-16</inkml:trace>
</inkml:ink>
</file>

<file path=ppt/ink/ink7.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07-29T05:45:09.76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37-14 14964,'-42'-26'5289,"30"15"-129,12 11-516,0 0-4128,0 0-1290,0 0-3741,0 0-516,0 0-258,12 2-387</inkml:trace>
</inkml:ink>
</file>

<file path=ppt/ink/ink8.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07-29T05:49:04.40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25-5 10965,'-23'-5'4257,"23"5"129,-14 10-387,14-10-3483,0 0-2451,0 0-2193,17 18-129,-17-18-387,27-4-258</inkml:trace>
</inkml:ink>
</file>

<file path=ppt/ink/ink9.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01-15T06:39:06.01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10.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07-31T05:51:53.27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39 516,'15'-20'2064,"-14"8"129,-1 12-2193,9-7-387,-9 7-1161,0 0-387</inkml:trace>
</inkml:ink>
</file>

<file path=ppt/ink/ink1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7-31T05:51:45.37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294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trace contextRef="#ctx0" brushRef="#br0" timeOffset="281">0 12,'0'0,"0"0,0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12.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07-31T05:51:53.27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39 516,'15'-20'2064,"-14"8"129,-1 12-2193,9-7-387,-9 7-1161,0 0-387</inkml:trace>
</inkml:ink>
</file>

<file path=ppt/ink/ink13.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7-31T05:51:45.37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294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trace contextRef="#ctx0" brushRef="#br0" timeOffset="281">0 12,'0'0,"0"0,0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14.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07-29T05:45:09.76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37-14 14964,'-42'-26'5289,"30"15"-129,12 11-516,0 0-4128,0 0-1290,0 0-3741,0 0-516,0 0-258,12 2-387</inkml:trace>
</inkml:ink>
</file>

<file path=ppt/ink/ink15.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07-29T05:49:04.40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25-5 10965,'-23'-5'4257,"23"5"129,-14 10-387,14-10-3483,0 0-2451,0 0-2193,17 18-129,-17-18-387,27-4-258</inkml:trace>
</inkml:ink>
</file>

<file path=ppt/ink/ink16.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01-15T06:39:06.01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17.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8-16T07:06:26.47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18.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09-23T04:03:33.656"/>
    </inkml:context>
    <inkml:brush xml:id="br0">
      <inkml:brushProperty name="width" value="0.05292" units="cm"/>
      <inkml:brushProperty name="height" value="0.05292" units="cm"/>
      <inkml:brushProperty name="color" value="#FF0000"/>
    </inkml:brush>
  </inkml:definitions>
  <inkml:trace contextRef="#ctx0" brushRef="#br0">14517 11116 1048 0,'3'31'0'0,"-3"-15"0"0,2 9 51 0,1 0-41 0,-2-2 100 0,3-7-90 0,-3-1-16 0,0 4 3 0,-2 1 6 15,0-4-11-15,-2 2 6 0,0-4-8 0,4-2-5 0,-2-3 11 0,2 3-6 16,-2-6 9-16,-4 0 2 0,0-3 1 15,2 0 10-15,3-3-7 0,0 0-9 0,-8-3 23 16,0-3-16-16,0-2 19 0,2-2-16 0,3-3-1 0,5-1 2 0,-1-4-2 16,-4-4-12-16,3-4 7 15,-4-2 2-15,4-3 2 0,1 1-10 0,2 0-1 16,5 0-3-16,1 3 3 0,0-4 5 0,-2 5-15 0,5 3-3 16,-3 4-5-16,1 4 6 0,0 6 4 15,-5 3-1-15,-2 4 1 0,3 2-5 0,-1 1 0 16,1 3-2-16,2 1 2 0,-1 1 15 0,-1 4-3 0,1-1 11 15,0 3-11-15,-2 0 5 0,3 4-4 16,0 1 4-16,0 2-2 0,0 1 6 16,1 0-14-16,0-1 3 0,3-1-6 0,-3 2 1 0,2-3 11 15,1 1-10-15,-2-2 11 0,4 0-1 0,-2 0-3 16,-1-1 5-16,3-2-6 0,-1-3-7 16,-2-1 14-16,3-4-8 0,-3 0 11 0,3-3-5 0,-6-2 0 15,1 0 5-15,0-3-3 0,-6-2 9 0,7-1-7 16,-4-2 3-16,-2-5-5 15,1-2 4-15,-5-1 0 0,-1-3 3 0,-2 0-3 16,2 0 0-16,-3-5 4 0,0 2-8 0,-4-1 7 16,-4 0-6-16,4 0-2 0,3 0 1 0,-2 1-3 15,6 0-7-15,-4 2 2 0,-3 1 3 0,5 4 1 16,-1 0-5-16,1 3-6 0,5 1-12 0,0 3 4 0,0 1-22 16,2 2 1-16,-3 1-13 0,3-1 4 0,3 4-24 15,-2 0-53-15,4 2-30 0,-1 6-13 0,-1-4-82 16,1 3-55-16</inkml:trace>
  <inkml:trace contextRef="#ctx0" brushRef="#br0" timeOffset="1282.99">15134 11084 347 0,'-1'-11'178'0,"0"0"-83"15,0 3-33-15,0 3-1 0,-1 1-48 0,2 2 1 16,0-1-14-16,0 3 10 0,0 0-2 0,0 0-5 16,0 0 16-16,0 0-13 0,0 0 14 0,0 0 27 0,0 1-13 15,-1 16 19-15,0-10-25 16,0 4-2-16,1 1-4 0,0 2 1 0,1 0-19 0,0 0 11 15,0-1-12-15,2 2 13 0,-2-1-4 16,1 1 0-16,0 1 3 0,1-5-4 0,0 3-13 0,1-3 17 0,-1-1-7 0,3 2 12 16,-2-2 3-1,1-5-12-15,0 2 13 0,1-6-13 0,-1 0 4 0,3 2 6 16,-3-2-10-16,2-1 10 16,1-3-1-16,0-3-10 0,0-4 11 0,-1 1-12 15,-1-5-13-15,-2 0 15 0,4 0-18 0,-7-5 18 16,-1 0-9-16,-1-1-8 0,-2-2 9 0,-2 2-9 0,2 0 7 15,1-1-1-15,-3 1-5 0,0 2 2 16,1 1 6-16,0 4 0 0,2 2 6 0,2 3-6 16,1 3-7-16,2 1 23 0,-1 1-3 0,5 3 12 15,-2-1-15-15,7 1 1 0,-2 3-4 0,5-1 4 16,3 4-12-16,-3 1 9 0,8 3-7 0,0 0 8 16,2 1-6-16,2 1-5 0,-1 2 1 15,0 0-2-15,-5 1-2 0,-2 1 2 16,-3-3 3-16,-1 0 0 0,2-1 8 0,-6-2-13 15,0 1 1-15,-1-2-6 0,-4 1-4 0,-2-2 15 16,-1 2-9-16,0-1 11 0,-2-3-6 0,-2-1-1 16,-2 2 7-16,-1-4-6 0,-3 3 0 0,1-1 2 15,-4-4-7-15,0 0 6 0,-3-1 9 0,1-1-12 16,-3 1 10-16,5 0-11 0,-5-4 0 0,3 3 11 16,0-5-13-16,2-2 13 0,3 0 1 0,-5-2-2 15,6 1 14-15,0-2-12 0,1 0-3 0,5-3 0 16,3 1-7-16,1-1 4 0,3-1-1 0,3-2 0 15,-2-1 3-15,5 2-2 0,0-2 3 16,2 3-10-16,2 2 4 0,2 2-5 0,0 2-2 16,-2 3-1-16,1 2-3 0,-3 2 3 0,0 1 8 15,-2 0-3-15,0 1-3 0,-1 1 2 0,0 0 2 16,3 2 0-16,-3 1 5 0,0 0-3 0,5 1-8 16,-7 1 10-16,1-1-5 0,-1 1 6 15,-5 0-1-15,-2 0-3 0,0 1 1 0,2 0-3 16,-5 0 1-16,7-1 0 0,-2 2 3 0,-1-1-1 15,4 0 0-15,-4 0-1 0,0 0-1 0,0 1 2 16,-4-1 1-16,-1 0 2 0,1 0 0 0,-2 1 2 16,2 1-1-16,0-3-3 0,2 1 1 0,-5-2-1 15,-1 0-5-15,2 0 9 0,2-5-10 0,0 1 10 16,-6 11-4-16,6-7 0 0,-4 1 6 16,0-4-5-16,4 1-6 0,0 1 4 0,-2 0 3 0,-1 0 2 15,3-4 4-15,0 0-6 0,0 0 2 16,0 0 0-16,-1 0 6 0,0 0-8 0,0 0-3 15,-13 2 0-15,12-7 4 0,0-1 2 0,2-1 4 16,1 1-2-16,0-2 6 0,-1 1-14 0,0-2 10 16,0-3-10-16,-5-1 1 0,4 0 1 0,1-3-2 15,2-1 0-15,4 1-1 0,-1 0 2 0,-5 0-3 16,3 0 3-16,-2 2 0 0,3 0-3 0,1 4 0 16,-2 2-1-16,2 2 3 0,6 2-7 0,-1 0 4 15,4 3-6-15,1-1 4 0,-4 0 3 16,-1 2-3-16,1 0 3 0,0 1 0 0,3 3-5 15,0 0 7-15,1 4-5 0,-2-1 4 0,-2 1 1 16,-3-1-2-16,0 3 2 0,-1-2 0 0,-2 2-3 16,1 0-5-16,0-1 2 0,-3 0 5 0,-1-1-6 15,-1-1 4-15,-2-1-8 0,-1 0-9 0,-1 0 15 16,-3-2 2-16,0 0 4 0,-2-2 6 0,3-2-6 16,-2 0 4-16,-1-4-5 0,0 0-1 15,1-3 11-15,-1 0-5 0,1-3 9 0,4-1-5 16,1-2-2-16,-1-3 2 0,3 0-2 0,1-3-5 0,5 2 5 15,3 2-9-15,1 0 5 16,5 1-3-16,1 4-5 0,3 1 6 0,0 1-5 16,1 4-1-16,-3 4 1 0,-1 3-4 0,-3 7 4 0,-1 1 2 15,-3 3 0-15,-3 1 0 0,1 2-2 0,0 0-5 16,-2 3 13-16,0 1 2 0,-4-1 4 16,1 0-10-16,-2 0 2 0,0-1-2 0,-3-4 3 15,-1 0 4-15,-1-4-4 0,-1 1 4 16,2-3-3-16,-1-2-1 0,2 0-1 0,-1-5-6 0,2-1 4 0,2-1 4 15,0 0-43-15,0 0-50 0,0 0-3 0,6-13-147 16,-1 3-134-16</inkml:trace>
  <inkml:trace contextRef="#ctx0" brushRef="#br0" timeOffset="1966.16">16441 11062 1048 0,'0'-5'185'0,"-1"1"-157"16,-1 0-5-16,2 4 0 0,0 0-25 0,0 0 0 0,0 0-11 0,0-1 4 16,0 0-34-16,0 0 21 15,4-23-8-15,-4 17 14 0,-1 0 16 0,-2-3-5 16,-1 1 14-16,0-1-12 0,-3-1-3 0,1 0 13 16,2 0-9-16,-1 1 11 0,2 0 1 0,-1 2-16 15,0 0 9-15,1 1-15 0,-2 3-3 0,0 1 4 0,0 1-6 16,-2 2 6-16,1 0 3 0,0 1 6 0,-1 4 6 15,1 4-1-15,-1 1-3 0,0 2 18 0,4 0-9 16,-4 0 15 0,-1 2 1-16,2 0 0 0,-2 1 4 0,3 1-4 0,3-2-16 0,0 1 9 15,2-1-13-15,1-2 13 0,2 0-3 16,0-2-1-16,4 0 3 0,1-1-5 0,-3-4-13 16,4-1 25-16,2-2-10 0,0-1 16 15,3-1-21-15,-1-1-25 0,2 0-2 0,1-3-11 16,0-1-6-16,-1-2 13 0,0-2-2 0,-2-1 6 15,2-1 10-15,-1 1-2 0,-2 0 2 0,0 3-2 0,0 1 6 16,1 5-14-16,-2 0 4 0,-1 3-5 16,-1 2 22-16,-1 2-1 0,1 1 4 0,-1 2-5 15,-4-1-8-15,-2 0 15 0,2 2-8 16,-6-3 13-16,1-1-1 0,4 0-2 0,-8-2 2 16,5-1-4-16,6 1-6 0,-6-4 23 0,5 0-5 15,-2-2 11-15,-3-3-11 0,0 0-1 16,-1-3 0-16,-1-4-2 0,5 0-18 0,0-3 9 0,-1-2-4 15,4-2 8-15,0-2-12 0,-5-4-1 0,4 0-1 16,-2-2 2-16,-5-4-3 0,5-3-10 16,-3-2-9-16,-3-4 4 0,9 3 5 0,-4 2 8 0,2 3 6 0,2 4-2 0,-8 2-8 0,3 3 22 31,0 3-8-31,-3 6 14 0,3 5-1 0,-6 5-14 0,-1 4 11 16,2 3-12-16,-5 2 12 0,3 7-6 15,2 3-2-15,-7 2 1 0,1 5 3 0,3 0 9 0,3 2-1 0,2 0 2 16,4 3-15-16,-2-2 9 15,1 3-6-15,6 0 7 0,2-3-11 0,1 0 1 16,-1-2 0-16,0-2 2 0,3 0 2 16,2-3-6-16,5-4-2 0,-1 0-1 0,2-3 6 0,-4-1-7 15,0 0-4-15,2-2-5 16,-3-3-41-16,2-2-35 0,3 0-49 0,-3-3 5 16,5 0-130-16</inkml:trace>
  <inkml:trace contextRef="#ctx0" brushRef="#br0" timeOffset="5233.16">16775 11632 238 0,'-3'-8'-45'0,"0"-1"36"15,1 2 52-15,1-3 2 0,-6 2-24 0,6 2-3 16,1 1 8-16,0 0-5 0,0 2 0 0,0-1 71 16,-1 2-12-16,1-2 35 0,3 1-20 0,-3 1-18 15,2-1 8-15,-1 1-9 0,3 0-12 0,-4 2-21 16,0 0-18-16,0 0 5 0,0 0-24 0,0 0-4 16,1 0 0-16,11 11-2 0,-7-2-13 0,1 1 13 15,-3 0-10-15,0 1 11 0,0 2 7 0,-1 1-2 16,3 3 8-16,-3 0-8 0,1 3-6 0,0 0 14 15,-2-1-12-15,1 4 13 0,-1-4-7 0,3 2 0 16,-2-1 5-16,1-5-5 0,1 2-9 0,-1-2 10 16,2-2-7-16,1 0 9 0,1-3 1 15,0-3-1-15,-1-1 4 0,2-2-3 0,-1 0 0 16,1-4 4-16,-1 0-6 0,3-4 4 16,0-1-7-16,1-2-4 0,0-3 1 0,-2-3-4 0,1-2-7 15,-3 0 7-15,2-2-8 0,-4-1 7 16,-1-1 1-16,0-1-11 0,-1-1 4 0,1 6-9 15,0 2 15-15,-4 6-20 0,3 2 10 0,-3 5-14 16,0 0 22-16,0 0 3 0,0 0 7 0,-6 4-3 16,5 6-4-16,0 1 22 0,0 1-11 0,1 2 15 15,0 0-7-15,0 0-7 0,-1-1 10 0,1 0-10 16,0 0-4-16,2-1 2 0,6 1-10 0,-3-2 6 16,3 1-2-16,-4-2 7 0,-4-3 3 15,9 0-1-15,-3-1-10 0,0-3 6 0,-6-3-11 0,1 0 8 16,18-2-5-16,-14-4-13 0,9-1 6 15,-6-3-13-15,-1-1-7 0,-1-3 4 16,-1 0-10-16,-2-3 7 0,2-3-3 0,0-2-1 0,-5-3 3 16,4 1-5-16,-4 2-1 0,2 5 19 15,-4 2-5-15,-1 3 10 0,-2 5 3 0,0 2 4 16,1 2 7-16,-2 1-3 0,1 1 11 0,3 1 1 16,-1 1-2-16,-2 4 0 0,2 1-4 0,-2 2 9 15,7 3 4-15,-1-3-1 0,-2 0-10 0,2-4 8 16,1 0-2-16,0 0 5 0,4-1-5 0,3-1 0 15,0-2-6-15,8-1 6 0,0-1-11 0,5-2 3 16,-4-2-7-16,1-4 5 0,2 0-16 0,-5-6-3 16,2 3 1-16,-2-4-2 0,-3-2-3 0,-1-2 18 15,-3-4-11-15,-2 0 14 0,0-1 0 0,-5-1 2 0,-1-1 8 16,-2 4-6-16,-1 3-6 16,-1 5 20-16,-1 2-5 0,2 2 11 15,-2 5-3-15,1 4 0 0,-2 2 0 0,2 2 0 16,-4 2-4-16,2 3-17 0,0 2 9 0,-1 5-9 15,1 1 7-15,2 2-2 0,2 1-6 0,1 1 6 16,0 3-1-16,4-1-4 0,1 1 2 0,3 0-2 0,1-1 4 16,1-1-9-16,2-1 0 0,-2 0-1 15,0-3 4-15,3 1-1 0,-3-3-6 0,1 1 4 16,0-1 1-16,-1-1 0 0,-1 2 8 0,0-3-9 0,0-1-4 16,-3-3 0-16,0-3-5 15,-2 0 6-15,2 2 3 0,-5-2-7 0,0 3 2 0,-1-3-5 0,0-2-4 0,0-2 11 16,0 0-3-1,0 0 6-15,-1 0 4 0,0 0-2 0,-20-10 7 16,18 4-6-16,2 1-3 0,0-1 3 0,-3-1-8 0,3-1 5 16,1-2 3-16,1 0 3 15,3 1 4-15,-3-2-5 0,1 2-15 0,3-3 13 0,-1 0-12 16,4 5 13-16,1 1-4 0,-2 3-5 16,-1 2 6-16,2 0-6 0,0 1 7 0,-3 0-9 0,3 1 0 15,-3 1-5-15,2 3 10 0,1 1 2 0,0 3 4 16,-2 2-3-16,-1-4 5 0,-3 4-6 15,1-2 1-15,1 2-3 0,-2 0 3 0,2 0 3 16,-1 2-4-16,-2-4 2 0,3 4-2 0,-4-4 2 16,2 0-1-16,-2-2 2 0,-2-1-4 0,2 1 2 15,0-2 6-15,0-2-2 0,0-3 4 0,0 0-7 16,0 0 3-16,0 0-3 0,9 7 6 0,-5-8-7 16,1-1 4-16,2-4-5 0,-7-2-9 0,7-3 18 0,-1 1-10 15,0-6 13-15,2 0-15 0,1-3-1 16,0-3-5-16,3 1 3 0,-3 1-11 0,-1 4 10 15,-3 3-3-15,0 1 4 0,-3 2-9 0,-2 1 3 0,3 1-2 16,-3 3 1-16,0 0 0 16,-4 1 13-16,2 1 2 0,-4 1 4 0,6 2 2 15,0 0-2-15,0 0-2 0,-12-2 2 0,6 5 5 0,0 0-10 16,2 2 2-16,3-2-3 0,-3 1 5 16,5 2 0-16,3 1 0 0,-1 4 0 15,5 0-2-15,-2-1-6 0,1 1 2 0,2-1-5 16,0 2 7-16,2-1 2 0,1 0 1 15,-2-2 0-15,0-1-4 0,3 2-2 0,-1-3 1 16,1 1-2-16,0-2 2 0,0-4-6 0,2 2-8 16,-2-2 0-16,1-2-13 0,0 0-4 0,0-2-5 15,-1-1 1-15,1 0 1 0,-3-5 7 0,2-3 11 16,0 3-6-16,0-5 7 0,-2 2 15 0,-5-1 4 16,-4-7 4-16,0 6 0 0,-4-3-3 15,0 2-6-15,1 4 4 0,-2-1 14 0,2 5-13 16,-2-1 1-16,-2 3-5 0,0 1 11 0,-3 0-10 15,2 2 12-15,-1 0-12 0,5 2 0 0,0 0 18 16,-2 3-8-16,2 0 11 0,0 1-9 0,2 1 1 16,-3 0-1-16,6 1-1 0,-3 1-12 0,5 3 13 15,4-1-11-15,-4-2 13 0,3 1-7 0,0-1-4 16,-1 3 7-16,2 0-8 0,3 0-7 0,-3-1 8 16,-1-1-1-16,0-4 6 0,-1 2 1 0,5-3-6 15,-2 1 0-15,5 0-2 0,-4-3 4 0,3 1-24 16,-1-1 0-16,1-2-8 0,1 0 9 0,0-4 0 15,-1 2 2-15,-3-6-4 0,-1 0-7 0,1 1 9 16,-2-5 1-16,-2 0 3 0,0-2 13 16,-1-1 0-16,-2-1 6 0,-1 0-3 0,0-1 0 15,-1-4 10-15,-1 0-8 0,-1-2 9 16,0-1 6-16,-2 0-3 0,0 0 7 0,0 1-8 16,-3 1-9-16,2 2 5 0,-2-1-14 0,-1 0 10 0,1 3 4 0,-1 3-5 15,-1 2 10-15,1 2-12 0,0 0-8 16,0 2 18-16,1 4-6 0,0-1 11 15,0 4-2-15,2-1-17 0,2 0 7 0,1 3-11 16,0 0 0-16,0 0 6 0,0 0-6 0,-2 0 6 16,1 0-1-16,-1 0-2 0,2 1 6 0,0 0-5 15,-4 20 11-15,5-16-15 0,0 0 6 16,4 1-8-16,0-2 8 0,1 5-4 0,2 0 1 16,-5-1-1-16,0 2 8 0,1 2-6 0,0-1 1 0,2 4-2 15,1 0 1-15,-2 0 0 0,0 1 4 16,1 3-1-16,1-1 7 0,0 4-10 15,-1-2 2-15,1 1-3 0,3-1-1 0,-4-2 7 16,2-2-5-16,-1-2 8 0,-1 0-8 0,2 1 2 16,-1-4 1-16,-1 0 0 0,-1 1 1 0,2-2-1 0,1-1 4 15,-1-1-2-15,1-1 10 0,-2-3-16 0,1 1-9 16,0-1-4-16,0-1-44 0,1 0-70 16,-1 1-61-16,1-4-5 0,-6-1-151 0</inkml:trace>
  <inkml:trace contextRef="#ctx0" brushRef="#br0" timeOffset="5349.29">18306 11732 623 0,'-6'-6'152'0,"-1"0"274"0,4-1-254 16,0 6-92-16,-3 1-33 0,4 2-5 0,-4 1-34 0,3-1-9 15,-2-2 0-15,3 1-8 0,2-1-31 0,0 0-89 0,0 1-130 16,-1 14 17-16,1-9-307 0</inkml:trace>
  <inkml:trace contextRef="#ctx0" brushRef="#br0" timeOffset="46017.34">16616 5822 353 0,'14'-5'53'0,"-4"3"38"0,-3-1 23 0,-3 1-71 16,1-2-19-16,-2 2-14 0,0 1 2 0,6 0-7 15,-2 0-11-15,-1 1 14 0,4-1-16 0,-3 1 16 16,1-2-1-16,-3 1-7 0,0-1 11 0,1 0-13 16,-2 0-12-16,3 0 18 0,-1-1-10 0,-6-1 13 15,-1 0-3-15,-4 0-1 0,-1-1 2 0,2 1-4 16,-3-2-7-16,-2 4 18 0,0-1-11 0,-2 1 16 0,-2 1 3 16,-1 1-4-16,2 1 8 0,-3 1-12 0,2 1-11 15,-2 2 15-15,-2 1-9 0,-1 0 11 0,-1 1 5 16,1 1-16-16,1 2 14 0,1 1-16 0,1 0 6 0,0 2 1 15,3 2-13-15,-1 1 8 0,0 0-5 16,1 0 0-16,2 0 6 0,-2 2-6 0,3-2-9 16,0 4 12-16,3-4-7 0,2 0 8 0,3 2-6 0,1-5 5 15,4 0 4-15,2-1-4 0,4-3-8 0,1-2 9 16,2 2-11-16,3-3 11 0,1-1 3 0,4 2-6 16,1-2 10-16,5 4-13 0,-1-2-12 0,2 1 15 15,2 1-9-15,-6 1 12 0,3 2 8 0,-1 1-14 0,-2 1 10 16,2 2-11-16,-6-1 0 0,-2 1 5 15,-5 1-7-15,0-1 7 0,-3-2 3 0,-3 1-3 0,-1-1 11 16,-5-1-11-16,-1 2-3 0,-2 0 23 0,-6-1-7 16,0-3 15-16,-5-2 6 0,-2 2-7 0,-3 0 4 0,-3 0-4 15,-3 1-5-15,0-5 1 0,-6-1-2 0,6 1 2 16,0 0-7-16,-2-2-4 0,5-2-3 16,-3-1 4-16,-1-3 4 0,3 1-7 0,0-3 3 15,2-6-4-15,3 2 6 0,1-4-13 0,4 1-13 0,3 2-4 16,2-3-57-16,3-1-43 0,2-1-26 0,4 1-4 15,5 1-59-15,2 3-87 0</inkml:trace>
  <inkml:trace contextRef="#ctx0" brushRef="#br0" timeOffset="47451.88">16956 6490 1434 0,'-6'-5'52'0,"3"1"-46"0,3 4-11 0,0 0-4 0,0 0 8 0,0 0-1 0,0 0 9 16,5-8-7-16,-1 4-1 0,0-2-30 0,2 1-17 16,2 0-3-16,-1-2-36 0,0-3-5 15,-2-5 0-15,-1 0-4 0,4-3 5 0,-6-1 58 16,0-2-2-16,3-2 21 0,-5-2 18 0,2-2 14 15,0-3 18-15,-2-4-7 0,0 1 18 0,3-3 14 16,-3-1-5-16,0-2 12 0,-2-1 8 0,2 0-8 16,0 1-8-16,3 0-1 0,2-1-38 0,0 1 0 0,-4 1-12 0,3 2 8 0,-2 5-13 15,-1 5-7-15,5 5 0 0,-5 2-4 16,3 4 11-16,-1 3-17 0,0 3 8 0,-3 4-13 0,0-1 7 0,-1 1-5 16,1 5 4-16,0 0-4 0,-10-7 9 0,4 7-4 15,-1 2-4-15,3 2 1 16,-4 1 8-16,1 0 3 0,5 0 5 0,-4 5-2 15,4 2 7-15,-1 1-7 0,0 4 2 0,2-1-3 0,1 3 6 0,0 4-5 16,0 2 7-16,3 3-8 16,2 2-6-16,2 0 9 0,-2 2-1 0,2-1 6 0,1-2-4 15,-2 6-1-15,-1-2-6 0,6 1 3 0,-7 2-11 0,8-5 18 16,-1-1-9-16,-3 3 10 0,6-2-9 0,-2 0 5 16,1 1 6-16,4-3-3 15,-1 0-7-15,1-3 5 0,2 0 0 0,-1-4 4 0,1 0 3 16,-2-1-6-16,-2-3 2 0,3-1-3 0,-2-4 2 0,0-5 12 15,1 0-4-15,1-2 7 0,-2-4-1 0,0-2 1 0,2-7 1 0,-2 0-2 16,4-3 1-16,-2-3-14 0,-2 1 5 16,2-4-7-16,-1-1 0 0,-5 1-4 0,2 0-2 15,-5 3 1-15,-6 1 0 0,4 5-4 0,-2 3-2 0,-3-1 0 0,0 4 10 16,-2 1-11-16,0 0 6 16,3 2-10-16,-2 1-9 0,-1 2 20 15,0 2-12-15,0 2 14 0,2 3-2 0,-2-1 1 16,0 1 5-16,-2-3-5 0,-3 2 9 0,5 3-13 0,-1-3 9 0,2 1-10 0,4-1 6 0,-5-3 2 31,0 0-4-31,2-1 3 0,0-3-2 0,-1-1 3 16,5 0 4-16,0-3-2 0,-1 0-1 0,2-1-4 15,-2-5-6-15,2 1 4 0,3-2 2 0,2-3-4 0,-1-2 2 16,3-2-5-16,-2 0 0 0,-1-3 0 0,1 0 3 16,-4-1-1-16,-4 2 6 0,2 0-5 0,-3 3 2 15,1-2-5-15,-3 1 3 0,-1 3-4 0,0 2 5 16,0 3-6-16,-1 1-11 0,-3 2 9 0,0 1-16 15,-1 2 16-15,-2 1 7 0,-2 3-11 0,0 0 14 16,-3-1-15-16,-3 1 4 0,1 0 13 0,-2 1-7 0,0 0 9 16,0 0 1-16,5-3-2 0,2 1 4 0,4-1-3 15,0-1 3-15,-1-1 10 0,0 0-2 0,6 0 5 16,0 0 12-16,1-8-16 0,2 3 12 0,-2-1-15 16,4 1-3-16,6-1 1 0,1-2-7 0,6-1 6 15,1-2-5-15,0-2-5 0,3 0 3 0,-3-1-4 16,1 1 0-16,-1 3-1 0,-1-1-5 0,-1 3 2 15,-1 2-6-15,-2 3 4 0,-2 2 1 0,-2 1 0 0,2 2 6 16,-4 2-10-16,0 1-1 0,0 2-3 0,-2 0 13 16,1 1-2-16,2 2 10 0,-2 0-8 0,0 1-1 0,2 2-2 15,-2-1 2-15,1 2 0 0,-2-2 7 0,-2-1-5 16,0-1 0-16,0 2-2 0,5 1 2 0,-5-2 0 16,-3-1 0-16,3 1-1 0,-1 0-1 0,-2 0 1 15,6 0 1-15,-7-2 1 0,0-2-1 0,0 1 1 16,-5 0-4-16,6-4 3 0,-1 2 10 0,0-3-3 15,2-1 4-15,-3 2-6 0,1-1-5 0,4 1 10 16,3-1 4-16,-6-3 2 0,1-3 4 0,-1-4-6 16,1 3 0-16,3-2-2 0,5-2-3 0,-3 1-1 15,5 1-10-15,-2 0 7 0,-1 2 1 0,-1 0-12 0,-7-2 8 16,6 6-11-16,-7 0-2 0,0 0 13 16,0 0-2-16,0 0 6 0,1 0-10 0,0 0-3 0,0 0 3 0,-1 0 0 15,0 0-1-15,0 0 10 0,-3 6-9 16,-3-8 11-16,6 2-6 0,0 0 8 0,-6-1 1 15,-2 0 2-15,3-3 2 0,0 1-9 0,5-2-4 16,-3 0-1-16,-4 0 12 0,1-2-6 0,-5 1 9 16,6-3-9-16,-2 0 2 0,4 2 8 0,8-2-6 15,-2 3 6-15,-1 1-12 0,2-3 2 0,-4 0 1 16,0 1-2-16,8 2-12 0,-4 0 10 0,1 2-9 0,-5 3 9 16,0 0-4-16,9 1-6 0,0 4 3 0,0-1-4 0,5 3 1 15,-2 0 3-15,0 2-1 0,-1-1 2 16,2 3 2-16,-4 2 1 0,1-3 3 0,0 1-1 15,0-1-4-15,1-1 2 0,-2 2 5 0,1-2-1 0,-2-2-1 16,-1 0-1-16,1 0-8 0,0 0 6 0,2 0-4 0,-1-5 12 16,0-2-5-16,-1 1 7 0,-1-2-8 15,0-3 7-15,0 1 2 0,-2-4 0 0,2 3 2 16,-1-4-4-16,1-1 2 0,-3-2-1 16,0-3 6-16,0 0-5 0,0-2 3 0,-2-1-4 0,1-3 10 15,-1 1-12-15,-2 0 5 0,0-3-7 0,-3-1 1 0,1 3-9 16,0 0 1-16,1 5-2 0,-3 0 8 15,1 3-7-15,-1 4 1 0,0 0-4 0,1 3-1 0,0 3-4 16,0 1 2-16,-2 1-1 0,2 2 2 0,-2 0-4 16,2 2 2-16,-2 1-1 0,1 0 8 0,-1 1-25 0,3-1-7 0,-2 1-7 15,2 0-27-15,1 1-34 0,1-1-31 16,0 0 2-16,2-1-55 0,3-2-31 0,-2-1-36 16</inkml:trace>
  <inkml:trace contextRef="#ctx0" brushRef="#br0" timeOffset="49365.75">19044 5989 567 0,'1'-7'81'0,"-1"2"96"0,2 0 74 0,-1 0-215 15,0 0-26-15,3 1 2 0,-4-4-9 16,1 7 7-16,2 0-9 0,0-2-1 0,-1 4 3 15,1-1-3-15,0 0-15 0,-1 2 2 0,1 0-11 0,1-1 8 0,-2 3-8 0,0-1 11 0,-1 2-4 32,-1 4 2-32,0-2-20 0,-1 3 14 0,-1 4-3 0,0 1 10 0,-1 3 19 15,1 2 6-15,0-2 9 0,1 0-5 0,-2 1 4 16,1-1 5-16,1 2-9 0,0 0 8 16,1-1-2-16,1-1-4 0,0 0 7 0,3-2-9 15,-2-3-4-15,2-2 11 0,1-2-4 0,1-2 9 16,1-2-1-16,-2-2 0 0,3-3 3 0,-1 0-4 15,2-2-9-15,0-1-10 0,4-2-6 0,-3-2 3 16,2-3 1-16,1-2-13 0,1-2 6 0,1-1-10 16,-3-1 5-16,-3-2 7 0,1 1-11 0,-1 2 10 15,-1 1 1-15,3 7-8 0,-3 2 6 0,-2 3-10 0,-6 1-9 16,0 1 23-16,0 0-7 0,0 0 13 0,-2 7 1 16,4 0-7-16,-2 3 7 0,-2 1-9 0,2 1-9 15,-4 0 12-15,4 2-4 0,3-1 8 0,-2 0 4 0,1-3-6 16,3 1 8-16,-5-4-6 0,1-1 15 0,3-1-17 15,-4 0 2-15,3-4-6 0,3 0 14 0,-1-1 5 16,1-3 4-16,0 0-1 0,1 0-14 0,1-5 12 16,-4 0-12-16,4-4 13 0,-3-1-6 0,-2-2-3 15,5-1 7-15,-2-1-7 0,-1-2 7 0,-2-1-20 16,1 1 1-16,-3 2-7 0,5 2 10 0,1 7-10 16,-4 2 2-16,1 3-7 0,1 3-3 0,-2 0 9 15,1 4 0-15,-1 4 2 0,-3-1-11 0,-3 2 5 16,3 2-3-16,0 0 8 0,1 2 17 0,1-2-10 15,0 0 5-15,-1-2-7 0,0-2 6 0,1-2-8 0,-2-2 5 16,0-3-7-16,0 0-1 0,6-7 17 0,-3 0-14 16,3-2 13-16,1-3-14 0,-1-3-15 0,2-1 5 15,-3-4-9-15,1-3 7 0,2-3 8 0,-1-2 3 16,0-4 0-16,2-4-2 0,0 0 6 0,5-3-3 0,-3-3 3 16,-1-1-9-16,0 0 16 0,-3 5-2 0,-3 7 10 15,-1 7 16-15,-2 6-3 0,0 6 1 0,-1 7-5 16,0 4-21-16,-1 4 3 0,-1 5-10 0,0 3 6 15,-3 3-2-15,-1 5-2 0,1 3 8 0,-1 4-6 16,0 2-6-16,1 4 10 0,-2-1 1 0,2-1 4 0,2 0-2 16,2-2-3-16,1-1-4 0,2-1 4 0,3 1 10 15,-4-5-13-15,3 2 3 0,1-3-6 16,-1-1 6-16,2-2-2 0,-1-2 4 0,-2-2-4 0,-1-2-3 16,1-1 4-16,-3-2-5 0,0 0 6 0,1-2-3 0,-1-2 3 15,0 1-1-15,0-3-1 0,0 1-17 0,1-1 33 16,-1-3-12-16,0 0 18 0,0 0-15 0,0 0 11 15,0 0 4-15,0 0 0 0,1 0 1 16,0 0-10-16,15-5 1 0,-11 0-3 0,3-1 4 0,-3-2-10 16,3 2 1-16,0-2-3 0,2 1-9 0,1 1 13 15,-4 0-8-15,1-1 10 0,1 4-13 0,-3-1-3 16,1 4 0-16,1 1 0 0,0-1-1 0,-4 2-1 16,3 1 3-16,-6 0-3 0,-2 1 3 0,3 1-2 15,0 2-2-15,3 0 1 0,4 4-3 0,-6-2 8 0,0 0-3 16,2 2 4-16,1 0 2 0,-2 1-1 0,0-2 4 15,4 1-4-15,-4 0 0 0,3-1 2 16,-1-1-3-16,-4-2 2 0,4 0 3 0,-1-2-3 0,0 0 6 0,2 0-7 16,0-1-6-16,1 0 11 0,2-3-2 15,-3 1 7-15,3-2-10 0,-3 1 7 0,-2 0-7 0,2-1 9 16,-2-1-8-16,9-6 20 0,-16 7-10 16,14-5-6-16,-8 0-1 0,1-3-3 0,1-1 6 15,-2-1-5-15,2-1 3 0,1 1-5 0,-3-3 4 16,3 0 1-16,-1 0-3 0,-2-1 5 0,1 1-7 0,-2 1 6 15,1 0-7-15,-1 2 1 0,-1 0-4 16,1 0 4-16,-2 3-4 0,-1 0-1 0,0 2 1 16,0 1 3-16,-1-1 0 0,0 3 1 0,-2-2 0 0,1 1 2 15,0 3-5-15,-2-2 3 0,2 1-5 0,0 1 7 0,-2-3-6 16,1 2 4-16,-1 1-6 16,1-1 1-16,1 3-1 0,-1 1-4 0,1 0 2 0,1 4-7 0,1 0 11 15,0 0 2-15,1 3 2 16,1-1-1-16,1 1 1 0,-1 3-2 0,4 1 3 0,-3-2-1 15,3 2 0-15,1 0 3 0,-4-1-3 0,4 1 1 16,-1 0 3-16,2 0-4 0,-2-2 4 0,2-1-5 16,-1-1 4-16,0-2-6 0,2 0 7 0,0-1 2 0,-1-2-1 15,1-2 7-15,-1-1-5 0,3-1 10 0,-1-1-10 16,1-1-2-16,2-2-1 0,3-1-2 0,-4-2 3 16,1-3 2-16,0-2-1 0,-2-1 1 0,-1-2-3 0,1-2 4 15,-4-1-3-15,-2-1 6 0,-1 0-10 16,1 0 2-16,2 1-4 0,-5 1 1 0,2 5-2 0,-1 0 2 15,-2 3-1-15,3 2 1 0,-6 0-7 0,0 3-3 16,1 0 1-16,-5 2-3 0,4 2 7 16,1 1 1-16,-4 2 1 0,0 0-3 0,-1 1-1 0,-2 0 0 15,4 2 1-15,4 0-5 0,0 2 17 0,3-1-6 16,-2 1 11-16,-1 1-12 0,0-1-1 0,0 0 2 16,2 1 0-16,4 1 15 0,2-1-16 0,1 0 3 0,-3-3-6 15,-3 0 11-15,0 0-8 0,3-2 5 0,2 1-5 16,2-3 4-16,-1 0 0 0,-3-2 1 15,2 0-1-15,-1 0 2 0,3-2-1 0,1 1 4 16,-4-2-2-16,1-1 4 0,1-3-6 0,0-2-6 16,2-2 2-16,-1-3 0 0,-1-2 7 0,0-2 0 15,-1-2 1-15,-2-2-7 0,2-3-2 0,-5-1 6 0,2-5-5 16,-2-3 2-16,-2 0-2 0,0-1-7 16,-1 1 4-16,-3 0-8 0,1-2 9 0,-4 0 2 15,0 0 1-15,1 0 3 0,-2 6-7 0,1 5 1 0,-1 5-1 0,2 3 13 16,-3 4-5-16,2 2 2 0,1 4-4 0,2 4-4 0,-2 1-5 15,0 1-2-15,0 5 0 16,-2 1-7-16,3 7 4 0,1 2 1 0,0 5 0 0,2 6 1 16,2 4 10-16,1 6-6 0,2 3 7 0,3 1 1 15,-1 0-3-15,4-1-1 0,-3 1-3 0,3 0 0 16,-1-2-3-16,-1 0-3 0,0-2-3 0,0 0-35 16,2-2-18-16,1 2-27 0,1-4 5 0,-1 0-71 15,3-3-48-15,-2 0-76 0</inkml:trace>
  <inkml:trace contextRef="#ctx0" brushRef="#br0" timeOffset="51732.42">13192 15997 307 0,'0'-6'130'0,"0"1"-12"0,0-2-4 0,-2 1-9 15,2 2-7-15,-4-1 2 0,2 0-6 0,2-1 7 16,-4 0-12-16,7 2-11 0,-3-1-2 0,-3-1-2 15,3 0-21-15,-4 1-5 0,4 0-7 0,1 2 3 0,-1 1-20 16,0 0-11-16,0 0-2 0,0 2-1 0,0 0 0 16,0 0-9-16,9-3-7 0,-9 3 1 15,0 0-9-15,0 0 6 0,2 8 5 0,1-1-3 0,0 0 4 0,1 4-8 16,-2 1 4-16,2 2-5 0,-4 1 4 0,3 3 3 16,-2 0-4-16,1 4 4 0,2 3 3 15,-3 1 1-15,-2 1 1 0,-1 0-1 0,1 0 1 16,-2-2 3-16,3 1 4 0,-4-1-2 0,0 1-7 15,3-1 11-15,-2 0-12 0,5 2 12 0,-1-2-4 16,0 0-2-16,2-3 11 0,-2 2-10 0,4-3 6 0,0-2-6 16,-1 1-5-16,-1-5 1 0,0 5 0 0,0-7 6 15,-3-2-3-15,2-2 3 0,-2 0-9 0,2 0-16 16,-1-1-14-16,-1-8-1 0,0 1-38 0,0 0-60 0,0 0-15 16,0 0-19-16,1-1-61 0,6 2-116 15</inkml:trace>
  <inkml:trace contextRef="#ctx0" brushRef="#br0" timeOffset="51964.63">13051 16011 340 0,'0'-10'65'0,"-1"0"83"16,1 2-68-16,0 1-12 0,0 0-14 0,1 1 11 15,-1-3 8-15,3 3-17 0,2-2 11 0,4 2-17 16,-4 0-25-16,0-1 13 0,1 1-16 0,2 0 16 16,0 1-31-16,2 1 2 0,-3-3-8 0,3 2 7 0,8 0-5 15,1 1-5-15,3 0-4 0,-1 1 0 0,-5-1-7 0,4 0-68 16,2 2-24-16,-8 1-19 0,4 0-92 0,-6 1 8 16</inkml:trace>
  <inkml:trace contextRef="#ctx0" brushRef="#br0" timeOffset="52158.48">13199 16142 654 0,'-9'18'106'0,"-4"-4"-18"15,3-1-22-15,1-3 12 0,-4-2-24 0,9-2-2 16,-1 1 3-16,1-3-3 0,4-1-11 0,1-2 4 0,1 0-6 0,6-1 7 16,-2-2-14-16,3-3-9 15,4-1-3-15,-1-3 0 0,6-1-2 0,1-3-28 0,1 0-22 0,5-1-1 16,-9-2-55-16,1 0-79 15,-1 0-48-15,-4 0-10 0,3 4-99 0</inkml:trace>
  <inkml:trace contextRef="#ctx0" brushRef="#br0" timeOffset="53280.89">13557 16183 560 0,'-1'-4'89'0,"1"2"192"0,1 1-204 0,3 0-28 16,-2 1 3-16,-1-2-6 0,1-2 15 0,1 2 11 15,-1-2-7-15,-3-1 5 0,3 0-40 0,-3-1-16 0,1-1-7 16,3 1 1-16,0 2-12 0,-3 1 12 0,0-2-8 16,-4 0 10-16,0-3-9 0,4 2-3 0,-1 0 4 15,2 3-3-15,-5 2 1 0,1-2-2 0,2 1-3 16,-2 1 1 0,3 1-4-16,-2 1-12 0,-1 4-4 0,-4-1-2 15,3 1-10-15,3 4 24 0,-1-3 0 0,0 5 8 16,-2 1 7-16,0 4-3 0,0 0 3 0,3 2-5 0,1-2-8 15,0-1 18-15,-1 2-8 0,1 0 12 0,1-1 0 16,2 0-9-16,2-2 6 0,-2-1-9 0,-1-1-4 16,3 1 13-16,-1-3-9 0,2-2 12 0,0-1-4 0,5-3-1 15,-6-2 3-15,0-1-5 0,1-3-17 16,2-1 13-16,2-3-9 0,1-1 10 0,1-3-14 16,-4-4-9-16,2 0 6 0,0-2-6 0,-1-2 8 0,1-1 5 15,-5-2-4-15,1 0 5 0,-4-2 5 0,0-1 2 16,1 2 3-16,-3 0-2 0,1 6 1 0,-1 6 4 15,0 0-1-15,0 5 1 0,-4 2 2 0,4 4 8 16,-1 1-2-16,1 1 1 0,1 3-16 0,-3-3 15 16,2 7 4-16,0 2 5 0,0-1 0 0,2 6-5 15,-1-3-4-15,1-2 1 0,1 3-13 0,0-2 20 16,0-3-18-16,2 0 19 0,0-2-12 0,1 1 2 16,-1-2 6-16,1-1-5 0,1-3-8 0,-3-2 13 0,3 0-7 15,0-1 10-15,-1 0-3 0,2-3-7 0,0-3 8 16,-2-2-9-16,2-4-6 0,-1 0-8 0,0-2-2 15,0-4 0-15,0-2 5 0,1-7-4 0,-2-1 2 16,0-1-1-16,0-1 6 0,1 3-5 0,-2 0-6 0,0 3 0 16,1 3 7-16,1 3-5 0,-3 3 7 0,1 6-7 15,2 2 2-15,-3 5-8 0,-1 2 1 0,1 4-3 16,2 1 9-16,-5 4-6 0,7 3 7 0,-7 1-7 16,2 2 4-16,2 0 9 0,-5 1-3 0,2 1 5 15,4 3 2-15,-5-1 0 0,3-1 1 0,1-1-1 16,-2-3 7-16,3-1-4 0,0 3 5 0,2-4-5 0,0 0 2 15,0-1-3-15,-3-1 1 0,0-2-1 0,1 0 1 16,2-4 12-16,1-3 1 0,-1-3 4 16,0 1-5-16,-2-5 1 0,2 1-4 0,3-3 5 0,0-5-9 0,2-3 1 15,-4-3-3-15,2-1 5 0,-1-1 2 16,1-2-13-16,2 1 5 0,-4-1-7 0,-1 0 2 16,-1 2 4-16,-3-3-2 0,-2 2 3 0,-1 0-11 15,0 1 0-15,-1 2-6 0,0 3 6 0,0 4 10 0,-1 4-14 16,0 2 10-16,0 3-11 0,-3 2 8 15,4 1 1-15,0 0-5 0,0 0 2 0,-1 0-2 0,0 0-2 16,0 1 3-16,0 0-3 0,1 0 5 0,-1 0 0 16,-15 24-1-16,16-19-1 0,-1 1-3 0,-1 2 3 15,2-2 3-15,-1-1 0 0,2 1-4 0,1-1 1 16,-2 0-1-16,1 0 2 0,0 1 5 0,-1-3-6 0,1 0 4 16,0 0-4-16,-1 0 2 0,1-1-2 0,-1 0 0 15,-2 0 0-15,2 0 10 0,1 1-14 0,-1 0 0 16,2 1-5-16,1 0 9 0,-3-1 0 0,1 0 3 15,2 0-2-15,-1 2 4 0,2 1-5 0,-1 2-1 0,2 0-3 16,1 0 3-16,-1 0-2 0,3 1 7 0,-1 1-4 16,-1 2 1-16,2 3-2 0,0 0 1 15,-3 0-2-15,3 2-1 0,-2-2 4 0,1 4-3 16,-3-2 4-16,0-1 2 0,-2 2-8 0,0-1 6 0,-2 2-6 16,0-1 7-16,-1-1-6 0,-2 1-2 15,-2-1 0-15,0 1 11 0,-2-1-9 0,0-2 6 0,-1 0-7 16,1-4 9-16,-1-4-6 0,1-1 6 0,2-1-5 15,1-2 8-15,0-1 3 0,1-3-2 0,0-2 4 16,1-1 9-16,2-1-4 0,0-1 2 0,1-2-4 16,2-2-4-16,0-3-6 0,0 0 4 0,2-3-3 15,0 0-2-15,1 0 1 0,2-1-6 0,0 1 4 16,0 2-1-16,-1 0-7 0,-1 0 4 0,0 1-6 16,0 2 3-16,-2 0-9 0,0 2-4 0,0 3 1 0,-1 0-1 0,-3 1-5 15,1 1-3-15,-1 0-3 0,1 0-14 0,-1 3-32 16,0 0-15-16,0 0-6 0,0 0-47 15,0-1-67-15,0 0-88 0,1 0 9 0,-1 0-221 0</inkml:trace>
  <inkml:trace contextRef="#ctx0" brushRef="#br0" timeOffset="54100.54">13759 16244 451 0,'-1'-1'67'0,"1"-4"73"0,0 1 27 0,0-1-103 0,1 2-59 0,1 0 3 16,2-1 0-16,-1 0 7 0,1-1 27 0,1 0 10 15,1 0 15-15,-1-1-7 16,2 0 1-16,-1-1 3 0,1 0-19 0,1 1 15 0,0-2-27 0,1 1-2 0,1-3 2 16,-1 0-1-16,0 1-9 0,-1-2 11 0,0-1-2 15,0 0 6-15,1 0-6 0,0-1-3 0,-3 1 0 0,-1-5 0 16,1 2-1-16,-3 0-12 16,-2 0-4-16,1 1-1 0,-2-2 0 15,-2 0 3-15,3 2-1 0,-3 3 1 0,-2 0-2 0,-1 2-12 16,-1 2 5-16,1 1-7 0,0 3 1 0,1 3-7 0,0 0 1 0,-3 3-2 15,2 2 8-15,0 0 1 16,-1 3-3-16,4 2 3 0,-3 2-6 0,2 3 6 16,3 1 0-16,0 3 1 0,3-1-2 0,2 0 3 15,3 1-1-15,0 1 4 0,1-1 1 0,2 1-7 16,2 4 2-16,1-4-3 0,0 5 1 0,1-1 5 0,-4-2-6 16,1 1 4-16,-4-1-12 0,-1-2 3 0,-1 0-2 0,-3 2 0 0,5 3-19 15,-6-1 11 1,-3-2-1-16,1 0 4 0,-7-3-4 0,2 2 10 0,2-3-1 0,-6-1 5 15,5-1 3-15,-1-4 1 0,-1 0-2 16,4-2 2-16,-3-3 11 0,5-7-6 0,0 0 8 0,0 0-7 0,0 0 17 16,0 0-12-16,2-2 1 15,4-11-4-15,7 1 9 0,-4-8-8 0,6-3 9 0,-4-3-10 16,3-6-3-16,4-3 1 0,2-1-4 16,3-7 4-16,1 1 5 0,-2-5-1 0,-2-1 1 15,0-1-3-15,-5 1-5 0,-1 3-4 0,-4 2 2 16,-3 2-1-16,-2 1 11 0,-3 3 0 0,0 4 7 0,-2 0-4 15,-1 2 6-15,-2 1-15 0,-1 5 2 0,1 5-4 16,-2-1 18-16,0 8-9 0,-1 0 3 0,-1 3-5 16,-1 4-5-16,3-1 4 0,-2 1 0 0,2 2 1 15,2 3-5-15,-3 1-5 0,3 3-2 0,-3 1-1 16,0-1-5-16,3 6 0 0,-3 1-3 0,5 3 4 16,-1 6 4-16,2 1 4 0,1 0-1 0,0 5 1 15,2-1 0-15,1 4-4 0,0 2 2 0,2 3-3 0,0 2 5 16,-2 2 2-16,1 1 1 0,-1 0-1 0,0-3 3 0,-1 2-10 15,1-2 6-15,-2 2-7 0,2 1 5 0,1-4 3 16,-1 1-2-16,1-5 3 0,0 1 2 0,-3-2-6 16,2 1 1-16,-1-4-1 0,2-5 5 0,0-3-7 15,1-3-9-15,1-1 0 0,-3-3-28 0,1-6-33 16,1-2-22-16,-1-3-5 0,2-4-56 0,0-3-105 16,0-1-65-16</inkml:trace>
  <inkml:trace contextRef="#ctx0" brushRef="#br0" timeOffset="54247.51">14239 16043 1456 0,'-11'-6'133'0,"1"2"-74"0,-1 3-7 0,6 3-22 0,-2-1-39 0,4 2 28 16,1-1 0-16,2-2 11 0,0 0 1 0,0 0 11 0,9 5-6 16,2-6 9-16,1-2-12 0,6-2-12 0,6 0-5 0,3-3-1 15,1-1-9-15,6-1-37 0,-2 1-42 16,7-1-3-16,-3 1-163 0,4-3-185 0</inkml:trace>
  <inkml:trace contextRef="#ctx0" brushRef="#br0" timeOffset="55981.85">15084 15806 746 0,'0'-3'82'0,"-1"-1"-41"0,1 1-34 0,0 3 15 0,0 0-24 0,0 0 15 16,0 0 9-16,0 0 0 0,0-1 9 0,0 0 41 15,0 0-5-15,0 0 17 0,0 1-12 0,0 0-25 0,0 0-2 16,0 0-7-16,0 0-15 0,9 0 1 0,-4 7-9 0,-2 3 6 16,2 2-12-16,-2 4-2 0,3 1 2 0,-2 6-3 0,1 0-2 15,-1 2 6-15,0-1-2 16,-1 2 3-16,2-2-5 0,-2-3 0 16,2 1 3-16,0-4-1 0,0-1-10 0,2 0 22 0,1-3-15 0,-2 1 20 15,1-3-10-15,1-4-2 0,-1-1 8 16,3-5-5-16,-4-4 5 0,2-1-16 0,5-2 2 0,-1-3-5 0,2 0 0 15,1-5-6-15,-9-5-2 16,6 0-2-16,-2-2-3 0,0-2 9 0,1-1-3 16,-2 0 5-16,1-2 6 0,-3 1-10 0,-2 2 4 15,-2 3-8-15,-3 6 3 0,0 4-3 0,2 4 5 0,-2 3-3 0,4 2-3 16,-5 3-5-16,1 3 0 0,3 3 2 16,-5 2 14-16,4 2-3 0,-2 1 0 0,0 0 0 0,0 2 7 0,0 0-4 15,2-4 6-15,-1-1-4 0,5-1 13 0,-3-2-8 16,2-2 9-16,3 2-7 15,-3-2 8-15,7-3-1 0,-2 0 3 0,0-3-2 16,2-4-5-16,-2 0 14 0,4-3-13 0,-2-4 13 16,3 1-26-16,-3-5-7 0,-1-1-8 0,-1-3 2 15,-1-2-8-15,-2-5 6 0,1-1-4 0,-1-1 6 16,-4 0 6-16,0 2-1 0,-1-1 1 0,-2 3-4 0,-2 5-8 16,-1 4 2-16,1 9 1 0,-3 2 0 0,2 4 13 15,0 3-3-15,-1 1 5 0,-1 3-3 0,0 0 4 16,-2 4 6-16,2 1 4 0,2 2-2 0,1 0-1 15,-1-1 6-15,3-2-7 0,2-2 8 0,-1-1-4 0,2-3 8 16,2 0 0-16,-1-2 3 0,5-1 5 0,0-2 3 16,2-3 2-16,0-1-2 0,2-3-5 0,-2-3-10 15,4-2-4-15,0-3-1 0,-1-3-12 0,0-1-6 16,-4-4 2-16,0-2-2 0,-2-2 6 0,0-2-8 16,-5-2 2-16,-2 1-4 0,5 0-3 0,-4 4 5 15,0 4-6-15,-2 5 7 0,-1 2 0 0,-2 7 0 16,-1 4 3-16,5 3-2 0,-3 2 6 0,0 3-4 15,2 3 4-15,0 6-4 0,-3 1 5 0,0 4-2 0,3 5 3 16,0 2-1-16,0 5 3 0,3 3-1 0,0 1-2 16,1 2 1-16,4-3 2 0,-1 0-2 15,0-4-1-15,2 0 0 0,-3-1 8 0,0 2-5 0,4 0 6 16,-6-3-5-16,3 1 9 0,-1-5-13 0,-2-2-1 0,3-2-5 16,-3-4 11-16,0 2-11 0,-3-5 7 0,-1-2-10 15,-1 0 4-15,1-4 5 0,-1-1 3 0,1-3 0 16,0-2-3-16,-2-4 9 0,-2-2-9 0,0-5 12 15,1-2-11-15,-2-3 12 0,5 0-8 0,0-4 8 16,0-1-11-16,2-2-1 0,3-1 6 0,-2 1-4 0,3 1 2 16,2 4-9-16,-5 2-2 0,3 3-3 0,4 4 4 15,-3 3-2-15,3 3 3 0,-2 2-1 16,-1 0 7-16,-1 1-7 0,-2 1 2 0,3 4-5 0,-1 1-1 0,3 3 7 16,-4 2-2-16,0-1 4 0,-3 2-1 0,2 2-2 15,3 1 3-15,-3 1-1 0,1-1 5 0,-1-1-3 16,1 0 2-16,-1-2-2 0,0 0-2 15,0-1 8-15,-2-4 0 0,2 0 4 0,-2-2-2 16,2-1 0-16,-2 0-1 0,-2-4 2 0,0 0-5 0,0 0 17 16,1 0-4-16,13-8 9 0,-9 2-7 0,0-2-8 15,1-4 0-15,-1-2-1 0,2-1-5 0,0-3-4 16,0-1 0-16,0 0 0 0,-1 0-1 0,-2 0-3 0,0 2-1 16,-1 0 1-16,0 3 1 0,-1 4-3 0,1 2-4 15,-3 3 0-15,1 1-3 0,-1 4-6 16,0 0 0-16,0 0-4 0,0 0 0 0,0 11 18 15,-1-5 0-15,1 4 3 0,-3 1-3 0,5 1 4 16,-2 4-2-16,-2-1 3 0,1 0-2 0,0 2 1 16,0-2 0-16,0-1 0 0,2 3 4 0,1-3-2 0,1-1 2 0,-1-2-2 15,1-2 0-15,1 0 5 0,0-1 1 0,1-1 1 16,2-1 1-16,1-3 0 0,1-2-1 16,-1-1 2-16,0-3-2 0,3 1-10 0,0-2 5 0,3-3-6 15,4 0-10-15,-1-5-1 0,0 0-6 16,1-2 5-16,-5-4 2 0,1-2 0 0,-4-1 2 0,-3-1 0 15,2 2 2-15,-8 0 5 0,4 2-4 0,-4 5 4 0,-3 2-3 0,2 5 4 16,-6-1 1-16,4 4 0 16,-4 0 2-16,-1 2-1 0,4 3 0 0,-5 1 0 15,1 3 8-15,-1 1-9 0,3 2 7 0,0 2-7 0,1 0 16 0,2 4-9 16,2-1-1-16,1 2 1 0,0-2 9 0,3 0-5 16,-4-1 5-16,1-2-5 15,6 2 3-15,-2-4-3 0,2 0 0 0,6-3 1 16,0 1 9-16,-1-3-7 0,0-2 2 0,2-1-3 15,2-2-4-15,0-1-1 0,1-3-2 0,-2-1 2 0,1-4-3 0,-3-4-4 0,1-4-3 16,-2-4 1-16,-1-4-4 0,-1-3-1 0,0-3 1 16,-2-4-2-16,-2-1 5 0,-2-4-1 0,-2-2 4 15,-2-1-1-15,-3 5 3 0,-1 0-4 0,-4 3 1 16,0 2-1-16,-1-1 8 0,2 6-2 0,-1 4 6 16,2 5-4-16,-3 3 8 0,5 7-3 0,-3 2-8 0,1 5 5 15,1 3-1-15,1 2-19 16,-1 4 9-16,-2 5-13 0,1 5 9 0,-1 8-1 15,0 4 2-15,4 6-1 0,-2 4 7 0,3 2-1 16,3 0 1-16,-2 1-1 0,4 0 3 0,4 0-1 16,1 1 1-16,8-2 0 0,-4-3 3 0,1-2-4 15,2-1 3-15,-2-5-3 0,2-1-5 0,0-4-24 0,-1-5-26 16,2-2 1-16,0-1-76 0,-1-1-167 0,3-3-70 0,-3 0-36 16,-2-10-194-16</inkml:trace>
  <inkml:trace contextRef="#ctx0" brushRef="#br0" timeOffset="56133">16761 16099 2571 0,'-4'-19'103'0,"-2"4"11"16,4 2-74-16,2 13-32 0,0-1-7 0,-12-12-3 0,8 7-13 0,-2-2-37 0,1 1-23 16,-5 0-6-16,1 2-72 0,-4 0-150 0,0 3-99 15,-3-3-20 1,2 2-284-16</inkml:trace>
</inkml:ink>
</file>

<file path=ppt/ink/ink19.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8-16T07:06:26.47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20.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07-31T05:51:53.27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39 516,'15'-20'2064,"-14"8"129,-1 12-2193,9-7-387,-9 7-1161,0 0-387</inkml:trace>
</inkml:ink>
</file>

<file path=ppt/ink/ink2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7-31T05:51:45.37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294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trace contextRef="#ctx0" brushRef="#br0" timeOffset="281">0 12,'0'0,"0"0,0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22.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09-23T04:09:40.744"/>
    </inkml:context>
    <inkml:brush xml:id="br0">
      <inkml:brushProperty name="width" value="0.05292" units="cm"/>
      <inkml:brushProperty name="height" value="0.05292" units="cm"/>
      <inkml:brushProperty name="color" value="#FF0000"/>
    </inkml:brush>
  </inkml:definitions>
  <inkml:trace contextRef="#ctx0" brushRef="#br0">771 8118 271 0,'2'-4'41'0,"-2"-1"19"0,-2-2 19 0,0-2 2 15,2 5-42-15,0 0-10 0,0 4-1 0,0 0-5 16,0 0-15-16,4-11 0 0,5 8-8 0,-8-2 6 16,6 2 14-16,-3-1-12 0,-2 0 13 0,6 3-15 0,-7-3-5 15,4 2 15-15,-5-2-7 0,4 2 11 0,0 0-1 16,1 2 3-16,1 1 7 0,-7-1-5 0,0 0-8 15,1 0 23-15,0 0-17 0,0 0 21 0,0 0-16 16,0 0 2-16,0 0 0 0,0 0-2 0,1 4-21 0,2-1 16 16,0 2-17-16,-5-2 18 0,0 2-9 0,2 2-7 15,-1 0 13-15,3 3-14 0,2 2-13 0,-4-2 20 16,5 5-15-16,1 6 18 0,-4-1-12 0,1 5-1 16,-1 0 3-16,-2-1-4 0,6 5-8 0,-1 1 11 15,0 0-11-15,1 2 12 0,-5 2-5 0,1 3-1 16,1 3 8-16,3 2-8 0,-1 4-10 0,0-2 17 15,-2 1-10-15,-3 3 13 0,0-1-18 0,-4 2 9 16,2 2 0-16,0-3 4 0,-5 1-9 0,-2 0 9 16,9-1-1-16,-5 0 5 0,5 0-5 0,5 0-2 15,-5 0-1-15,2 0 1 0,-1-3-6 0,-4-3 12 0,3 3-10 16,0-3 10-16,1 2 1 0,-1-2-4 16,-1-2 7-16,-4-1-6 0,3-2 5 0,2 3-7 15,1-2 0-15,-2 1-2 0,-1-4 4 0,-4-3 1 0,4 1 3 16,2-5-3-16,-2 0-4 0,2 0 0 0,0-1-4 15,-2-1 2-15,-1-1 2 0,0-2 4 0,3-4 4 0,-3-4-2 16,1 0 3-16,1-3-10 0,-3 1 8 0,5-1-7 16,-4-1 5-16,1 0-3 0,3-2-4 0,-2-3 2 15,1 1-6-15,0-1 3 0,-6-1-8 0,3-1 5 16,0 1-11-16,6-1-43 0,-2 0-5 0,1-1-18 16,-2-3-51-16,0 0-85 0,14 3-44 0</inkml:trace>
  <inkml:trace contextRef="#ctx0" brushRef="#br0" timeOffset="1472.16">5094 8249 240 0,'-4'-6'38'0,"3"3"99"0,-2-5-33 15,3 3 48-15,3-5-89 0,-2 4-32 0,3 3-5 16,-1-2-9-16,-3 2-17 0,6 3 0 0,0-3-7 0,-3 1 4 15,3 2-8-15,-2-1-1 0,0 3 2 0,0-2-5 0,2 2-15 16,-3-2 23-16,-2 2-16 0,1 0 18 0,-1-1-3 16,0 5 1-16,2-5 9 0,-3-1-9 0,0 0-11 15,0 0 24-15,5 5-10 0,-5-5 16 0,0 0 0 0,0 0 10 16,0 1 9-16,0 0-4 16,0 13-2-16,1-11 30 0,-1 0-6 0,0-3 16 15,0 0-9-15,0 13-17 0,6-5-4 0,-2 1-5 16,0 0-20-16,4 1 1 0,1 1-8 0,-1 3 6 15,-2 0-9-15,1 2 2 0,-1 1 3 0,1 1-2 0,2 3-6 16,-1 3 4-16,-2 2-10 0,1 3 9 16,2 1 1-16,0 2-5 0,2 0 8 0,0 5-10 15,0 0-1-15,-1 4 7 0,0 5 1 16,-2-1 2-16,-2 3-3 0,1 2 8 0,-3 1-3 0,0-1 6 16,1 3-13-16,0-1 10 0,0 0-14 15,-2 1 13-15,3 0 3 0,-4 0-7 0,2-2 12 0,-1 0-12 16,-2-5-4-16,0 1 9 15,0-2-2-15,-1-1 6 0,1-1 10 0,-1-2-5 0,-1-1 7 0,0-1-6 16,-1 0 2-16,2-4-6 16,-3-2-8-16,0-2 3 0,1-2 0 0,-3 1 0 0,3-2 1 15,0-1-2-15,1-3-2 0,-3-4 0 16,1 2 1-16,-1-5-2 0,2-1-1 0,0-3 8 16,2-1 1-16,-3-2 1 0,-1 0-10 0,3-3 9 15,-2 1 0-15,2-4 4 0,1 0-8 0,0 1 0 16,-1-3-8-16,1-2 4 0,0 0-17 0,0 0-11 15,0 0-32-15,0 0 9 0,0 0-85 0,0 0-94 16,1 0-62-16</inkml:trace>
  <inkml:trace contextRef="#ctx0" brushRef="#br0" timeOffset="2379.53">1371 9229 267 0,'-3'-3'32'0,"-1"2"38"16,1-2 50-16,3 3 0 0,0 0-67 0,0 0-19 16,-1 0-5-16,-1 0-5 0,1 0-24 0,-20 10 8 15,13-5-5-15,0-2 8 0,-7 0 2 0,7 1-4 16,4 2 0-16,-9 0-3 0,5 1-6 0,-3 2 3 16,-7 0-7-16,5 3 4 0,-5 0 0 0,3 2-1 15,2 1 9-15,0 0-8 0,3 2 1 0,-4-2 5 16,-2 0-7-16,2 2 7 0,-4-3-1 0,1 2-4 15,1-2 8-15,-1-1-8 0,3 0-8 0,0-2 22 16,1-1-16-16,0-2 19 0,2 1-1 0,3-4-9 16,1 0 16-16,1-2-15 0,2-3 5 0,2-3 12 15,-1 1-10-15,3 2 12 0,0 0-14 0,0-1-14 16,0 0 4-16,12-14-8 0,-7 14-5 0,3 2 0 16,0 1-12-16,1 3 8 15,2 1 1-15,-2-1 0 0,1 5 7 0,1 0-5 16,2 4-7-16,2 1 8 0,-3-1-8 0,2 3 8 15,1-2 4-15,-5 2-2 0,4 0 7 0,-2 1-7 16,3 1-11-16,-1-1 24 0,0-1-17 0,-1-2 20 0,1 0-12 0,1-1 9 16,0-1 5-16,7-1-2 0,-5-1-9 0,6-2 6 15,0-2-5 1,-5 0 6-16,6-1-6 0,-7-2-23 0,-3-1-18 16,-2-3-6-16,-2 0-59 0,-1-4-58 0</inkml:trace>
  <inkml:trace contextRef="#ctx0" brushRef="#br0" timeOffset="3050.87">1081 9596 894 0,'-4'-17'148'0,"4"6"-128"0,1 0-2 0,4 4-4 0,1-3-14 15,0 3-11-15,5 3 0 0,-2 0-3 0,1 3 2 16,4 1 6-16,2 0-7 0,1 2 4 0,1 1-12 0,10-2-15 16,1-1-2-1,6-2-7-15,8 0-16 0,-4-2 18 0,-1 3-2 16,-1 0 7-16,-1 1 17 0,-1 1 12 0,-1 1 4 16,3-3-2-16,-2 1-14 0,2-1 31 0,8 0-7 15,-2-3 20-15,5 1 14 0,0-1 4 0,-3-1 17 16,0 5-10-16,2-2-2 0,2 2-3 0,-2 0-23 0,8-1 16 15,0-1-16-15,0-3-10 0,5 0 6 0,-7 2-11 16,3 0-5-16,-1 3 13 0,1 1-11 0,7-2 12 0,-5-1-13 16,2 1 4-16,-1-1 4 0,-5-1-4 0,2 3-8 15,-1-2 6-15,-2-1-9 0,6 1 9 0,-2 2 3 0,3 1-4 16,1-1 9-16,-4 1-10 0,-2-1-5 0,3 1 10 16,-1 3-9-16,2-1 10 15,1-3-4-15,-2 4 0 0,1-4 5 0,-4 2-5 16,1 2-9-16,-3-3 10 0,3 3-5 0,2-4 8 0,-4-1 2 15,0-2-7-15,-4 1 9 0,-3 5-10 0,-4-2-8 0,-3 0 9 0,-5 0-3 0,0-2 8 16,1 1-2 0,2-2-5-16,7 2-1 0,-8-2-2 0,-1-1-3 0,-3 3 9 0,-5-2-5 0,-1 2 6 0,2 1 1 31,-3 0-1-31,-1-1 0 0,3 1 0 0,-2-2 8 16,-2-1-4-16,1 0 2 0,0 0-3 0,4 2 8 0,0-4-7 15,-2 1 9-15,-2 0-8 0,-6-1 5 0,0 0-5 16,-1 0-8-16,0 1 6 0,-1 0 6 0,-3 1-3 15,2 2 9-15,-5-4-10 0,2-1 2 0,-1 0-4 16,-3-2-4-16,0 3 2 0,-1 0 11 0,0-1-16 16,-2 2 12-16,0-1-15 0,2 1 0 0,0 2 9 15,-6-1-10-15,1-2 11 0,0 1 2 0,-1-1-4 16,2 1 4-16,-4 3-8 0,0 0-17 0,0 0 21 16,0 0-13-16,0 0 14 0,0 0-14 0,0 0 5 15,2 0 1-15,-2-1-3 0,0 1-15 0,0 0-10 0,0-1-15 16,0 0 4-16,0 0-19 0,0 0-13 0,1-1-6 15,0 1-9-15,0 0-45 0,5-17-92 0</inkml:trace>
  <inkml:trace contextRef="#ctx0" brushRef="#br0" timeOffset="3366.38">4888 9171 1202 0,'-12'-12'223'0,"4"1"-109"0,5 5-47 0,0 0 6 0,3 6-43 16,0 0-29-16,0 0 4 0,0 0-10 0,5-6 1 16,7 8 4-16,5 2-4 0,3-2 3 15,2 0-7-15,2 0-14 0,3 0-15 0,3 2 0 16,-2-1-42-16,2 1-3 0,-1 2-15 0,4-2 7 0,-5 1-2 0,0 0 42 16,-3-3 19-16,-3 2 1 0,1 1 25 0,-3-2 6 15,1 4-1-15,-10-3 6 0,-1 2 11 0,-1 2 1 16,-2 0 9-16,-3 2-6 0,-3 1-4 0,-2 2 15 15,-6 0-14-15,-2 2 16 0,-7 1-14 16,0 0 0-16,-4 1-3 0,-2-2 0 0,8 2-19 0,-5 1 11 16,-2-4-7-16,1 2 9 0,-7-1-12 0,1 0-32 15,0 2-21-15,1 1-6 0,0-3-75 0,0 1-70 16,-2 2-58-16</inkml:trace>
  <inkml:trace contextRef="#ctx0" brushRef="#br0" timeOffset="3940.45">2458 9775 383 0,'-2'-3'351'0,"1"0"-112"0,1 3-168 0,0 0-3 0,0 0-52 0,0 0-10 0,0 0-10 0,0 0 4 15,0 4 2-15,3 2-5 0,-1-1 10 0,3 1-9 16,-2 0-3-16,3 2 5 0,-1 2-9 0,-2 1 9 16,2 1-4-1,-4 2 6-15,1 3 2 0,4 0 1 0,-3 2-10 0,1 2 19 0,1 1-6 0,-2 3 13 16,-3-2-2 0,5 0-6-16,-1-1 2 0,-4 1-6 15,0 0-20-15,0-4 22 0,2 3-11 0,-1-2 17 16,1 0-2-16,-3-3-13 0,1-2 6 0,2-4-11 0,1-2-22 0,-1-2-69 0,0-3-64 0,1-2-2 15,-2-2-163 1</inkml:trace>
  <inkml:trace contextRef="#ctx0" brushRef="#br0" timeOffset="4585.75">2409 9840 511 0,'-1'-6'49'0,"0"1"141"0,-1-2-158 0,2 2-17 0,0 3 0 15,1-1-7-15,1 1-14 0,2 0 7 16,-3-1-10-16,2 1 10 0,1-1 2 0,0 1-8 15,3 0 12-15,-3-1-13 0,0 1-3 0,-2-1 18 16,-1 0 0-16,-1 0 11 0,0-1 25 0,0 0 33 16,1 0 9-16,2-1 6 0,-3-1-19 0,1 0-4 15,1 0-20-15,3-1 13 0,0 0-29 0,2 0-22 16,2-1 0-16,0 2-8 0,5 0-6 0,0 4-2 16,-1 2-2-16,3 0 0 0,-3 3 4 0,2 2-5 15,1 1-3-15,1 4-1 0,-4 1 3 0,1 2-7 16,1 2 3-16,-8 0-5 0,-2 1 6 15,-1 2 1-15,-4 1 2 0,0 1-4 0,-1-1-12 0,-3-3 15 16,-3-1-4-16,2-1 9 0,-5 0 11 16,-1-1 6-16,1-3 6 0,0-3-4 0,5-1-13 15,2-2 20-15,2 1-17 0,1-2 17 16,0-2-11-16,0 0 11 0,0-1 2 0,2-5 0 16,4-1-25-16,3 0 1 0,8 0-13 0,-1 3 10 15,-4 1 2-15,0 2-9 0,-2 4 11 0,-2 2-13 0,1 1-3 0,1 3 10 16,-4-1-9-16,1 3 11 0,-2 4 3 0,-1-1-2 15,-1 2 4-15,1-1-4 0,-2 0-7 0,-2 0 9 16,-1 1-3-16,0 0 4 0,-4-1 3 0,-1 0-3 16,-1-1 6-16,-5-2-6 0,1-1-8 15,-2-2 15-15,-4 0-9 0,2-1 13 16,-1-1-7-16,-3-1 5 0,5-3 1 0,-6-1 1 0,4 1-7 16,0-3 6-16,0-1-7 15,3 0 7-15,-1-1 0 0,2-1-5 0,1 1 8 0,3 1-8 0,-2-4-12 16,3 1 7-16,-1 1-18 15,2-1 15-15,3 0-22 0,3-1-24 0,0 1-15 0,2 0-6 0,1-1-65 16,3-1-99-16,1-2-37 0</inkml:trace>
  <inkml:trace contextRef="#ctx0" brushRef="#br0" timeOffset="5673.24">2814 10053 1232 0,'0'0'18'0,"0"0"-26"0,0 0-3 0,8 9-6 0,-3-4 16 0,2 0-58 0,-3-1-31 0,1-1-12 16,2-1-78-1,-4-1 68-15,2-2 26 0,-2-1 10 0,0 0 81 0,-2-1 0 0,1 0 24 0,-1-2-14 32,-1-3 37-32,0-2 25 0,0-1 4 0,-1-1 12 0,1 0 29 0,0-2-39 0,0 1 3 15,0 0-17 1,0 3-38-16,-1-1-6 0,0 2-18 0,1-2 12 16,-3 3-24-16,1 0 0 0,0-1-1 0,1 6 0 15,1 3-1-15,0 0-22 0,0 0-6 16,0 0-4-16,0 1 11 0,0 0 11 0,-9 15 57 15,4-10-33-15,2 2-16 0,-1 3 22 0,1 2-57 0,3 3 57 16,0-1-3-16,-1 1 9 0,-1 0 4 0,2 0-2 16,0 2-15-16,3-2 13 0,0-2-7 15,3 2 10-15,0-1-3 0,0 0-4 16,1 0 2-16,3-3-3 0,0-1 0 0,1-3-6 16,3 0 2-16,-2-2-3 0,3-1 10 0,-1-2-10 15,2-1 4-15,-5-3-6 0,-1-2-8 0,4-2 7 16,-3-1-10-16,5-2 8 0,5-2-14 0,-4-2-5 15,3-3 5-15,-4 0-4 0,-2-1 12 0,-5-1 6 16,-2-1-2-16,-2-2 6 0,-2 0-1 0,-2 1 1 16,0 0 3-16,0 4-3 0,-1 0-7 0,2 3 9 15,0-1-10-15,-2 6 11 0,0 1-2 0,0 1-7 16,1 3 1-16,2-1-5 0,2 1-6 0,0 1 9 16,1 1-3-16,1 2 3 0,2 0-3 0,0 0 2 15,1-1 2-15,-1 0-1 0,2 1 1 0,-3 2 0 16,0 3-4-16,0-1 2 0,1-1-1 0,0-2 1 15,-1 0 3-15,0 0-1 0,0-1 6 16,0 2-6-16,-2-2 2 0,4 3-3 16,-1 0 9-16,-4-1-9 0,3 1 1 0,-3 0-4 0,0-1-4 0,-2 0 9 15,3 2-6-15,-5 0 7 16,1 3 4-16,0 0-6 0,-3 1 7 0,-1-1-7 0,1 0-2 0,0 1 2 16,1-2-6-16,0 3 6 0,-1-1 14 15,-2-1-13-15,3 0 11 0,-1-2-13 0,1 0-1 16,2 0 6-16,0 1-1 0,-1 0 4 15,3-1-2-15,0-1 0 0,2 0 0 16,-1-2 0-16,1 0-8 0,-2 0 14 0,-2-1-12 16,2 0 14-16,0-2 0 0,2 1-13 0,1 0 10 15,3-1-12-15,-3 0-4 0,1-1 14 0,3-1-8 16,-5-1 11-16,1 1-10 0,-7 1-1 0,10-4 0 16,-1 2 0-16,-3-1-2 0,0-1 4 0,-1 1-4 15,0 0 3-15,-1-1-4 0,7 0 3 0,-6-1 2 16,3-2 0-16,4 2-10 0,-8-3 12 0,2 2-4 15,-1 0 9-15,-4 1-11 0,3 1-3 0,-1 0-5 16,0 3 3-16,0-2-1 0,-1 3-2 0,-1-1-7 16,-1 1 3-16,0 0-2 0,0 0 2 15,0 0 5-15,0 0-5 0,0 0-5 0,-1 0 14 16,-1 0-11-16,1 0 12 0,0 0 5 0,0 0-4 0,0 0 13 16,0 0-13-16,1 0-5 0,-1 0 13 15,1 0-5-15,0 0 9 0,0 0-6 0,0 0-4 0,0 0 3 0,0 0-2 16,-2 0-1-16,2 0 8 15,0 0-5-15,0 0 9 0,0 0-10 16,0 0-4-16,0 0-3 0,0 0-1 0,0 0-29 0,0 0-14 16,-1 0-24-16,1 0 9 0,-1 0-4 15,0 1 40-15,1-1 16 0,-1 0 1 16,0 0 6-16,1 0 12 0,-1 0-5 0,1 0 11 16,-2 0 19-16,1 0 7 0,0 0 10 0,0-1-6 15,0 0-13-15,0 0-9 0,0 0-12 0,1 0 5 16,-1 1-3-16,1 0-26 0,0 0-31 0,0 0-4 0,-2 0-114 15,2 0-172-15</inkml:trace>
  <inkml:trace contextRef="#ctx0" brushRef="#br0" timeOffset="8230.12">3467 10258 475 0,'0'0'327'0,"-5"1"-218"0,1-1-90 0,-1 1 3 0,2 1-24 0,-1 0 2 15,-2 1-1-15,3-2-7 0,3-1-46 0,0 0 2 16,0 0-12-16,0 0 8 0,-8 7 3 0,0-10 29 16,7-1 7-16,1 2 3 0,4 2-5 0,0-3 25 15,0 1-11-15,-7-3 16 0,3 1 8 0,-2-1 4 16,3-1 16-16,1-1-12 0,0-1-25 0,3 2 30 15,-5-2-28-15,4 1 31 0,-3-2-16 0,-2-1-7 16,3-1 12-16,3-1-11 0,-4-1-4 16,4-5 4-16,0 1-14 0,1 0 9 0,2-3-1 0,5 1-7 15,3-1 5-15,-1 1-8 16,4 3-10-16,-8 1-1 0,0 0-9 0,1 8 5 0,-1-1 6 16,1 4-7-16,-4 2 12 0,4 2-14 15,-3 4 4-15,-1 1 22 16,1 2-9-16,-2-1 13 0,1 4 0 0,1 2-6 0,-1 0 7 0,1 3-9 15,-4-4-2-15,1 4 7 0,-1-2-10 0,0 0 7 16,0 2 2-16,1-2-4 0,-3 1 12 0,-1 0-12 16,1 0 0-16,-2-3 2 0,0-1-7 0,-1-3 5 0,0 1 10 15,0-3-7-15,1-1 8 16,-1-1-10-16,0-3-2 0,0 0 16 0,0 0 3 16,0 0 6-16,0 0 26 0,0 0 2 0,0 0 1 0,0 0-4 15,0 0-37-15,0 0 2 0,0-1-13 16,1-16 10-16,1 10-3 0,1-1-8 0,0-1 14 0,-1-2-13 15,0-1-10-15,1 1 18 0,0 0-20 0,2 0 19 16,2-1-15-16,1 2 4 0,0-1 6 16,-3 1-3-16,3-1-3 0,-3 1 2 0,2 1-7 15,1 1 6-15,0 2 1 0,0 1-1 16,1-1 5-16,-2 1-4 0,-3-3 0 0,3 3 10 16,-1-1-8-16,2 3 10 0,1 3-5 0,-5-1-3 0,1 3 3 15,-1 1-4-15,-1-1-14 0,1 3 11 0,0 0-9 0,-3-2 10 16,7 4 2-16,-3 0-5 15,1 1 2-15,1 2-5 0,-1-1-2 0,-2-3 6 16,0 2-1-16,-3 0 2 0,-2-1 9 0,1 1-9 16,0-1 5-16,2 1-9 0,0 1-7 0,2 0 17 0,-1 1-5 15,0 0 11-15,4-1-3 16,-3 2 0-16,1 0 2 0,-1-1-2 0,-2-3-11 16,3 1 14-16,-5-2-12 0,2 0 15 15,2-1-8-15,-1-2 5 0,-3-3 5 0,0 0-3 16,10 4-8-16,-4-5 12 0,2 0-5 0,-3-3 7 15,1-1-6-15,0-2-6 0,2-1-3 0,1-2 0 16,-1-1-6-16,0-2 6 0,0 0-6 0,0-1 4 0,-1 0-6 0,-3 1 3 16,1-1 1-16,0 2 0 0,-1-1-11 0,-2 2 11 15,-1 2-6-15,1 0 8 16,-2 1 2-16,2 5-3 0,-1-2 4 0,-1 5-6 16,0 0-22-16,0 0 24 0,0 0-18 0,0 0 21 15,0 1-7-15,-9 12-3 0,5-7 6 16,0 1-4-16,0-1 7 0,0 0-7 0,1 4-1 15,1-1-3-15,-1-1 6 0,3 1 1 16,-1-2 5-16,1 2-3 0,1-1-15 0,0 1 22 0,1-1-15 16,2-1 17-16,0 1-11 0,2 0 7 15,1 0 4-15,1-2-2 0,0 0-13 0,1 0 11 0,1-1-1 0,1-2 7 16,1 0-12-16,-1-3-5 0,0 0-11 16,0 0 2-16,0-2-26 0,-2-1 20 0,0 0-6 15,2-2 12-15,-4-1 11 0,3-2-1 0,-1-3 5 0,-7 0-4 16,4-1-5-16,-6-3 8 15,-1 1 0-15,1-1 4 0,-3 0-4 0,-1-2-4 16,0 1-1-16,-1 2-1 0,-2 0-12 0,-1 5 10 16,-2 1-14-16,-2 0 13 0,0 2 1 0,4 3 11 15,0 0 11-15,0 1-4 0,2 2 1 16,0 0 5-16,1-1-13 0,-1 3 10 0,4 0-1 16,-1 0-2-16,3-2 7 0,0 0-7 0,0 0-7 0,0 0 9 15,2 0-6-15,13 4 6 0,-7-2 2 16,2-2-16-16,-1 4 8 0,2 1-11 0,-1-3 2 15,4 2 1-15,0-3-15 0,-2 0 9 16,2 1-9-16,-1 2-7 0,3-1 12 0,-2-1-12 16,-1 0 11-16,-4-2 10 0,0 2-7 0,3 1 8 0,-1 0 1 0,5-2 2 0,-4 0 3 15,-2 3-3 1,1 1-5-16,-8 0 5 0,2 3-7 0,-2-3 7 16,4 3 5-16,0 3-5 0,-2-2 9 15,2 1-10-15,-2-2 0 0,-2 2 3 0,2 0-4 0,-2 1 2 0,-1 0-1 16,2 0 6-16,0 0 2 15,0 0-2-15,0-1-14 0,0-1 16 0,-2 1-9 0,3-3 14 16,-2 1-6-16,3-2-3 0,-3-1 1 0,2 0-2 16,3-1-4-16,-3-3 15 0,3 1-2 0,-1-2 6 15,0-1-4-15,1-2-8 0,0-2 2 0,1-1-3 16,0-2-2-16,0-3 6 16,-1-2-10-16,-1-1 9 0,0-2-6 0,-2-3 3 15,1 1 7-15,-1 1-4 0,-3-2 4 0,0-1-12 16,-1 0 1-16,-2 0-2 0,1-1 4 0,-1 5-2 15,0 2 1-15,-1 2-3 0,1 3-4 0,-2 0 10 16,1-1-8-16,1 6 9 0,1 4-5 0,0 0-2 16,0 0-1-16,0 0-1 0,0-1 5 0,0 1-13 15,0 0 5-15,0 0-12 0,0 0 9 0,0 0 6 16,0 0 0-16,-2 11 2 0,2-6 0 0,0 5-3 16,0-4-4-16,1 1 0 0,-1 1 10 0,0-1-6 15,1 3 12-15,0-2-11 0,0 1-8 16,3 1 16-16,-3-4-12 0,2 5 14 0,2-1-6 15,-2 0-4-15,2 3 4 0,0-3-2 0,1 0 7 16,1 1-7-16,1-1 0 0,-1-1-2 16,1-1 2-16,-3 0 0 0,1-1 1 0,1-1-1 0,0 0-7 15,-4-3 13-15,4 0-7 0,0-3 9 0,1 0-11 16,0-2 5-16,1-1 3 0,-2-2-1 0,-6-1-9 16,6-2 13-16,-6 0-8 0,3-2 12 15,4-1-3-15,-4-2-5 0,-3-1 6 0,0-1-6 16,0-1-2-16,-1 0 16 0,0-1-4 0,5 2 10 15,-5-4 8-15,-4 1-21 0,4-1 4 0,-3 0-10 16,4 3-2-16,-1-1-3 0,-2 3 5 0,-1-1-4 16,-3 3 2-16,2 0 2 0,0-2-7 15,-1 0 5-15,2-2 1 0,-4 1-8 0,2-3 3 16,1 2-6-16,-4 0 1 0,4 3 12 0,3 0 3 0,-3-1 3 16,2-2-8-16,-2-1-4 0,-4 0-7 15,2 3 3-15,3 1 2 0,1 6-5 0,-1 0 2 16,3 7-2-16,0 0 4 0,0 0 2 15,0 0-7-15,0 0 4 0,0 0 4 0,0 0-12 0,0-2 12 16,4 9-14-16,1 0-1 0,0 3 14 0,3 3-7 16,-1 2 10-16,-2 1-5 0,2 4-18 0,0 2 8 15,-5 2-9-15,9 3 20 0,-4 4 1 16,-7-3 5-16,11 2-2 0,-4 0 8 0,1 1-9 0,2-1-1 16,-2 2-1-16,-2-4 1 0,-1-2-1 0,7 0 2 15,-6-5-1-15,5-2 7 0,-3-3 0 16,1-1-1-16,1-3 0 0,0-2 1 0,3-3 11 15,-5-3-5-15,0-3 7 0,2-1-1 0,1-6-8 16,1 1 9-16,0-6-10 0,0-1-7 16,-3-4 11-16,1-2-9 0,0-4 10 0,-4-3-13 15,1-4-3-15,-3-2 1 0,-1-3-3 16,-1 1-8-16,-2 1 11 0,-1-1-7 0,-3 1 9 16,0-1 2-16,0-2-3 0,-1 3 3 0,2 2-3 15,-2 1 1-15,1 6-2 0,0 3 3 0,-1 6-3 0,1 2 2 16,-1 1-1-16,-1 2-5 0,2 2 3 15,-1 1-2-15,1 3 1 0,1 1-5 0,1 3 2 16,-1 1 2-16,2-1-7 0,-2 5 9 0,2-1-12 16,-2 2-2-16,3 4 8 0,2 2 4 0,0 3 1 15,3 1-1-15,1 3-2 0,-2-1-4 0,1 3 3 16,2 1-1-16,-3 1 9 0,3 1-1 0,-1 0 6 16,0-3 0-16,-1 1-13 0,1-1 6 15,-2 2-8-15,1-2 15 0,-1-2-9 0,0 2-4 0,-1-1-1 16,1 1 12-16,-3-2-5 15,2-2 12-15,-1-2-12 0,1-2-4 0,0-2 9 16,2-3-8-16,-2-2 9 0,2-1 1 0,3-3 5 16,-3-2 3-16,4-1-1 0,1-3-3 0,1-4-22 15,4-2-1-15,-3-3-7 0,0-4 9 0,-3 2-4 16,-6-3 13-16,2 0-8 0,3 1 17 0,-5 2-8 16,5 5 11-16,-2 4-6 0,-7 1 32 0,1 0-10 15,0 4-5-15,0 0-1 0,0 0-9 0,0 1-9 16,-4 15-1-16,3-4-2 0,-1 5 17 0,0 1-10 0,-1-1 9 15,3 3-10-15,4-1-5 0,-3-2 4 16,-1-2 0-16,0-2 2 0,1-2-4 0,0-3-17 0,4-2-29 16,-5-6 4-16,0 0-78 15,0 0-58-15,11-5-63 0,-4-5 0 16,2-3-160-16</inkml:trace>
  <inkml:trace contextRef="#ctx0" brushRef="#br0" timeOffset="8389.43">5605 9845 1394 0,'8'-15'36'0,"0"1"55"0,8 2-198 16,-6-1-230-16</inkml:trace>
  <inkml:trace contextRef="#ctx0" brushRef="#br0" timeOffset="9089.29">6663 8129 343 0,'-3'4'239'0,"3"2"-86"0,-1 0-122 0,1 4-3 0,3 0 11 0,-2 1-12 0,3 2-7 0,1 2-1 15,3 1 1-15,0 6-11 0,-1-4 5 0,2 2-9 16,-1-1-9-16,-2 2 7 16,2 3-4-16,0-2 5 0,-1 3-1 0,1 2-2 0,2 5 7 15,-2 0-7-15,4 2-4 0,-1 3 8 0,2-1-6 16,-4 4 9-16,0 4 4 0,-1-1-8 15,1 3 6-15,1 2-9 0,0 2-5 0,1 1 30 16,0 4-5-16,0 4 17 0,0 1 3 0,0 1-14 0,3 2 5 16,-3-1-8-16,-4 1-12 0,1 3 1 15,-2 0-13-15,2-1 11 0,1-1-5 0,0-5 4 16,-1-1 7-16,-6-6-5 0,-2-4-9 0,0-4 12 16,0 0-14-16,3-6 13 0,1-1 1 0,-4-6 2 15,1-5 10-15,-6-4-6 0,0-3 10 0,4-6-7 16,-6-1 6-16,-1-3-6 0,6-4-2 0,-4-1 1 15,3-2-17-15,-3-3 7 0,-3-1-61 0,0-4-54 16,-3-1-45-16,1 0 1 16,-2-2-61-16,1 0-95 0</inkml:trace>
  <inkml:trace contextRef="#ctx0" brushRef="#br0" timeOffset="9701.56">5829 8913 408 0,'-4'-10'414'0,"-2"2"-127"15,3 1-202-15,-1 2 2 0,0 1-46 0,2 3-26 16,-1-1-1-16,-1 1-11 0,-2 1-14 0,2 2 9 0,0 1-6 0,0 2 6 15,2 1-11-15,-1 0-1 16,-4 2 3-16,1 0-4 0,-2 1-8 16,0-1 19-16,3 2-10 0,-6 1 13 0,5 2-4 15,-9 3-5-15,2-1 7 0,1 6-7 0,-3-2-8 0,2 2 18 16,-3 2-9-16,-4-2 13 16,1 2 0-16,-4-2-3 0,5 1 8 0,-3-2-7 15,1 2-4-15,0-3 8 0,1-3-6 0,2 1 8 16,1-2 4-16,3-2-4 0,0-2 0 0,2-3-1 0,2-1 6 0,4-2-13 0,-1-2 11 15,6-3-12-15,0 0 8 0,0 0 1 16,0 0-5-16,0 0 3 0,7-4-16 0,0 2 12 0,2 0-10 16,1 0 10-1,1 0-1-15,2 2-2 0,2 1 2 16,-1 2-4-16,2 3-9 0,-1 0 17 0,3 4-11 16,2 0 13-16,-2 1-1 0,5 2-9 0,-6 0 8 0,-1-2-11 15,1 2-3-15,-3-2 10 0,4 1-11 0,0-2 10 16,1-2-13-16,-3-1-46 0,1-2-12 15,-2 1-17-15,-1-2-44 0,1-4-15 0,-4-2-35 0,-2-2 10 16,-2-1-14-16</inkml:trace>
  <inkml:trace contextRef="#ctx0" brushRef="#br0" timeOffset="10077.11">5529 9308 475 0,'-6'-8'72'0,"1"-1"161"0,0-1 57 0,1 4-175 0,1 0-68 0,3 2-23 0,1 3-5 0,1-1-7 0,4 1-21 0,4 1 1 31,1-1-12-31,3 1 6 0,6 1-22 0,-1 1-23 16,3 1-1-16,0-2-10 0,3 2 9 16,3-1 20-16,0-1 5 0,5-1 3 0,-3 1 25 0,-1-3 2 15,0 0 13-15,1-1-7 0,0 0 11 16,2-1 52-16,6-1-21 0,2 2 31 0,-1-2-27 0,2 2-13 15,-1-2 8-15,6 0-11 0,1 0-17 16,1 0 3-16,-2-2-14 0,-4 2 10 16,0 1-13-16,4-1 2 0,-1 2 3 0,-1-2 0 15,-2-2-5-15,2 1 4 0,-6 0-6 0,3 0 7 16,-5 1 3-16,-7 0-7 0,-2 1 8 0,-3 2-8 16,-3-2 2-16,-2 1-1 0,-2 2-4 0,-5 0 3 15,5 0 12-15,-9 1-9 0,1-3 9 0,-9 3-11 16,0 0 1-16,0 0 4 0,0 0-6 0,0 0 2 15,0 0-11-15,0 0-17 0,0-1-13 0,-9-13-3 16,5 12-45-16,-4-1-17 0,0-2-47 0,0 4 13 16,-5-4-76-16</inkml:trace>
  <inkml:trace contextRef="#ctx0" brushRef="#br0" timeOffset="10322.62">6673 9057 933 0,'-2'-3'258'0,"-1"1"-137"0,3 2-43 16,0 0-9-16,0 0-43 0,4 0-13 0,3 1-10 16,4 4 4-16,4 1-4 0,1-2-3 15,4 5 0-15,0 0-4 0,-1-2-16 0,1 4-61 0,-3-1-14 16,-2 1-14-16,-2 3 13 0,-1-1 29 0,-1 1 25 16,-8-1-8-16,0-1 27 0,-6 3 14 15,-4-2 1-15,0 2 7 0,-4 1 34 0,-2 0-9 16,0 2 11-16,-8 1-12 0,1 0-21 0,-2 1 12 15,0-1-87-15,-1 0 33 0,-4-3-282 0</inkml:trace>
  <inkml:trace contextRef="#ctx0" brushRef="#br0" timeOffset="14521.38">5915 9939 286 0,'0'-8'77'0,"0"8"11"16,0-1 2-16,-1-12 4 0,1 8-43 16,0 1-27-16,0 4 6 0,0 0-14 0,0 0-12 15,0 0 11-15,0 0-2 0,0 0 8 0,0 0 6 16,0 0 9-16,0 0-2 16,0 0 5-16,0 0-14 0,0 0-3 0,0 0-9 15,0 0 5-15,0 0-2 0,0 0-10 0,0 0 11 16,5 14-13-16,-1-4-2 0,0 4 10 0,0 4-14 15,1 2 12-15,0-1-3 0,-2 2-4 16,2 1 12-16,-5 2-13 0,2 0-13 0,-2 3 17 16,0 2-15-16,0-1 19 0,-1-1-1 0,0-2-6 15,0 0 6-15,-2-6-8 0,3 1-1 0,0-4 6 16,0-2 0-16,3 1 5 0,-3-3 3 0,0-5-12 16,1 1-2-16,-1-5-8 0,2-2-52 0,1 1-74 15,2-4-103-15</inkml:trace>
  <inkml:trace contextRef="#ctx0" brushRef="#br0" timeOffset="14755.82">6060 9963 574 0,'-11'-10'88'0,"0"1"84"0,-2 0 82 0,7 5-224 16,6 0-12-16,0 4-21 0,0 0 5 0,0 0-12 15,0 0-6-15,0 0-2 0,0 1-14 0,2-1 9 16,17 7 9-16,-13-7 7 0,3 1 8 0,-1-1-5 16,-4 0-8-16,5-5 27 0,-3 1-7 0,1-1 15 15,2 3-4-15,-2 0-13 0,0-2 6 0,7 2-10 16,-1 0-8-16,3 1-48 0,1 0-53 0,0 1 4 16,1-1-116-16</inkml:trace>
  <inkml:trace contextRef="#ctx0" brushRef="#br0" timeOffset="14938.39">6053 10195 452 0,'-14'-1'142'0,"-1"0"-27"0,5 1-40 16,5 1 23-16,1-1-39 0,4 0-21 15,0 0 2-15,0 0-16 0,0 0-10 0,9-14-17 0,2 6-44 16,3-3 7-16,2 0-39 0,4-2-34 15,-4 2-30-15,0 1-2 0,1 0-47 0</inkml:trace>
  <inkml:trace contextRef="#ctx0" brushRef="#br0" timeOffset="16329.62">6118 10394 237 0,'-43'9'41'16,"14"-2"71"-16,4 1 4 0,10-1 6 0,7 4-22 0,-1-3-50 15,0-4 1-15,1 1-18 0,2-2-15 0,4-2 3 16,2-1-15-16,0 0 14 0,0 0 2 16,0 0-10-16,0 0 11 0,0 0-14 0,13-4-10 0,-2 3 7 15,0 1-11-15,4-2 9 16,1-2-10-16,1 1-9 0,-5 1 4 0,2-1-9 16,0 3-19-16,-1 0-1 0,0 0-17 0,4 1 10 15,-1 0-6-15,-1-1 8 0,-2-1 8 0,-1 0-5 16,-2-2 13-16,1 0-5 0,1-1-3 0,-1-3 0 15,-2-2 24-15,1-1 2 0,2 2 15 0,-1-3-11 16,1 2-6-16,-2-4 20 0,0-3-17 0,1-1 19 0,1 3 2 16,-4-4 9-16,0 1 28 0,-3 0-16 0,0-1 14 15,-2 1 35-15,0 2-20 16,-3 1 27-16,0 2-24 0,0 4-26 0,0 2 3 0,-2 3-11 16,2 3-14-16,0 0 8 0,0 0-11 15,0 0 11-15,0 0-11 0,0 0-1 0,0 0 9 0,-4 10-7 16,6-3 3-16,0 1 2 0,1 0-4 0,1 3 5 15,0-2 2-15,1 1-10 16,1 2 2-16,0-2-6 0,1 0-9 0,0 0 7 16,1 1-6-16,-2 1 6 0,2-1-1 0,-2-2-5 15,-3-3 2-15,1 0-4 0,1 3-7 0,-2-1 16 0,0 0-7 16,-1-3 12-16,-2 0-3 0,3-4-10 16,-3-1 7-16,0 0-9 0,0 0-4 0,0 0 14 15,0 0-13-15,0 0 14 0,12 1-5 0,-8-6-5 0,0 0 3 16,2 0-5-16,2-2-4 0,1-6 0 15,-3-1-5-15,2-2 3 0,0 0 3 0,-4 0-6 16,4 0 10-16,-2-1-10 0,-3 0-5 0,1 0 20 16,2 1-13-16,-4 1 15 0,0 4 4 15,1 2 1-15,-5 0 11 0,3 6-9 0,-1 3-8 0,0 0 12 16,0 0-14-16,0 0 13 0,0 0-12 0,0 0-2 16,0 0 8-16,-1 4-8 0,1 4-3 15,1 0 10-15,-1 2-4 0,5 0 8 0,2 1-1 0,-2 0-4 0,2 1 6 16,2 2-5-16,-2-1-2 0,2-1 4 15,4-1-11-15,-4 0 9 16,3 0-2-16,-1-3-6 0,-5-1 9 0,1-1-8 16,-2 2 0-16,2-4 2 0,-2 4-6 0,0-6 4 0,-2-1-5 0,1 0-13 15,-1-4 1 1,-1-1-6-16,2-3-5 0,-1-2-1 0,1-2 0 16,-3-1 1-16,0-3 23 0,0-2 0 0,-1-4 9 15,0-4-7-15,-1 1-1 0,0-2 16 0,-4-3 0 0,1 2 9 16,-1 0 10-16,1-2-10 0,-2 3 4 0,-1-4-5 15,4 5-2-15,-5-5 2 0,0 2-8 16,5 1 6-16,-5-4-7 0,0 6-3 0,6 3 4 16,-6 2-4-16,6 5 1 0,1 2 3 0,-2 3-6 15,2 5 5-15,-2-1-6 0,1 3-1 0,0 1 1 0,2 2-3 16,0 0-17-16,0 0 16 0,0 0-13 0,2 10 14 16,-2-2-4-16,2 3 2 15,0 2 3-15,0 2-3 0,-2 0-10 0,3 2 14 16,1-1-4-16,0 2 8 0,3 0-8 0,-1 4-1 15,0 4-1-15,1 0 0 0,2 5-6 0,-2-5 13 0,1-1-4 0,-1-1 7 16,-2 0-9-16,0-1 1 0,2 0 0 0,-2 0 2 16,0-1-3-16,0-1 2 15,-2-3-4-15,3 0 4 0,-3-3 2 0,2-1 0 16,-1-4 3-16,1-1-4 0,2-3-13 0,-3-2 25 16,3 1-11-16,0-5 18 0,2 0-3 15,1-3-14-15,3-1 6 0,-2-1-10 0,0-3 6 16,1 0-10-16,0-4-7 0,-1 0-1 0,0-1 4 0,-3-2-3 15,3 2 9-15,1-2-10 0,-8 0-8 0,2-1 19 16,-5 2-12-16,-1 2 13 16,5 2-5-16,-7 3 3 0,-1 0 2 0,0 3-3 15,-3 0-15-15,6 4 21 0,0 0-9 0,0 0 13 16,-1 0-2-16,0 1-1 0,-11 12 4 0,8-5-4 16,4 2 1-16,2 1-1 0,1 0 5 0,4 2-4 15,-2-1 6-15,6 0-11 0,2-1 5 0,-3 0-5 16,8-2 1-16,-7-1 4 0,-2 0-6 15,1-4 5-15,-1 0 1 0,-1-4-5 0,-1 1-1 16,0-1-5-16,-4-1-16 0,3-3 20 0,2-2-10 16,0-3 12-16,-3-3 0 0,-1 0-5 0,-1-2 6 15,1-4-5-15,-2-1 7 0,0-2-4 0,3 2-1 16,-1 5-2-16,1 2 5 0,4 3-2 16,-2 5-7-16,1 3-1 0,1 2-21 0,-4 6 20 15,2-1-8-15,-3 7 10 0,1 2 2 0,-2 4-5 16,-3 2 11-16,0 1-9 0,0 1 0 0,-3-1 14 15,2-2-10-15,-3 0 11 0,-1-2-1 0,4-2-3 16,-2 1 13-16,-2-6-10 0,2 0 6 0,-4-3 0 16,6-3-1-16,-3 0 4 0,0-4 9 0,4-1 11 15,-5-2 4-15,5-4 2 0,0-3-7 0,0-4-18 16,2-3-3-16,0-4-2 0,2-2 6 0,-1-7-10 16,4-1 1-16,0-4-4 0,-1-2 5 0,1-3-14 15,1 1 3-15,0-1-9 0,1 3-10 0,2 6 12 16,-1 5-2-16,-1 7 6 15,-1 4-7-15,-2 7 9 0,0 2-2 0,-2 3 5 0,0-1 0 0,-1-2-40 16,1-1-22-16,-1 6-9 16,0-2-76-16,-3 2-49 0,0 0-78 0</inkml:trace>
  <inkml:trace contextRef="#ctx0" brushRef="#br0" timeOffset="16503.32">6651 10003 2003 0,'-16'-17'49'0,"5"6"-37"0,5 2 2 0,6 9-13 15,7 4-1-15,7 0-35 0,5 0-33 0,5-2-3 16,7-2-95-16,5-2-105 0,3-4-55 16,8-3-16-16,4-3-68 0</inkml:trace>
  <inkml:trace contextRef="#ctx0" brushRef="#br0" timeOffset="17848.9">6125 3657 378 0,'-7'-16'336'0,"4"2"-89"16,2 4-126-16,-1 4-8 0,-1-1-69 0,0 3-16 16,1 2-25-16,4 1 13 0,0 0-12 0,2 4-15 15,-2 0 11-15,5 2-13 0,2 2 13 0,6 3-4 16,-2 1-1-16,-1 3-2 0,-2 1 7 0,1 2 0 15,1 0-1-15,-3 0-2 0,0 1-10 0,0 5 12 16,-3 2-12-16,0 1 12 0,1 0 3 0,-1 0-9 16,0-2 11-16,2 4-14 0,0-1-4 15,-1 2 15-15,1 3-10 0,-1-1 11 0,0 4-3 0,2 0-1 16,2 0 3-16,-2 4-3 0,1 0-8 0,0 1 14 16,2 2-7-16,-3 0 8 0,1 0-8 0,-1 3 4 15,3 3 3-15,-2 0-1 0,-1 6-13 16,1-2 14-16,-2 1-12 0,-2 5 13 15,-3-1-4-15,2 9-1 0,-3 0 3 0,1 2-6 16,0 4-12-16,-3-1 21 0,-1 5-10 0,-3 1 12 0,-3-2-13 0,3 6 5 16,0 1 5-16,0 1-2 0,4 4-10 15,-3-2 9-15,-1-1-5 0,0 0 8 0,-2-2-4 16,4 2-5-16,-1 0 3 0,1-1-4 16,0-1 5-16,-4-2 2 0,3 3-4 15,-2-1 3-15,2 1 9 0,0 1-13 0,-1-2 8 16,3-1-11-16,-5 0-1 0,4-2 9 0,-2-4-3 0,1 3 6 15,2-3-2-15,1 0-3 0,-3 2 2 16,3-4-2-16,1 0-9 0,-1-1 14 0,0 0-5 0,-1-4 10 16,-1 3-7-16,0-2 1 0,1-6 0 15,-2 4-2-15,1-3-6 0,-1-2 8 16,-2 3-12-16,1-4 11 0,-1 1 3 0,3-4-6 0,-3 1 16 0,4-4-15 16,0-1-6-16,1 0 11 15,1-1-12-15,1-3 14 0,1-1 0 0,-1-6-3 0,4 1 6 0,-2-5-7 16,1-3-4-16,-1-1 8 0,0-6-9 15,-1 2 8-15,0-2-1 0,0-3-5 16,-1 2 4-16,1-5-5 0,0 0-5 0,0-3 10 0,1 0-8 0,-3-2 7 16,2-1-15-16,-1-3-39 0,3 0-53 15,2-4 0-15,1-1-165 0</inkml:trace>
  <inkml:trace contextRef="#ctx0" brushRef="#br0" timeOffset="19082.68">10831 3314 472 0,'-2'-12'75'0,"0"-3"86"0,0-1 74 0,1 1-151 0,0 3 39 0,0 3-64 16,2 1-1-16,1 2-24 0,0-2-28 0,0 5 1 15,1 2-9-15,1-2 5 0,0 3 4 0,0 0-15 16,0 1 8-16,0 3-12 0,7 2 5 0,-2 1 0 16,0 1-2-16,-4 0 2 0,-3 1 4 0,3 4-5 15,-1 0 6-15,1 6-7 0,3 0 4 16,-4 3-1-16,3 2-3 0,-4 1 1 0,0 0 6 0,-1-1-8 16,-1 2 6-16,-1 3-7 0,-1-3 2 0,2 5 8 15,-1 3-14-15,0 2 13 0,3 6 1 0,-1-4-2 16,-2 2 6-16,0 2-6 0,-1-3-7 0,0 8 8 15,1-2-2-15,-1 5 4 0,-2 1 6 16,-1 4-8-16,0 6 3 0,-3 1-5 0,4 3-8 16,-3-2 15-16,-2 0-14 0,2 9 14 0,-2-1 0 15,1 6-3-15,2 1 7 0,-2 2-8 16,1 0-4-16,1 2 7 0,1 3-5 0,0 0 4 16,1 3-1-16,0 4 0 0,-2 0 6 0,2 3-4 15,1 1-12-15,1 2 11 0,0 1-5 16,1 1 8-16,-4 0 2 0,3-1-6 0,1 2 3 0,-2-3-5 15,1 2 1-15,0-1 1 0,-2 0 0 0,-2-1 0 16,4 1 9-16,0 0-11 0,0-2 6 16,1 1-9-16,0-4-4 0,0 3 11 0,3-2-9 15,-1 1 9-15,3 2 4 0,1-4-6 16,2 4 8-16,0-3-9 0,-3 0-17 0,4 1 25 0,-1 0-13 16,0 1 17-16,4-1-7 0,-4-2-3 15,-3 2 7-15,6-2-7 0,-7-1-11 0,5-3 12 16,-1-1-6-16,0-3 9 0,4 1 5 0,-1-4-8 15,5 0 7-15,-1-1-9 0,1-1-4 0,1-1 7 16,-1 0-6-16,-4-2 7 0,0-1 4 0,0-3-8 16,1 0 5-16,-1-2-6 0,2-1-4 0,-2-2 10 15,1 0-9-15,-1-1 9 0,-1-5-4 0,-1 2-2 16,-2 0 1-16,-2-4-3 0,-3 0-7 0,-3-4 12 16,0-1-6-16,-2-3 6 0,-2-3-7 0,0-4 5 15,-4-5 3-15,0 2-2 0,-1-3-8 0,0-4 10 16,0 2-3-16,-2-7 5 0,3-4 0 0,-3 1-5 15,2-3 2-15,-3 0-2 0,-1-3 1 16,-3 0-16-16,1-4-36 0,0-2 9 16,-3 0-69-16,2-4-103 0</inkml:trace>
  <inkml:trace contextRef="#ctx0" brushRef="#br0" timeOffset="20411.02">7252 10546 369 0,'-4'-14'60'0,"2"5"44"15,-1 1 46-15,1 2-90 0,1 2-2 0,1 1-16 0,0 3-17 0,0 0 6 16,0 0-23-16,0 0-8 0,1 0 1 16,0 0-4-16,0 0-15 0,0 0 24 15,1 0-11-15,-2 0 16 0,0 0-2 0,0 0-8 16,0 0 6-16,0 0-7 0,0 0-9 0,0 10 13 15,-5-2-15-15,-1 2 15 0,-2 2-2 0,-3 3-4 16,-2 2 7-16,-3 4-9 0,-1 0-10 0,-2 3 16 16,-3-2-7-16,0-2 10 0,-5 0 4 0,2 1-11 15,1-2 9-15,2-1-10 0,5-1 0 0,-5-5 8 16,6 0-9-16,5-3 8 0,-4-1 3 0,9-2 0 16,6-6 7-16,0 0-6 0,-1 0 2 15,1 0 11-15,-1 0-8 0,1 0 8 0,10-4-21 16,6 1-1-16,2-4-3 0,4 0-1 0,1 5-11 15,1 0 12-15,0 1-12 0,-4 3 12 0,0 0-1 0,-6 4-5 16,-2 2 10-16,-2 5-11 16,-1 0-22-16,-1 2 31 0,1 1-20 0,-1-1 24 15,0 0-12-15,-1 2 5 0,-4-1-2 0,2-3 0 0,-4 1-17 0,1-3 13 16,0 0-10-16,-2-2 10 16,0 0-17-16,0-3-25 0,-2 0-27 0,1-4-5 0,1-2-109 15</inkml:trace>
  <inkml:trace contextRef="#ctx0" brushRef="#br0" timeOffset="20971.25">6902 10849 1024 0,'0'2'183'0,"-3"-6"-162"0,-2 1 2 0,5 3-12 0,0 0-22 15,3-4 3-15,10 5-27 0,3 2 14 16,1-2-64-16,7-2 9 0,-5 1 5 0,7-4-1 0,5-3 18 15,1 1 46 1,9-3-10-16,-7-3 22 0,1 5-1 0,-1-1-1 0,3 0 7 16,3 1-5-16,5-1-4 0,3 1 13 15,-1 0-10-15,7-1 10 0,-8 2-1 0,7 2-13 16,-1 0 8-16,-2 2-11 0,5 1-5 0,-2 0-7 0,4-1-28 0,2 1 12 16,0-2-47-16,0 0 5 15,-1-1 13-15,0 0-6 0,5-1 33 0,8-2 38 16,3-2 8-16,1-1 11 0,-1-2 43 0,1-1 24 15,1 0 10-15,10-1 1 0,-2-1-22 0,-1 4-25 16,0 2-20-16,-12 2 5 0,0 2-32 0,5 1-6 16,-6 1-5-16,0 2-1 0,-4 0-20 0,0 0 22 0,-5 0-14 15,7 0 17 1,0-2 1-16,-9 0-4 0,2 1 10 0,-8-1-11 0,-2 1 1 0,4 0 30 16,-1-2-1-16,7 0 14 0,-2-1 6 0,1-1-8 15,-2 2 4-15,0 1-6 16,1-1-16-16,2 4-8 0,-4-1-11 0,0-1 7 0,-6 0 5 0,-4-1-13 15,-4 1 10-15,-3 0-11 16,-5 1-7-16,1 0 11 0,-2 1-9 0,0 0 9 16,-2-1 4-16,4 0-7 0,-8-2 12 0,5-1-12 0,-2 0 2 15,-4-3 3-15,2 3-5 16,-6 1 7-16,-4 0 6 0,-2 1-5 0,0 0 8 16,-2 0-7-16,-3 1-2 0,-2-1 3 0,-3 1-8 0,0 0 8 15,-2-1-4-15,-2 2-2 0,0-2 5 16,-2-1-6-16,-1 3-15 0,0 0 17 0,0 0-12 0,0 0 14 0,0-1-8 0,0 0-19 15,0 0-11-15,0 0-5 0,0 0-39 16,0 0-16 0,0 0-32-16,-14-20 8 0,7 15-36 0,0 0-106 15</inkml:trace>
  <inkml:trace contextRef="#ctx0" brushRef="#br0" timeOffset="21205.01">10850 10290 1306 0,'-10'-8'98'0,"4"2"-34"0,6 6-4 0,0 0-10 0,0 0-32 0,3-3-7 16,7 6-6-16,4 2 3 0,1 1-10 15,9 2-6-15,2-1-5 0,3 1-1 0,7 1-11 16,-6-1-1-16,-1 3-3 0,-1-2 2 0,-7-2 19 16,-1 1 0-16,-4-1 11 0,-5 0-8 0,-1 1 4 15,-5-3-7-15,-1 2-4 0,-4-2 1 0,-2 5 7 16,-6-1 2-16,-2 4 2 0,-6-2-2 15,-3 0-19-15,-8 2 25 0,-3-2-12 0,-6 3 15 0,0-1-16 16,-6-4-53-16,2 3-24 0,1-4-13 16,-2-2-79-16,5 1-47 0</inkml:trace>
  <inkml:trace contextRef="#ctx0" brushRef="#br0" timeOffset="21805.77">6981 10680 154 0,'4'-12'209'0,"-1"1"-141"0,2 2-35 0,-5-1-15 0,8 3-18 0,-4 1 15 16,3-1-14-16,7 2 14 0,-5 0-12 0,-1-1 34 0,-1 0 13 16,-2 2 4-16,-2-1 3 0,1 3 27 15,0 0-14-15,-2 0 19 0,1 2-34 16,0 0-35-16,-3 3-1 0,1 2-10 0,-2 4-13 16,-4 2 4-16,1 5-10 0,-11 1 10 0,2 3 6 0,3 2-6 15,-4 1 5-15,3 5-7 16,-1-2-8-16,-9 2 14 0,5 2-9 0,-6-3 11 0,1-1-4 15,-1-1-2-15,-2 0 3 0,7-4-4 0,-1 0-7 0,2-4 16 16,2 0-7-16,2-1 11 16,2-2-7-16,3-2 1 0,3-3 8 0,4-2-4 0,1-2-2 0,6-2 18 15,4-3-11-15,3-1 13 16,6-3-10-16,7-2-15 0,0 0 1 0,11-2-6 0,1 0-5 16,3 1 9-16,3 2-7 0,-4 1 7 0,1 1-2 15,-6 3-8-15,-2 1-19 0,-6 5 0 0,0 1-84 16,-3 3-41-16,1 0-50 15,1-1 8-15,0-3-34 0</inkml:trace>
  <inkml:trace contextRef="#ctx0" brushRef="#br0" timeOffset="22156.1">8497 9975 401 0,'1'-8'117'0,"1"-1"-3"0,-1 0 3 0,3 2-2 16,-2 3-33-16,1 4-20 0,1-3-14 0,-2 3 4 15,3 0-21-15,-3 1-14 0,1 2-3 0,1-2-5 16,-2 6-12-16,1 3 15 15,1 2-6-15,0 4 11 0,0-2-4 0,2 2-4 0,-2 2 4 0,3 4-5 16,0 1-8 0,1 2 14-16,0 1-14 0,0 3 15 0,1-2-8 0,-1 0 3 0,1 1 10 15,0-5-8-15,1 1-7 0,-1-5 3 16,-1-2-25-16,0 3 12 16,-1-5-43-16,-2-3-123 0,-5-1-27 0,0-9-42 0,0-2-104 0</inkml:trace>
  <inkml:trace contextRef="#ctx0" brushRef="#br0" timeOffset="22688.94">8541 10093 443 0,'1'-8'36'15,"2"0"129"-15,-2 1-183 0,2 1 1 0,2-1-45 16,0 1 23-16,0-2-54 0,1-1 33 0,-2 0 33 15,1-1-11-15,0-2 48 0,-2 2 82 0,0-1 2 16,-2 2 29-16,0 2-7 0,1 2-1 0,-1-1-9 16,-1 2 5-16,0 0-62 0,1-2-3 15,0 3-22-15,-1 3 17 0,0 0-26 0,0-1-8 16,0 0-1-16,0 0-2 0,0 0-8 0,0 0 14 16,0 0-3-16,0 0 9 0,11-18-11 0,-4 15-1 15,2-1-4-15,3 1 3 0,1 1-10 0,1 1 9 16,4 1-8-16,5 2 8 0,-6 1-6 0,2 2 3 15,-6 3 0-15,-6-1 0 0,3 4-19 0,-2 3 8 16,-3 0-8-16,2 9 8 0,-8-3-10 0,-7 3 2 16,2-1 1-16,-9-2-1 0,0-1 1 0,-1-2 14 15,-3-1-4-15,-4-3 7 0,5-2 0 0,4-4 11 16,3-3 8-16,4-1-1 0,2-1-3 16,5-1 18-16,0 0-16 0,0 0 18 0,7-7-11 15,6 0-17-15,0 1 11 0,9-2-15 16,2 3-6-16,1 1 7 0,0 1-10 0,1 2 10 15,0 2-2-15,-2 4 0 0,1 2 4 0,-5 4-4 16,-6 2-7-16,-5 4-1 0,-2 2-9 0,-2 0 6 0,-1 2 11 16,-4-1-5-16,-1 1 13 0,-3-1-11 15,-4-2-11-15,-3-2 18 0,-1 0-15 0,-4-4 16 16,-3 3-7-16,-3-1 5 0,1-1 5 0,-5 0-1 16,5-3-4-16,-1-4 21 0,-3 0-7 0,3-2 12 15,-3-1-13-15,4 2-7 0,2-5 2 16,1 0-5-16,5-2-6 0,2-3-5 0,1-2-51 15,4 0 16-15,0-1-125 0,3-4-151 0</inkml:trace>
  <inkml:trace contextRef="#ctx0" brushRef="#br0" timeOffset="23118.97">8940 10333 491 0,'4'-5'29'0,"3"3"160"0,1-4-221 0,2 4-23 16,3 1-11-16,1 0-5 0,0-1-17 0,0 1 30 0,0-3 22 15,-5-1-4-15,0 1 25 0,-2-2 67 0,2 3 16 0,1 1 22 16,-2-3 47-16,1 1-44 16,0-2-13-16,-4 0-9 0,6 1-53 0,-5 0-11 0,2 0-15 0,0 0 5 15,0-1-25-15,3 0-85 16,-3 0-8-16,-2-3-29 0,-2-1-15 0</inkml:trace>
  <inkml:trace contextRef="#ctx0" brushRef="#br0" timeOffset="24226.71">9179 10137 59 0,'5'-19'-33'15,"-10"8"76"-15,-1 2 50 0,3 2-13 16,-1 3 29-16,12 4-13 0,-8 0-66 0,0 0 10 0,-4 5-30 15,-2 1-6-15,0 4 24 16,2 1-9-16,3 3 16 0,-3 2 4 16,3 2-13-16,-1 1 9 0,-3-1-10 0,2 1-2 0,-1-1 22 15,3 0-6-15,0-1 12 16,-1 0-16-16,3-1 1 0,0 1-4 0,1-2 2 0,2-2-22 16,-1-1 8-16,-1-4-13 0,2 0 12 15,-2-3 0-15,0 0-4 0,0-2 10 0,2-2-9 0,5-1-13 0,-1-4 11 16,8-2-20-16,-2-1 16 15,1-3-4-15,3 0-16 0,-7-6 13 0,6 0-16 0,-3 1 7 0,1-2 5 0,3 3-3 32,-4-1 4-32,-2 1 4 0,-2-1-4 0,-2 0 6 15,-1 2-6-15,-2 0-4 0,0 1 9 0,-1 2-6 0,-1 1 8 16,1 2 8-16,-3 2 0 0,1 1 7 0,0 1-7 0,1 2 3 0,-1 1-16 16,2 0-2-16,1 1-4 0,0 0 12 0,0 0-3 15,2 1 11 1,2 1-11-16,1 0-13 0,-2 2 16 0,3 1-16 15,-3 1 17-15,-2 2-10 0,1 2-1 0,1 1 6 16,-1 1-4-16,-1 1-3 0,-1 2 4 16,-2-1-1-16,-2 0 4 0,2 0-4 0,0-2 3 15,-2-1-4-15,0-2 2 0,1 1-5 0,2-6 7 16,-2 1-4-16,0-1 6 0,2-3 8 0,-3-1-3 16,2 1 12-16,3-5-10 0,-1 2 3 0,7-5 1 15,-3-2-7-15,3-1 5 0,-1-5-2 0,-2 2-6 16,-1-3 6-16,-1 0-6 0,1-1-2 0,-4-2 0 15,0-2-10-15,-3-2 6 0,-1 1-6 0,-1 0 7 16,2 0 3-16,-1 4 0 0,0 1-10 0,0 2 6 16,-6 1-2-16,4 3 5 0,-1 1-1 0,0 3 1 0,3 0 2 15,0 6-2-15,0 0-2 0,0 0 1 0,0 0-5 16,-1 0 5-16,1 0 9 0,0 0-6 0,0-3 5 16,4 6-10-16,-2-1-12 0,3 2 15 0,-1-1-2 15,4 1 8-15,4 1-6 0,0 1-4 0,1 2 1 0,0-1-1 16,-8 1-4-16,3 1 6 0,-1-1-1 0,0 1 3 15,0-1-10-15,1 2 4 0,-4 0-6 0,0-1 6 16,0 1-6-16,-1-1 9 0,-2-1-8 0,-1 1 8 16,0-1-1-16,0 1-5 0,0-1 2 0,0 0-2 15,-1-3 9-15,-3 0-10 0,1 1 3 0,-2-2-6 16,2 1 16-16,2-2-12 0,1 0 8 0,0-3-10 16,0 0 11-16,0 0-5 0,0 0 4 0,0 0-3 15,0 0 4-15,0 0-2 0,-1 0 3 0,1 0-4 0,-2 0-5 0,1 0 10 16,0 0-6-16,0 0 10 15,0 0 2-15,0 0-9 0,0 0 5 0,1 0-7 0,-1-1-6 0,-1 0 10 16,1 0-11-16,0 0 12 0,0 0 1 0,0 0-5 16,0 0 8-16,1 0-10 0,-1 0-4 0,-1 0 7 15,1 0-4-15,0 0 5 0,0 0 3 0,1 0-11 16,0 0 8-16,0 1-8 0,0 0-1 0,0 0 6 16,0 0-9-16,0 0 9 0,-1 0 0 0,0 0-3 15,1 0 8-15,-1 0-6 0,-1 0 8 0,1 0-10 16,0 1-5-16,0 0 0 0,0 0 17 0,0 0-12 15,1 0 11-15,-1 0-13 0,-1 0 1 0,1 0 7 0,0 0-6 16,0 0 6-16,1 0-3 0,-1 0-1 0,1 0 3 16,-1 0-4-16,1 0-5 0,-1 0 17 0,-1 0-11 15,1 0 13-15,0 0-14 0,0 0 8 0,0 0 2 0,0 0 0 16,1 0-1-16,-1 0-2 16,-1 0-6-16,1-1 2 0,0 0 4 0,1 0 0 15,0 0 10-15,0 0-10 0,0 0-7 0,0 0 2 0,0-1 0 0,0 0 1 16,0 0-1-16,0 0 2 0,0 0-2 0,0-1 3 15,5-29 3-15,-5 26-7 0,-1-3 0 0,2 0-2 16,1 0 3-16,-1-2 2 0,1 0 3 16,0 0-2-16,0 0 0 0,1-1-4 0,0 1-6 15,-2 2 2-15,-1 1 5 0,1 3-3 0,2 1 4 16,0 2-5-16,-3 1-16 0,0 0 8 0,0 0-13 0,1 0 12 16,-1 0-5-16,1 0 6 0,0 0 4 0,0 1-3 15,0 0 2-15,0 0 5 0,-1 0 0 0,0 0 3 16,-1 25 5-16,-2-21-5 0,-2-2 2 0,3 0-6 15,3 0-6-15,-2 1 13 0,0 0-5 0,0 0 9 0,-6-2-4 16,6 0-8-16,1 2-28 0,-1-1 2 16,4 1-98-16,-2-1-79 0,0-2-56 0</inkml:trace>
  <inkml:trace contextRef="#ctx0" brushRef="#br0" timeOffset="27248.4">9616 10151 348 0,'-2'-5'72'0,"-3"0"-47"0,3 0 1 0,1 2-15 0,1 0-13 0,0 0 8 16,1 1-9-16,2-2 10 0,-1 0-2 0,2 1 32 0,2-2 23 15,-3 1-2-15,-1-1 23 0,1 0 10 0,0 2-21 16,-2-3 19-16,1 2-28 0,2 1-43 0,-5 0 4 16,7 1-17-16,-2 0-6 0,-3 1 1 0,7-2-1 15,-7 1 1-15,5 2 2 0,-1 1-4 0,-3 0 0 0,7-1-4 16,-7 0-7-16,3-1 19 0,0 1-11 16,-1 0 13-16,0 0-7 0,0 2-1 0,-1-1 7 0,-1 1-7 15,1 0-7-15,0-1 10 0,2 1-6 0,1 2 9 16,-2-1 0-16,-1 1-9 0,0 0 1 0,-3-1-4 15,0 2 5-15,0 0 1 0,0 0 0 0,-3 1-1 0,1-2-2 16,0 1 3-16,1 0 3 0,1 0-2 0,-3 1-8 16,3-1 9-16,0 0-3 0,1-1 5 0,-1 1-3 0,-1-1-5 15,1-2-2-15,0 1-2 0,1 0-8 16,-1-3-15-16,0 0-4 0,0 0-2 16,0 0 1-16,5 6-10 0,-5-6 7 0,0 0-11 0,0 0-6 0,0 0 10 15,0 0-19-15,1 0 16 16,-1 0-1-16,1 0 2 0,-1 0 24 0,0 0-16 0,0-1 24 0,0 0 27 15,0 1 6-15,0 0 14 0,0-1 54 16,0 1-16-16,0-1 12 0,0 0-15 0,0 0-12 0,0 0 10 16,0 0-16-16,0 0 16 0,0 0-3 0,0 0-11 15,0 0 6-15,0 0-10 0,0 0-18 0,0 0 9 0,0 0-10 16,0-1 9-16,10-27-23 0,-5 25-2 0,2 0-3 16,2 1-1-16,0-1-17 0,1 1 11 15,1 2-11-15,-2-1 10 0,0 1-10 0,-1 1-11 0,-1 0 13 0,1 0-13 16,-3 2 7-16,-1 0 9 0,0 0-7 0,0 2 7 15,-3 1-11-15,0 1 12 16,-1 0-3-16,0 1 5 0,-1 1-4 0,0 0 8 16,-2 0-5-16,0 1 6 0,1 1-2 0,1 1-3 15,-2 0 2-15,2-1-3 0,-1-1-4 0,2-1 12 0,0 1-7 0,0-2 8 16,0 0 2-16,1-2-10 16,0-1 9-16,-1-4-10 0,0 0 3 0,0 0 6 0,0 1-3 15,0 0 4-15,0 0-2 0,0 0 1 0,0-1-4 16,0 0 3-16,0 0-8 0,0 0 10 0,0 0-7 0,0 0 8 15,0 0 0-15,0 0-8 0,0 0 6 16,0 0-9-16,-1 0-7 0,0 0 11 0,0-1-5 16,1 0 7-16,-1 0 4 0,-1 0-5 0,0 0 6 15,1 0-8-15,0 0-1 0,0-1 8 0,-14-30 0 0,15 24 5 0,0 1 6 0,1-3 4 16,1 1 2-16,1-1 0 16,1-2-6-16,0-1-7 0,4-1-4 0,-4-1 1 15,2-1-6-15,2 2-2 0,-1 0 0 0,2 0 0 16,-1 0-7-16,0 1 6 0,0-2-7 0,-1 4 7 0,-3 2-1 0,1 0 2 15,-2 3 2-15,2 2-2 0,-3-1-7 16,0 5 6-16,-2 0-8 0,0 0 8 0,0 0-7 0,1 0-3 16,11 3 5-16,-11 4-6 15,2 0-1-15,1 1 9 0,-2 2-4 0,5 2 7 0,-3-2 4 0,3 5-6 0,-1-3 8 16,-2 1-10 0,3 1-3-16,-3-1 11 0,-3 0-7 0,7-1 9 0,-8 1 1 15,5-2-6-15,-1-1 6 0,-3 0-6 16,-1-2-1-16,-1 0 2 0,3-2-8 0,-3 0 7 0,6 1-2 0,-5-2 2 15,-5 0 5-15,3-1-4 0,-2 1-5 0,4 0 6 0,0-3-6 0,1 2 7 16,-1-3 4-16,0-1-6 16,0 0 11-16,0 0-10 0,0 0 12 15,0 0-6-15,2 0-4 0,-1 0 2 0,-1-1 3 0,1 0-4 0,22-15 6 0,-17 12-7 16,5-2-3-16,-5 1 5 0,1-1-6 0,0-1 6 0,-2 1 3 16,-1-1-7-1,1 1 4-15,-1-3-6 0,2 2-4 0,2 0 9 16,-3 0-3-16,-3 1 5 0,1 0-9 0,-3 3 2 15,0 3 0-15,0 0 0 0,0 0-7 0,1 0 1 16,1 0-1-16,-1 0 1 0,-1 0-1 0,7 12 2 0,-3-5 0 0,-1 1 1 16,0 1 2-16,-3 2 2 0,-3 0-1 15,3 2 3-15,3-1 10 0,-3 0-12 0,2 1 5 0,1-2-8 16,2 0 2-16,0-1 2 0,0-4 0 16,-1 1 3-16,-3-3 3 0,0-1-5 0,5 3 8 0,-5-5-7 15,3 0 7-15,2-1 6 0,-5-2-7 0,3-4 6 16,-1 1-8-16,2-2 0 0,-2 0 1 15,2-2-1-15,-3-3-3 0,2 0-10 0,-1-4 5 16,-1 0-7-16,-2-1-2 0,0-3-9 0,0 0 3 0,0-1-2 16,-2 2 4-16,1 3 12 0,-4 0-5 15,2 1 7-15,-2 1-7 0,2 1 5 0,-1 5-2 16,2 4 4-16,0 1 0 0,-1 3 3 0,-1 0-3 16,3 0 2-16,-1 1-1 0,-1 3 0 0,1 0 2 0,1 1-2 15,1 2 0-15,2 0 14 0,4 0-5 0,2 1 8 16,0-2 10-16,3 0-16 0,3 1 11 0,0-3-15 15,2 1-8-15,-1 1 7 0,0-2-9 0,0 1 9 16,1-1-1-16,-2 0-6 0,-1 0 1 0,-2-1-4 16,0-1-3-16,-2 1-3 0,-2-2-5 0,-1 0 2 15,-1 0 5-15,0-1-10 0,-2 0 14 0,-3 0-15 0,0 0 7 16,0 0 8-16,0 0-12 0,0 0 11 0,0 0-11 16,0 0-2-16,0 0 12 0,-1 0-8 0,0 0 12 15,1 1 0-15,-1 0-7 0,-1 0 6 0,0 0 3 0,-26 18 4 16,25-14 2-16,0 1-2 0,1-2-14 0,-2 1 17 15,1 0-13-15,2 0 16 0,1-1-5 16,-1 1-4-16,1-1 6 0,0 0-8 0,1-1 5 0,-1 0 1 16,2-2 0-16,1 1 1 0,0-1 7 0,-1-1-12 15,2 0 8-15,-1 0-10 0,1-2 1 0,1-2 6 16,1 0-9-16,-2-1 8 0,4 0-3 0,-2-4-6 16,2 1 3-16,-1-2-6 0,2-3-1 0,-1 0-3 15,1-1-4-15,0 0 2 0,-3 1 9 0,-2 0-7 16,1 3 10-16,-3 0-10 0,0 2-1 0,2 2 14 15,-3-3-11-15,-2 4 12 0,2 2-4 0,-6 0 0 16,1-1 7-16,4 4-5 0,-1-3 1 0,1 3-3 0,-2 2-4 16,0 0 1-16,-1 1-1 0,3 1 6 0,0-1 5 0,0 0-2 15,0 2 5-15,0 1-11 16,0-1 0-16,1 0-4 0,2 3 10 0,1-2-5 0,-1 1 5 0,2 1-7 16,0 0-9-16,-1 1 15 0,3-1-8 0,-4 0 10 15,0 1-5-15,0 0 2 0,-3 0 2 16,8-1-1-16,-8-1 0 0,4 0-6 0,4-1-3 15,-3 0-1-15,0-1 9 0,1-1-2 0,-5 0 12 16,3-2-11-16,0 0-2 0,0-2 6 0,4 1-9 0,-3-1 10 16,2-1-4-16,1-1-4 0,2-1 2 0,-2-1-2 0,0 1 1 15,0-1-4-15,-4-2 2 0,1-1-2 16,0-1 9-16,-4-3-4 0,1-1 10 0,-2-4-8 0,0 0 3 0,-3-1 2 16,2 1-8-16,-5-4 9 15,3 0 11-15,-2-1 1 0,-1-2 6 0,0 0-5 16,-1 1-11-16,-1-2 9 0,0 1-4 0,4 1 7 0,-2 0-6 15,-2 0-6-15,1 5 1 0,4 1-1 0,0 0 1 0,3 5-10 16,0-1-1-16,-2 4-2 0,4 3 0 0,-3 1 4 16,1 3 0-16,0 0 3 0,0 1 2 15,0 0-16-15,0 0 5 0,4 7-10 0,-1-1 8 16,1 4 3-16,0 0 3 0,4 2-1 0,-1 1-4 0,2 1 5 0,0 2-7 16,-1 2 8-16,2 1 6 0,0 2-11 15,-5-3 6-15,3 3-7 0,-3 2 6 0,0-2-2 0,1-1 3 16,-4-2-3-16,3-1 0 0,-3-1 0 15,1 2-2-15,1-3 2 0,-2 0 6 0,-1-2-9 16,-1 0-2-16,1-2 0 0,1 1 13 0,0-3-9 16,-1 0 6-16,0-2-8 0,2-2 5 0,0-1-1 15,-1-2-1-15,1 0 0 0,1-2 11 0,0 1-2 16,2-1 12-16,0 0-12 0,-1-2-12 0,-1 0 21 16,0-1-23-16,2 0 24 0,-2 1-15 0,1-1-1 15,0-1 7-15,-1 1-6 0,1-1 0 0,-3 1-4 16,4 0-4-16,-5 0 0 0,2 0 9 0,1-2-6 0,-2 2 11 0,4 0-10 15,-3 0 5-15,2 2-8 16,2-1 3-16,-3 1-3 0,2-1 7 0,1 2-4 0,-2-1-3 16,0 1 1-16,2 0 4 0,-4 0-4 0,3 1-4 15,-2-1 1-15,1 0 9 0,-2 0-5 0,2 0 5 16,-1 0-6-16,1 1 12 0,2-1-12 0,-2 0 5 0,-1-3-7 16,-2 1 9-16,0 1-7 0,0-2 3 15,-1 2-4-15,1 0 8 0,-2 1-7 0,0 0 2 0,0-1-5 16,0 0 6-16,0 0-3 0,6-20-3 15,-6 14 1-15,0 0 1 0,0 0 2 0,-4-3-3 16,4 0 2-16,1-2 7 0,-1-1-5 0,2 1 6 0,-2 0-7 16,-3-1 0-16,2 0 1 0,-1-1 0 0,1-2 2 15,-2 1-1-15,0 3-2 0,1 2-1 0,-3-1 1 0,1 3 7 0,-2-2-10 16,1 2 3-16,2-1-5 0,0 0 10 0,-3 0-4 0,4 1 3 16,-3 2-3-1,3-1-7-15,-2 2 9 0,1-1-4 0,1 1 6 0,2 5-6 0,0 0-3 16,0 0 1-16,0 0 0 0,0 0 3 0,0 0-8 15,0 0 1-15,0 0-3 16,0 0 2-16,0 0 6 0,-7 10 1 0,8-3 1 0,1 0-1 0,0 0 2 0,1 1 1 16,-2-1 1-16,2 2 0 0,1 0-3 15,-1 1-3-15,2 1 2 0,2 1 11 0,-4 2-15 0,3 0 11 16,-1 4-12-16,1-1 11 0,0 4-3 0,-3-2-3 16,2 0 1-16,-4 2 1 0,1-3-4 0,6 0 1 0,-3-2-3 15,4 1 8-15,-4 0-2 0,-2 0 3 0,5-2-2 16,3-2 11-16,-4-2-18 15,-4-1 11-15,2-2-13 0,-5-1 7 0,7-3 3 0,1-1 0 0,0-3 3 0,0-1 2 16,3-2-3 0,3-3-4-16,-1 0 1 0,3-2 1 0,-2-2-5 0,-3-1 6 0,1-3-6 0,-2 0 7 15,0-2-10-15,0-1 1 16,-4 0-4-16,1 0-2 0,-3 0 4 0,0 2-4 16,-1 1 5-16,-2 1 0 0,1 6 2 15,-1 1-4-15,-1 1 4 0,1 3 4 0,-1-2-1 0,0 4 3 16,0 0-4-16,1 7 2 0,-1-1-6 0,0 1 5 0,2 0-4 15,2 2 14-15,-1 1-3 0,2 2 3 16,0-2-4-16,2 1 1 0,0 0-5 0,0 0-1 16,0 0 0-16,-2 0 4 0,1-2-4 0,0 1 1 15,-1-2-3-15,0-1-8 0,0 0 17 0,-2-2-16 0,2-1 15 16,-3-1-25-16,1-2-33 0,1-1-44 0,-1 0 1 16,-1-5-137-16,3-3-131 0</inkml:trace>
  <inkml:trace contextRef="#ctx0" brushRef="#br0" timeOffset="27385.31">11026 9921 972 0,'-13'-14'123'0,"5"7"423"0,8 7-546 0,-2-8-32 0,8 11-49 0,2 0 7 0,1 0-137 15,2-2-128-15</inkml:trace>
</inkml:ink>
</file>

<file path=ppt/ink/ink23.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08-21T05:53:26.51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607 0 4257,'-56'9'4128,"40"2"258,1-6-258,15-5-1935,5 16-1677,12-2 0,10 4-258,10 4-387,8-1 0,11 9-516,1 1 0,3 10-387,-12-2 0,-6 10-129,-25 4 387,-15 5 258,-20 12 516,-29-3 129,-19 7 258,-21-8 0,-14 2 129,-14-9-1419,1-3-2322,-16-24-516,8-8-258,-11-25 130</inkml:trace>
</inkml:ink>
</file>

<file path=ppt/ink/ink24.xml><?xml version="1.0" encoding="utf-8"?>
<inkml:ink xmlns:inkml="http://www.w3.org/2003/InkML">
  <inkml:definitions>
    <inkml:context xml:id="ctx0">
      <inkml:inkSource xml:id="inkSrc0">
        <inkml:traceFormat>
          <inkml:channel name="X" type="integer" max="2390" units="cm"/>
          <inkml:channel name="Y" type="integer" max="768" units="cm"/>
          <inkml:channel name="T" type="integer" max="2.14748E9" units="dev"/>
        </inkml:traceFormat>
        <inkml:channelProperties>
          <inkml:channelProperty channel="X" name="resolution" value="86.5942" units="1/cm"/>
          <inkml:channelProperty channel="Y" name="resolution" value="49.54839" units="1/cm"/>
          <inkml:channelProperty channel="T" name="resolution" value="1" units="1/dev"/>
        </inkml:channelProperties>
      </inkml:inkSource>
      <inkml:timestamp xml:id="ts0" timeString="2024-09-30T04:33:38.580"/>
    </inkml:context>
    <inkml:brush xml:id="br0">
      <inkml:brushProperty name="width" value="0.05292" units="cm"/>
      <inkml:brushProperty name="height" value="0.05292" units="cm"/>
      <inkml:brushProperty name="color" value="#FF0000"/>
    </inkml:brush>
  </inkml:definitions>
  <inkml:trace contextRef="#ctx0" brushRef="#br0">19621 4812 0</inkml:trace>
  <inkml:trace contextRef="#ctx0" brushRef="#br0" timeOffset="3089.44">10046 11361 0</inkml:trace>
</inkml:ink>
</file>

<file path=ppt/ink/ink25.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8-29T05:37:31.96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26.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09-04T05:47:08.53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42 8 11352,'-27'-8'4386,"12"8"-2580,15 0-2451,0 0-3483,0 0-387,0 0-774</inkml:trace>
</inkml:ink>
</file>

<file path=ppt/ink/ink27.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09-04T05:47:16.27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40 0 258,'-28'0'2064,"19"8"-2064,6 7-1419</inkml:trace>
</inkml:ink>
</file>

<file path=ppt/ink/ink28.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6-09-05T03:39:01.40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64,'0'0'33,"0"0"-20,0 0-34,0 0-36,0 0 26,14 2 31,-14-2 0</inkml:trace>
</inkml:ink>
</file>

<file path=ppt/ink/ink29.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6-09-05T03:39:01.40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64,'0'0'33,"0"0"-20,0 0-34,0 0-36,0 0 26,14 2 31,-14-2 0</inkml:trace>
</inkml:ink>
</file>

<file path=ppt/ink/ink30.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6-09-05T03:39:01.40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64,'0'0'33,"0"0"-20,0 0-34,0 0-36,0 0 26,14 2 31,-14-2 0</inkml:trace>
</inkml:ink>
</file>

<file path=ppt/ink/ink31.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6-09-05T03:39:01.40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64,'0'0'33,"0"0"-20,0 0-34,0 0-36,0 0 26,14 2 31,-14-2 0</inkml:trace>
</inkml:ink>
</file>

<file path=ppt/ink/ink32.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6-09-05T03:39:01.40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64,'0'0'33,"0"0"-20,0 0-34,0 0-36,0 0 26,14 2 31,-14-2 0</inkml:trace>
</inkml:ink>
</file>

<file path=ppt/ink/ink33.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6-09-05T03:44:20.64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inkml:trace>
</inkml:ink>
</file>

<file path=ppt/ink/ink34.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6-09-05T03:39:01.40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64,'0'0'33,"0"0"-20,0 0-34,0 0-36,0 0 26,14 2 31,-14-2 0</inkml:trace>
</inkml:ink>
</file>

<file path=ppt/ink/ink35.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6-09-15T03:38:55.85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a:extLst>
              <a:ext uri="{FF2B5EF4-FFF2-40B4-BE49-F238E27FC236}">
                <a16:creationId xmlns:a16="http://schemas.microsoft.com/office/drawing/2014/main" id="{A024855E-BE47-9567-E71A-DC20B9E38E47}"/>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37923" name="Rectangle 3">
            <a:extLst>
              <a:ext uri="{FF2B5EF4-FFF2-40B4-BE49-F238E27FC236}">
                <a16:creationId xmlns:a16="http://schemas.microsoft.com/office/drawing/2014/main" id="{D3E44A2F-07E2-FD0A-A67A-5AF4B66B580E}"/>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40964" name="Rectangle 4">
            <a:extLst>
              <a:ext uri="{FF2B5EF4-FFF2-40B4-BE49-F238E27FC236}">
                <a16:creationId xmlns:a16="http://schemas.microsoft.com/office/drawing/2014/main" id="{27585532-DA0F-1131-C392-403617E4865A}"/>
              </a:ext>
            </a:extLst>
          </p:cNvPr>
          <p:cNvSpPr>
            <a:spLocks noGrp="1" noRot="1" noChangeAspect="1" noChangeArrowheads="1" noTextEdit="1"/>
          </p:cNvSpPr>
          <p:nvPr>
            <p:ph type="sldImg" idx="2"/>
          </p:nvPr>
        </p:nvSpPr>
        <p:spPr bwMode="auto">
          <a:xfrm>
            <a:off x="1041400" y="762000"/>
            <a:ext cx="4775200" cy="3581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25" name="Rectangle 5">
            <a:extLst>
              <a:ext uri="{FF2B5EF4-FFF2-40B4-BE49-F238E27FC236}">
                <a16:creationId xmlns:a16="http://schemas.microsoft.com/office/drawing/2014/main" id="{BD2B75CC-F4FE-C6EA-2A62-2C15488B6299}"/>
              </a:ext>
            </a:extLst>
          </p:cNvPr>
          <p:cNvSpPr>
            <a:spLocks noGrp="1" noChangeArrowheads="1"/>
          </p:cNvSpPr>
          <p:nvPr>
            <p:ph type="body" sz="quarter" idx="3"/>
          </p:nvPr>
        </p:nvSpPr>
        <p:spPr bwMode="auto">
          <a:xfrm>
            <a:off x="914400" y="4572000"/>
            <a:ext cx="50292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37926" name="Rectangle 6">
            <a:extLst>
              <a:ext uri="{FF2B5EF4-FFF2-40B4-BE49-F238E27FC236}">
                <a16:creationId xmlns:a16="http://schemas.microsoft.com/office/drawing/2014/main" id="{2F33A8BB-57D4-17D2-77E9-CA34808A2D25}"/>
              </a:ext>
            </a:extLst>
          </p:cNvPr>
          <p:cNvSpPr>
            <a:spLocks noGrp="1" noChangeArrowheads="1"/>
          </p:cNvSpPr>
          <p:nvPr>
            <p:ph type="ftr" sz="quarter" idx="4"/>
          </p:nvPr>
        </p:nvSpPr>
        <p:spPr bwMode="auto">
          <a:xfrm>
            <a:off x="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37927" name="Rectangle 7">
            <a:extLst>
              <a:ext uri="{FF2B5EF4-FFF2-40B4-BE49-F238E27FC236}">
                <a16:creationId xmlns:a16="http://schemas.microsoft.com/office/drawing/2014/main" id="{819DDB1E-806E-3FD2-10FD-AB48CD0334E6}"/>
              </a:ext>
            </a:extLst>
          </p:cNvPr>
          <p:cNvSpPr>
            <a:spLocks noGrp="1" noChangeArrowheads="1"/>
          </p:cNvSpPr>
          <p:nvPr>
            <p:ph type="sldNum" sz="quarter" idx="5"/>
          </p:nvPr>
        </p:nvSpPr>
        <p:spPr bwMode="auto">
          <a:xfrm>
            <a:off x="388620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835C15D6-D0AA-4811-A3A1-287181E2CC52}"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73046DD6-D407-3349-F316-43E64ADA23E1}"/>
              </a:ext>
            </a:extLst>
          </p:cNvPr>
          <p:cNvSpPr>
            <a:spLocks noGrp="1" noRot="1" noChangeAspect="1" noChangeArrowheads="1" noTextEdit="1"/>
          </p:cNvSpPr>
          <p:nvPr>
            <p:ph type="sldImg"/>
          </p:nvPr>
        </p:nvSpPr>
        <p:spPr>
          <a:ln/>
        </p:spPr>
      </p:sp>
      <p:sp>
        <p:nvSpPr>
          <p:cNvPr id="13315" name="Notes Placeholder 2">
            <a:extLst>
              <a:ext uri="{FF2B5EF4-FFF2-40B4-BE49-F238E27FC236}">
                <a16:creationId xmlns:a16="http://schemas.microsoft.com/office/drawing/2014/main" id="{18F3BED6-8110-CB03-AFD4-56B28A20E8B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N" altLang="en-US">
              <a:latin typeface="Arial" panose="020B0604020202020204" pitchFamily="34" charset="0"/>
            </a:endParaRPr>
          </a:p>
        </p:txBody>
      </p:sp>
      <p:sp>
        <p:nvSpPr>
          <p:cNvPr id="13316" name="Slide Number Placeholder 3">
            <a:extLst>
              <a:ext uri="{FF2B5EF4-FFF2-40B4-BE49-F238E27FC236}">
                <a16:creationId xmlns:a16="http://schemas.microsoft.com/office/drawing/2014/main" id="{796F96D7-EB15-9987-D495-3A131FA3BC3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209155AB-3EF0-45B1-9098-36406E285560}" type="slidenum">
              <a:rPr lang="en-US" altLang="en-US" sz="1200" smtClean="0"/>
              <a:pPr/>
              <a:t>2</a:t>
            </a:fld>
            <a:endParaRPr lang="en-US"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66FC44EF-5BF9-B950-7355-4C0E77D6C6CB}"/>
              </a:ext>
            </a:extLst>
          </p:cNvPr>
          <p:cNvSpPr>
            <a:spLocks noGrp="1" noRot="1" noChangeAspect="1" noChangeArrowheads="1" noTextEdit="1"/>
          </p:cNvSpPr>
          <p:nvPr>
            <p:ph type="sldImg"/>
          </p:nvPr>
        </p:nvSpPr>
        <p:spPr>
          <a:ln/>
        </p:spPr>
      </p:sp>
      <p:sp>
        <p:nvSpPr>
          <p:cNvPr id="16387" name="Notes Placeholder 2">
            <a:extLst>
              <a:ext uri="{FF2B5EF4-FFF2-40B4-BE49-F238E27FC236}">
                <a16:creationId xmlns:a16="http://schemas.microsoft.com/office/drawing/2014/main" id="{87E0FBF9-8295-9D03-55F7-3F17E689D6E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N" altLang="en-US">
              <a:latin typeface="Arial" panose="020B0604020202020204" pitchFamily="34" charset="0"/>
            </a:endParaRPr>
          </a:p>
        </p:txBody>
      </p:sp>
      <p:sp>
        <p:nvSpPr>
          <p:cNvPr id="16388" name="Slide Number Placeholder 3">
            <a:extLst>
              <a:ext uri="{FF2B5EF4-FFF2-40B4-BE49-F238E27FC236}">
                <a16:creationId xmlns:a16="http://schemas.microsoft.com/office/drawing/2014/main" id="{70F296D0-EEC8-9FC9-77E7-3956B09884B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7CC8F303-CFBF-4CBD-9A14-716FAB94DEE5}" type="slidenum">
              <a:rPr lang="en-US" altLang="en-US" sz="1200" smtClean="0"/>
              <a:pPr/>
              <a:t>4</a:t>
            </a:fld>
            <a:endParaRPr lang="en-US"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E3CDC0-7128-4F5F-99ED-D55B83426B40}" type="slidenum">
              <a:rPr lang="en-US" altLang="en-US" smtClean="0"/>
              <a:pPr/>
              <a:t>7</a:t>
            </a:fld>
            <a:endParaRPr lang="en-US" altLang="en-US"/>
          </a:p>
        </p:txBody>
      </p:sp>
    </p:spTree>
    <p:extLst>
      <p:ext uri="{BB962C8B-B14F-4D97-AF65-F5344CB8AC3E}">
        <p14:creationId xmlns:p14="http://schemas.microsoft.com/office/powerpoint/2010/main" val="3495418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E3CDC0-7128-4F5F-99ED-D55B83426B40}" type="slidenum">
              <a:rPr lang="en-US" altLang="en-US" smtClean="0"/>
              <a:pPr/>
              <a:t>11</a:t>
            </a:fld>
            <a:endParaRPr lang="en-US" altLang="en-US"/>
          </a:p>
        </p:txBody>
      </p:sp>
    </p:spTree>
    <p:extLst>
      <p:ext uri="{BB962C8B-B14F-4D97-AF65-F5344CB8AC3E}">
        <p14:creationId xmlns:p14="http://schemas.microsoft.com/office/powerpoint/2010/main" val="3495418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IN"/>
          </a:p>
        </p:txBody>
      </p:sp>
      <p:sp>
        <p:nvSpPr>
          <p:cNvPr id="4" name="Rectangle 4">
            <a:extLst>
              <a:ext uri="{FF2B5EF4-FFF2-40B4-BE49-F238E27FC236}">
                <a16:creationId xmlns:a16="http://schemas.microsoft.com/office/drawing/2014/main" id="{9148C20A-5C6F-F939-91D9-95FC537BE32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BAFD0F8-F785-E3A0-72D2-E88777CE447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5B1DE56-3585-522B-F028-69AD456995EA}"/>
              </a:ext>
            </a:extLst>
          </p:cNvPr>
          <p:cNvSpPr>
            <a:spLocks noGrp="1" noChangeArrowheads="1"/>
          </p:cNvSpPr>
          <p:nvPr>
            <p:ph type="sldNum" sz="quarter" idx="12"/>
          </p:nvPr>
        </p:nvSpPr>
        <p:spPr>
          <a:ln/>
        </p:spPr>
        <p:txBody>
          <a:bodyPr/>
          <a:lstStyle>
            <a:lvl1pPr>
              <a:defRPr/>
            </a:lvl1pPr>
          </a:lstStyle>
          <a:p>
            <a:fld id="{6401E056-F074-4623-9150-5CB8103C620C}" type="slidenum">
              <a:rPr lang="en-US" altLang="en-US"/>
              <a:pPr/>
              <a:t>‹#›</a:t>
            </a:fld>
            <a:endParaRPr lang="en-US" altLang="en-US"/>
          </a:p>
        </p:txBody>
      </p:sp>
    </p:spTree>
    <p:extLst>
      <p:ext uri="{BB962C8B-B14F-4D97-AF65-F5344CB8AC3E}">
        <p14:creationId xmlns:p14="http://schemas.microsoft.com/office/powerpoint/2010/main" val="2220527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ADA768F5-A659-BA4E-34EF-5974181549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4ACDD7A-2AFA-0009-6D19-1206FB94F37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4FCDD8A-8475-41DF-6BD6-A961E30FD0BF}"/>
              </a:ext>
            </a:extLst>
          </p:cNvPr>
          <p:cNvSpPr>
            <a:spLocks noGrp="1" noChangeArrowheads="1"/>
          </p:cNvSpPr>
          <p:nvPr>
            <p:ph type="sldNum" sz="quarter" idx="12"/>
          </p:nvPr>
        </p:nvSpPr>
        <p:spPr>
          <a:ln/>
        </p:spPr>
        <p:txBody>
          <a:bodyPr/>
          <a:lstStyle>
            <a:lvl1pPr>
              <a:defRPr/>
            </a:lvl1pPr>
          </a:lstStyle>
          <a:p>
            <a:fld id="{1D7534BA-C8CB-4C35-88B4-226589CBE3D3}" type="slidenum">
              <a:rPr lang="en-US" altLang="en-US"/>
              <a:pPr/>
              <a:t>‹#›</a:t>
            </a:fld>
            <a:endParaRPr lang="en-US" altLang="en-US"/>
          </a:p>
        </p:txBody>
      </p:sp>
    </p:spTree>
    <p:extLst>
      <p:ext uri="{BB962C8B-B14F-4D97-AF65-F5344CB8AC3E}">
        <p14:creationId xmlns:p14="http://schemas.microsoft.com/office/powerpoint/2010/main" val="3877081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2AA465B1-4149-DB5B-5DF6-34F11D9624B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D9960C4-55F4-3D80-8349-9ABF9CD2FAE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9FE891C-C184-BAFB-99D5-94D727FF457C}"/>
              </a:ext>
            </a:extLst>
          </p:cNvPr>
          <p:cNvSpPr>
            <a:spLocks noGrp="1" noChangeArrowheads="1"/>
          </p:cNvSpPr>
          <p:nvPr>
            <p:ph type="sldNum" sz="quarter" idx="12"/>
          </p:nvPr>
        </p:nvSpPr>
        <p:spPr>
          <a:ln/>
        </p:spPr>
        <p:txBody>
          <a:bodyPr/>
          <a:lstStyle>
            <a:lvl1pPr>
              <a:defRPr/>
            </a:lvl1pPr>
          </a:lstStyle>
          <a:p>
            <a:fld id="{482EF18A-C9F4-4A62-9360-4B08A06D2DAD}" type="slidenum">
              <a:rPr lang="en-US" altLang="en-US"/>
              <a:pPr/>
              <a:t>‹#›</a:t>
            </a:fld>
            <a:endParaRPr lang="en-US" altLang="en-US"/>
          </a:p>
        </p:txBody>
      </p:sp>
    </p:spTree>
    <p:extLst>
      <p:ext uri="{BB962C8B-B14F-4D97-AF65-F5344CB8AC3E}">
        <p14:creationId xmlns:p14="http://schemas.microsoft.com/office/powerpoint/2010/main" val="1086032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4">
            <a:extLst>
              <a:ext uri="{FF2B5EF4-FFF2-40B4-BE49-F238E27FC236}">
                <a16:creationId xmlns:a16="http://schemas.microsoft.com/office/drawing/2014/main" id="{072D465C-C41D-1A82-9A9B-370C1D6866F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3B53589-BCCA-3DD1-6FF7-2AA75235BCE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D2D21B1-BD27-1E39-C0E8-A8AF1FD1924A}"/>
              </a:ext>
            </a:extLst>
          </p:cNvPr>
          <p:cNvSpPr>
            <a:spLocks noGrp="1" noChangeArrowheads="1"/>
          </p:cNvSpPr>
          <p:nvPr>
            <p:ph type="sldNum" sz="quarter" idx="12"/>
          </p:nvPr>
        </p:nvSpPr>
        <p:spPr>
          <a:ln/>
        </p:spPr>
        <p:txBody>
          <a:bodyPr/>
          <a:lstStyle>
            <a:lvl1pPr>
              <a:defRPr/>
            </a:lvl1pPr>
          </a:lstStyle>
          <a:p>
            <a:fld id="{8B345D88-A32F-4E62-96AB-69D6ADA43E05}" type="slidenum">
              <a:rPr lang="en-US" altLang="en-US"/>
              <a:pPr/>
              <a:t>‹#›</a:t>
            </a:fld>
            <a:endParaRPr lang="en-US" altLang="en-US"/>
          </a:p>
        </p:txBody>
      </p:sp>
    </p:spTree>
    <p:extLst>
      <p:ext uri="{BB962C8B-B14F-4D97-AF65-F5344CB8AC3E}">
        <p14:creationId xmlns:p14="http://schemas.microsoft.com/office/powerpoint/2010/main" val="249983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4">
            <a:extLst>
              <a:ext uri="{FF2B5EF4-FFF2-40B4-BE49-F238E27FC236}">
                <a16:creationId xmlns:a16="http://schemas.microsoft.com/office/drawing/2014/main" id="{C7F621F1-1848-431F-AB7D-E2690E7136E8}"/>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45F77ED2-1E94-B292-15A9-432804A73FD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2FF37B30-941C-61BE-2500-1E214890C257}"/>
              </a:ext>
            </a:extLst>
          </p:cNvPr>
          <p:cNvSpPr>
            <a:spLocks noGrp="1" noChangeArrowheads="1"/>
          </p:cNvSpPr>
          <p:nvPr>
            <p:ph type="sldNum" sz="quarter" idx="12"/>
          </p:nvPr>
        </p:nvSpPr>
        <p:spPr>
          <a:ln/>
        </p:spPr>
        <p:txBody>
          <a:bodyPr/>
          <a:lstStyle>
            <a:lvl1pPr>
              <a:defRPr/>
            </a:lvl1pPr>
          </a:lstStyle>
          <a:p>
            <a:fld id="{FAEFFDB7-8998-494F-8182-53A957F8685D}" type="slidenum">
              <a:rPr lang="en-US" altLang="en-US"/>
              <a:pPr/>
              <a:t>‹#›</a:t>
            </a:fld>
            <a:endParaRPr lang="en-US" altLang="en-US"/>
          </a:p>
        </p:txBody>
      </p:sp>
    </p:spTree>
    <p:extLst>
      <p:ext uri="{BB962C8B-B14F-4D97-AF65-F5344CB8AC3E}">
        <p14:creationId xmlns:p14="http://schemas.microsoft.com/office/powerpoint/2010/main" val="1885289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Rectangle 4">
            <a:extLst>
              <a:ext uri="{FF2B5EF4-FFF2-40B4-BE49-F238E27FC236}">
                <a16:creationId xmlns:a16="http://schemas.microsoft.com/office/drawing/2014/main" id="{FA2DF542-65B1-11D0-09BA-73626E36233C}"/>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1E23FFC8-A8C4-9584-67C3-01EB1583CE4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A16035E-F26D-71C8-0E70-20E9A61C8759}"/>
              </a:ext>
            </a:extLst>
          </p:cNvPr>
          <p:cNvSpPr>
            <a:spLocks noGrp="1" noChangeArrowheads="1"/>
          </p:cNvSpPr>
          <p:nvPr>
            <p:ph type="sldNum" sz="quarter" idx="12"/>
          </p:nvPr>
        </p:nvSpPr>
        <p:spPr>
          <a:ln/>
        </p:spPr>
        <p:txBody>
          <a:bodyPr/>
          <a:lstStyle>
            <a:lvl1pPr>
              <a:defRPr/>
            </a:lvl1pPr>
          </a:lstStyle>
          <a:p>
            <a:fld id="{564BEFC4-D6B0-45EF-B723-AF2B0862C4A2}" type="slidenum">
              <a:rPr lang="en-US" altLang="en-US"/>
              <a:pPr/>
              <a:t>‹#›</a:t>
            </a:fld>
            <a:endParaRPr lang="en-US" altLang="en-US"/>
          </a:p>
        </p:txBody>
      </p:sp>
    </p:spTree>
    <p:extLst>
      <p:ext uri="{BB962C8B-B14F-4D97-AF65-F5344CB8AC3E}">
        <p14:creationId xmlns:p14="http://schemas.microsoft.com/office/powerpoint/2010/main" val="661072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9DDF67F-8C06-A9DC-1340-5559803F245F}"/>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5097BE3-067E-FF01-2570-ED622781C8A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7F8727BA-010A-3A23-BE4F-B4ABCE134D37}"/>
              </a:ext>
            </a:extLst>
          </p:cNvPr>
          <p:cNvSpPr>
            <a:spLocks noGrp="1" noChangeArrowheads="1"/>
          </p:cNvSpPr>
          <p:nvPr>
            <p:ph type="sldNum" sz="quarter" idx="12"/>
          </p:nvPr>
        </p:nvSpPr>
        <p:spPr>
          <a:ln/>
        </p:spPr>
        <p:txBody>
          <a:bodyPr/>
          <a:lstStyle>
            <a:lvl1pPr>
              <a:defRPr/>
            </a:lvl1pPr>
          </a:lstStyle>
          <a:p>
            <a:fld id="{6BA47F84-0EEC-45AB-8967-31B708FB652F}" type="slidenum">
              <a:rPr lang="en-US" altLang="en-US"/>
              <a:pPr/>
              <a:t>‹#›</a:t>
            </a:fld>
            <a:endParaRPr lang="en-US" altLang="en-US"/>
          </a:p>
        </p:txBody>
      </p:sp>
    </p:spTree>
    <p:extLst>
      <p:ext uri="{BB962C8B-B14F-4D97-AF65-F5344CB8AC3E}">
        <p14:creationId xmlns:p14="http://schemas.microsoft.com/office/powerpoint/2010/main" val="116352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659E783-9B17-5020-D296-D5B6BF8193B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63C4FAC-7FB2-933C-F11A-AF1737AB6B7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9BC9D78-C31D-A38C-27BB-D01A98BB8579}"/>
              </a:ext>
            </a:extLst>
          </p:cNvPr>
          <p:cNvSpPr>
            <a:spLocks noGrp="1" noChangeArrowheads="1"/>
          </p:cNvSpPr>
          <p:nvPr>
            <p:ph type="sldNum" sz="quarter" idx="12"/>
          </p:nvPr>
        </p:nvSpPr>
        <p:spPr>
          <a:ln/>
        </p:spPr>
        <p:txBody>
          <a:bodyPr/>
          <a:lstStyle>
            <a:lvl1pPr>
              <a:defRPr/>
            </a:lvl1pPr>
          </a:lstStyle>
          <a:p>
            <a:fld id="{CCD04060-E8C5-4EFB-B416-C86D55129615}" type="slidenum">
              <a:rPr lang="en-US" altLang="en-US"/>
              <a:pPr/>
              <a:t>‹#›</a:t>
            </a:fld>
            <a:endParaRPr lang="en-US" altLang="en-US"/>
          </a:p>
        </p:txBody>
      </p:sp>
    </p:spTree>
    <p:extLst>
      <p:ext uri="{BB962C8B-B14F-4D97-AF65-F5344CB8AC3E}">
        <p14:creationId xmlns:p14="http://schemas.microsoft.com/office/powerpoint/2010/main" val="523340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5F2D159-B803-62D1-5EA5-F2A9D9FD1B9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0609F81-CF4B-DC53-91C3-EE43C39AD79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4E13090-A625-E754-9ABC-667A4C752B0F}"/>
              </a:ext>
            </a:extLst>
          </p:cNvPr>
          <p:cNvSpPr>
            <a:spLocks noGrp="1" noChangeArrowheads="1"/>
          </p:cNvSpPr>
          <p:nvPr>
            <p:ph type="sldNum" sz="quarter" idx="12"/>
          </p:nvPr>
        </p:nvSpPr>
        <p:spPr>
          <a:ln/>
        </p:spPr>
        <p:txBody>
          <a:bodyPr/>
          <a:lstStyle>
            <a:lvl1pPr>
              <a:defRPr/>
            </a:lvl1pPr>
          </a:lstStyle>
          <a:p>
            <a:fld id="{CE0F354F-9C74-4F62-B705-3E01B2AA9A7E}" type="slidenum">
              <a:rPr lang="en-US" altLang="en-US"/>
              <a:pPr/>
              <a:t>‹#›</a:t>
            </a:fld>
            <a:endParaRPr lang="en-US" altLang="en-US"/>
          </a:p>
        </p:txBody>
      </p:sp>
    </p:spTree>
    <p:extLst>
      <p:ext uri="{BB962C8B-B14F-4D97-AF65-F5344CB8AC3E}">
        <p14:creationId xmlns:p14="http://schemas.microsoft.com/office/powerpoint/2010/main" val="2379881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BBC2A804-2452-7491-E298-306339AA017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C4E82BA-2552-6EFB-B1CD-4D1C7E6094C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4E7877E-B8A5-C108-E691-F2A32C8D48E8}"/>
              </a:ext>
            </a:extLst>
          </p:cNvPr>
          <p:cNvSpPr>
            <a:spLocks noGrp="1" noChangeArrowheads="1"/>
          </p:cNvSpPr>
          <p:nvPr>
            <p:ph type="sldNum" sz="quarter" idx="12"/>
          </p:nvPr>
        </p:nvSpPr>
        <p:spPr>
          <a:ln/>
        </p:spPr>
        <p:txBody>
          <a:bodyPr/>
          <a:lstStyle>
            <a:lvl1pPr>
              <a:defRPr/>
            </a:lvl1pPr>
          </a:lstStyle>
          <a:p>
            <a:fld id="{BB56F249-054A-45B7-94C6-136873AFE956}" type="slidenum">
              <a:rPr lang="en-US" altLang="en-US"/>
              <a:pPr/>
              <a:t>‹#›</a:t>
            </a:fld>
            <a:endParaRPr lang="en-US" altLang="en-US"/>
          </a:p>
        </p:txBody>
      </p:sp>
    </p:spTree>
    <p:extLst>
      <p:ext uri="{BB962C8B-B14F-4D97-AF65-F5344CB8AC3E}">
        <p14:creationId xmlns:p14="http://schemas.microsoft.com/office/powerpoint/2010/main" val="1775086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22F113E9-6FA7-E191-DC7F-29F06037FDB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BADB602-309C-D5AC-CF9A-4463C623D6A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11DD066-05E4-C2E6-8CD4-F5C6A7361986}"/>
              </a:ext>
            </a:extLst>
          </p:cNvPr>
          <p:cNvSpPr>
            <a:spLocks noGrp="1" noChangeArrowheads="1"/>
          </p:cNvSpPr>
          <p:nvPr>
            <p:ph type="sldNum" sz="quarter" idx="12"/>
          </p:nvPr>
        </p:nvSpPr>
        <p:spPr>
          <a:ln/>
        </p:spPr>
        <p:txBody>
          <a:bodyPr/>
          <a:lstStyle>
            <a:lvl1pPr>
              <a:defRPr/>
            </a:lvl1pPr>
          </a:lstStyle>
          <a:p>
            <a:fld id="{A785D1FE-694E-462D-B585-AC4992B1C6CF}" type="slidenum">
              <a:rPr lang="en-US" altLang="en-US"/>
              <a:pPr/>
              <a:t>‹#›</a:t>
            </a:fld>
            <a:endParaRPr lang="en-US" altLang="en-US"/>
          </a:p>
        </p:txBody>
      </p:sp>
    </p:spTree>
    <p:extLst>
      <p:ext uri="{BB962C8B-B14F-4D97-AF65-F5344CB8AC3E}">
        <p14:creationId xmlns:p14="http://schemas.microsoft.com/office/powerpoint/2010/main" val="3969604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3" name="Rectangle 4">
            <a:extLst>
              <a:ext uri="{FF2B5EF4-FFF2-40B4-BE49-F238E27FC236}">
                <a16:creationId xmlns:a16="http://schemas.microsoft.com/office/drawing/2014/main" id="{185EC9E1-3F9F-FE90-4ABE-C9794EF5125E}"/>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E9A4156F-5E15-5C1D-3663-618D777B4FB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E7AC9AD-5A2D-715B-E65C-DFEAFEC6D424}"/>
              </a:ext>
            </a:extLst>
          </p:cNvPr>
          <p:cNvSpPr>
            <a:spLocks noGrp="1" noChangeArrowheads="1"/>
          </p:cNvSpPr>
          <p:nvPr>
            <p:ph type="sldNum" sz="quarter" idx="12"/>
          </p:nvPr>
        </p:nvSpPr>
        <p:spPr>
          <a:ln/>
        </p:spPr>
        <p:txBody>
          <a:bodyPr/>
          <a:lstStyle>
            <a:lvl1pPr>
              <a:defRPr/>
            </a:lvl1pPr>
          </a:lstStyle>
          <a:p>
            <a:fld id="{3953CEE1-A09F-4AB6-AC43-1FB7FED76051}" type="slidenum">
              <a:rPr lang="en-US" altLang="en-US"/>
              <a:pPr/>
              <a:t>‹#›</a:t>
            </a:fld>
            <a:endParaRPr lang="en-US" altLang="en-US"/>
          </a:p>
        </p:txBody>
      </p:sp>
    </p:spTree>
    <p:extLst>
      <p:ext uri="{BB962C8B-B14F-4D97-AF65-F5344CB8AC3E}">
        <p14:creationId xmlns:p14="http://schemas.microsoft.com/office/powerpoint/2010/main" val="8884214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endParaRPr lang="en-IN"/>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4">
            <a:extLst>
              <a:ext uri="{FF2B5EF4-FFF2-40B4-BE49-F238E27FC236}">
                <a16:creationId xmlns:a16="http://schemas.microsoft.com/office/drawing/2014/main" id="{26312A3D-D222-58A6-3417-2BCCDA3E6A3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FFF227A-4742-341F-F212-246A3937FCB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E465200-AFEE-D90E-CFE4-6DA9EBC25B1F}"/>
              </a:ext>
            </a:extLst>
          </p:cNvPr>
          <p:cNvSpPr>
            <a:spLocks noGrp="1" noChangeArrowheads="1"/>
          </p:cNvSpPr>
          <p:nvPr>
            <p:ph type="sldNum" sz="quarter" idx="12"/>
          </p:nvPr>
        </p:nvSpPr>
        <p:spPr>
          <a:ln/>
        </p:spPr>
        <p:txBody>
          <a:bodyPr/>
          <a:lstStyle>
            <a:lvl1pPr>
              <a:defRPr/>
            </a:lvl1pPr>
          </a:lstStyle>
          <a:p>
            <a:fld id="{A8464C4F-4B2B-4EEC-83EE-2F550844CEFA}" type="slidenum">
              <a:rPr lang="en-US" altLang="en-US"/>
              <a:pPr/>
              <a:t>‹#›</a:t>
            </a:fld>
            <a:endParaRPr lang="en-US" altLang="en-US"/>
          </a:p>
        </p:txBody>
      </p:sp>
    </p:spTree>
    <p:extLst>
      <p:ext uri="{BB962C8B-B14F-4D97-AF65-F5344CB8AC3E}">
        <p14:creationId xmlns:p14="http://schemas.microsoft.com/office/powerpoint/2010/main" val="23750388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endParaRPr lang="en-IN"/>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Content Placeholder 4"/>
          <p:cNvSpPr>
            <a:spLocks noGrp="1"/>
          </p:cNvSpPr>
          <p:nvPr>
            <p:ph sz="quarter" idx="3"/>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Content Placeholder 5"/>
          <p:cNvSpPr>
            <a:spLocks noGrp="1"/>
          </p:cNvSpPr>
          <p:nvPr>
            <p:ph sz="quarter" idx="4"/>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4">
            <a:extLst>
              <a:ext uri="{FF2B5EF4-FFF2-40B4-BE49-F238E27FC236}">
                <a16:creationId xmlns:a16="http://schemas.microsoft.com/office/drawing/2014/main" id="{221A4291-42E0-5BD5-888C-D68D0D6D3CA2}"/>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54162EE4-62C8-47D2-1730-F6C05B63E2D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BAE55028-A466-0155-AEB0-C7168B7C5EFA}"/>
              </a:ext>
            </a:extLst>
          </p:cNvPr>
          <p:cNvSpPr>
            <a:spLocks noGrp="1" noChangeArrowheads="1"/>
          </p:cNvSpPr>
          <p:nvPr>
            <p:ph type="sldNum" sz="quarter" idx="12"/>
          </p:nvPr>
        </p:nvSpPr>
        <p:spPr>
          <a:ln/>
        </p:spPr>
        <p:txBody>
          <a:bodyPr/>
          <a:lstStyle>
            <a:lvl1pPr>
              <a:defRPr/>
            </a:lvl1pPr>
          </a:lstStyle>
          <a:p>
            <a:fld id="{6AED72E7-CD36-4CB2-BB68-15F0C03CFAD3}" type="slidenum">
              <a:rPr lang="en-US" altLang="en-US"/>
              <a:pPr/>
              <a:t>‹#›</a:t>
            </a:fld>
            <a:endParaRPr lang="en-US" altLang="en-US"/>
          </a:p>
        </p:txBody>
      </p:sp>
    </p:spTree>
    <p:extLst>
      <p:ext uri="{BB962C8B-B14F-4D97-AF65-F5344CB8AC3E}">
        <p14:creationId xmlns:p14="http://schemas.microsoft.com/office/powerpoint/2010/main" val="2975139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156BB808-02FE-2375-6ACE-0D4775A88AC7}"/>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2531" name="Rectangle 3">
            <a:extLst>
              <a:ext uri="{FF2B5EF4-FFF2-40B4-BE49-F238E27FC236}">
                <a16:creationId xmlns:a16="http://schemas.microsoft.com/office/drawing/2014/main" id="{49768B8D-8BB1-ED78-BBD9-E99D0EBDAAE4}"/>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527D0665-BA8E-216D-1684-5D15DA2F9ECB}"/>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a:extLst>
              <a:ext uri="{FF2B5EF4-FFF2-40B4-BE49-F238E27FC236}">
                <a16:creationId xmlns:a16="http://schemas.microsoft.com/office/drawing/2014/main" id="{FD5FD8F1-765B-7A76-BD73-9F9D565FAB3D}"/>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a:extLst>
              <a:ext uri="{FF2B5EF4-FFF2-40B4-BE49-F238E27FC236}">
                <a16:creationId xmlns:a16="http://schemas.microsoft.com/office/drawing/2014/main" id="{A0B034F7-3FE3-D81D-5F3B-90D55709CB54}"/>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9CEDA330-0B22-4642-AB4C-8A01AB9DDAFB}"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customXml" Target="../ink/ink2.xml"/><Relationship Id="rId5" Type="http://schemas.openxmlformats.org/officeDocument/2006/relationships/image" Target="../media/image2.png"/><Relationship Id="rId10" Type="http://schemas.openxmlformats.org/officeDocument/2006/relationships/image" Target="../media/image4.png"/><Relationship Id="rId4" Type="http://schemas.openxmlformats.org/officeDocument/2006/relationships/customXml" Target="../ink/ink1.xml"/><Relationship Id="rId9" Type="http://schemas.openxmlformats.org/officeDocument/2006/relationships/customXml" Target="../ink/ink3.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5.png"/><Relationship Id="rId7" Type="http://schemas.openxmlformats.org/officeDocument/2006/relationships/image" Target="../media/image13.png"/><Relationship Id="rId12" Type="http://schemas.openxmlformats.org/officeDocument/2006/relationships/image" Target="../media/image100.png"/><Relationship Id="rId2" Type="http://schemas.openxmlformats.org/officeDocument/2006/relationships/customXml" Target="../ink/ink4.xml"/><Relationship Id="rId16"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NULL"/><Relationship Id="rId11" Type="http://schemas.openxmlformats.org/officeDocument/2006/relationships/image" Target="../media/image90.png"/><Relationship Id="rId5" Type="http://schemas.openxmlformats.org/officeDocument/2006/relationships/customXml" Target="../ink/ink5.xml"/><Relationship Id="rId15" Type="http://schemas.openxmlformats.org/officeDocument/2006/relationships/customXml" Target="../ink/ink6.xml"/><Relationship Id="rId10" Type="http://schemas.openxmlformats.org/officeDocument/2006/relationships/image" Target="../media/image8.png"/><Relationship Id="rId4" Type="http://schemas.openxmlformats.org/officeDocument/2006/relationships/image" Target="NULL"/><Relationship Id="rId9" Type="http://schemas.openxmlformats.org/officeDocument/2006/relationships/image" Target="../media/image7.png"/><Relationship Id="rId14"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customXml" Target="../ink/ink9.xml"/><Relationship Id="rId13" Type="http://schemas.openxmlformats.org/officeDocument/2006/relationships/image" Target="NULL"/><Relationship Id="rId3" Type="http://schemas.openxmlformats.org/officeDocument/2006/relationships/image" Target="../media/image18.png"/><Relationship Id="rId7" Type="http://schemas.openxmlformats.org/officeDocument/2006/relationships/image" Target="NULL"/><Relationship Id="rId12" Type="http://schemas.openxmlformats.org/officeDocument/2006/relationships/image" Target="NULL"/><Relationship Id="rId2" Type="http://schemas.openxmlformats.org/officeDocument/2006/relationships/notesSlide" Target="../notesSlides/notesSlide3.xml"/><Relationship Id="rId16" Type="http://schemas.openxmlformats.org/officeDocument/2006/relationships/image" Target="NULL"/><Relationship Id="rId1" Type="http://schemas.openxmlformats.org/officeDocument/2006/relationships/slideLayout" Target="../slideLayouts/slideLayout6.xml"/><Relationship Id="rId6" Type="http://schemas.openxmlformats.org/officeDocument/2006/relationships/customXml" Target="../ink/ink8.xml"/><Relationship Id="rId11" Type="http://schemas.openxmlformats.org/officeDocument/2006/relationships/image" Target="../media/image8.png"/><Relationship Id="rId5" Type="http://schemas.openxmlformats.org/officeDocument/2006/relationships/image" Target="NULL"/><Relationship Id="rId15" Type="http://schemas.openxmlformats.org/officeDocument/2006/relationships/image" Target="../media/image121.png"/><Relationship Id="rId10" Type="http://schemas.openxmlformats.org/officeDocument/2006/relationships/image" Target="../media/image7.png"/><Relationship Id="rId4" Type="http://schemas.openxmlformats.org/officeDocument/2006/relationships/customXml" Target="../ink/ink7.xml"/><Relationship Id="rId9" Type="http://schemas.openxmlformats.org/officeDocument/2006/relationships/image" Target="NULL"/><Relationship Id="rId14" Type="http://schemas.openxmlformats.org/officeDocument/2006/relationships/image" Target="NUL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7" Type="http://schemas.openxmlformats.org/officeDocument/2006/relationships/image" Target="../media/image7.png"/><Relationship Id="rId2" Type="http://schemas.openxmlformats.org/officeDocument/2006/relationships/customXml" Target="../ink/ink10.xml"/><Relationship Id="rId1" Type="http://schemas.openxmlformats.org/officeDocument/2006/relationships/slideLayout" Target="../slideLayouts/slideLayout7.xml"/><Relationship Id="rId6" Type="http://schemas.openxmlformats.org/officeDocument/2006/relationships/image" Target="NULL"/><Relationship Id="rId5" Type="http://schemas.openxmlformats.org/officeDocument/2006/relationships/customXml" Target="../ink/ink11.xml"/><Relationship Id="rId10" Type="http://schemas.openxmlformats.org/officeDocument/2006/relationships/image" Target="../media/image19.png"/><Relationship Id="rId4" Type="http://schemas.openxmlformats.org/officeDocument/2006/relationships/image" Target="NULL"/><Relationship Id="rId9" Type="http://schemas.openxmlformats.org/officeDocument/2006/relationships/image" Target="../media/image182.png"/></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7" Type="http://schemas.openxmlformats.org/officeDocument/2006/relationships/image" Target="../media/image7.png"/><Relationship Id="rId12" Type="http://schemas.openxmlformats.org/officeDocument/2006/relationships/image" Target="../media/image181.png"/><Relationship Id="rId2" Type="http://schemas.openxmlformats.org/officeDocument/2006/relationships/customXml" Target="../ink/ink12.xml"/><Relationship Id="rId1" Type="http://schemas.openxmlformats.org/officeDocument/2006/relationships/slideLayout" Target="../slideLayouts/slideLayout7.xml"/><Relationship Id="rId6" Type="http://schemas.openxmlformats.org/officeDocument/2006/relationships/image" Target="NULL"/><Relationship Id="rId11" Type="http://schemas.openxmlformats.org/officeDocument/2006/relationships/image" Target="../media/image171.png"/><Relationship Id="rId5" Type="http://schemas.openxmlformats.org/officeDocument/2006/relationships/customXml" Target="../ink/ink13.xml"/><Relationship Id="rId10" Type="http://schemas.openxmlformats.org/officeDocument/2006/relationships/image" Target="../media/image162.png"/><Relationship Id="rId4" Type="http://schemas.openxmlformats.org/officeDocument/2006/relationships/image" Target="NULL"/><Relationship Id="rId9" Type="http://schemas.openxmlformats.org/officeDocument/2006/relationships/image" Target="../media/image150.png"/></Relationships>
</file>

<file path=ppt/slides/_rels/slide10.xml.rels><?xml version="1.0" encoding="UTF-8" standalone="yes"?>
<Relationships xmlns="http://schemas.openxmlformats.org/package/2006/relationships"><Relationship Id="rId8" Type="http://schemas.openxmlformats.org/officeDocument/2006/relationships/image" Target="../media/image221.png"/><Relationship Id="rId3" Type="http://schemas.openxmlformats.org/officeDocument/2006/relationships/image" Target="../media/image21.png"/><Relationship Id="rId7" Type="http://schemas.openxmlformats.org/officeDocument/2006/relationships/image" Target="NULL"/><Relationship Id="rId2" Type="http://schemas.openxmlformats.org/officeDocument/2006/relationships/image" Target="../media/image20.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8" Type="http://schemas.openxmlformats.org/officeDocument/2006/relationships/customXml" Target="../ink/ink16.xml"/><Relationship Id="rId13"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40.png"/><Relationship Id="rId12" Type="http://schemas.openxmlformats.org/officeDocument/2006/relationships/image" Target="../media/image74.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customXml" Target="../ink/ink15.xml"/><Relationship Id="rId11" Type="http://schemas.openxmlformats.org/officeDocument/2006/relationships/image" Target="../media/image8.png"/><Relationship Id="rId5" Type="http://schemas.openxmlformats.org/officeDocument/2006/relationships/image" Target="../media/image36.png"/><Relationship Id="rId15" Type="http://schemas.openxmlformats.org/officeDocument/2006/relationships/image" Target="../media/image24.png"/><Relationship Id="rId10" Type="http://schemas.openxmlformats.org/officeDocument/2006/relationships/image" Target="../media/image7.png"/><Relationship Id="rId4" Type="http://schemas.openxmlformats.org/officeDocument/2006/relationships/customXml" Target="../ink/ink14.xml"/><Relationship Id="rId9" Type="http://schemas.openxmlformats.org/officeDocument/2006/relationships/image" Target="../media/image290.png"/><Relationship Id="rId14" Type="http://schemas.openxmlformats.org/officeDocument/2006/relationships/image" Target="../media/image91.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7.jpeg"/><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94.png"/><Relationship Id="rId7" Type="http://schemas.openxmlformats.org/officeDocument/2006/relationships/image" Target="../media/image29.png"/><Relationship Id="rId2" Type="http://schemas.openxmlformats.org/officeDocument/2006/relationships/customXml" Target="../ink/ink17.xml"/><Relationship Id="rId1" Type="http://schemas.openxmlformats.org/officeDocument/2006/relationships/slideLayout" Target="../slideLayouts/slideLayout6.xml"/><Relationship Id="rId6" Type="http://schemas.openxmlformats.org/officeDocument/2006/relationships/customXml" Target="../ink/ink18.xml"/><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image" Target="../media/image940.png"/><Relationship Id="rId7" Type="http://schemas.openxmlformats.org/officeDocument/2006/relationships/image" Target="../media/image28.jpeg"/><Relationship Id="rId2" Type="http://schemas.openxmlformats.org/officeDocument/2006/relationships/customXml" Target="../ink/ink19.xml"/><Relationship Id="rId1" Type="http://schemas.openxmlformats.org/officeDocument/2006/relationships/slideLayout" Target="../slideLayouts/slideLayout6.xml"/><Relationship Id="rId6" Type="http://schemas.openxmlformats.org/officeDocument/2006/relationships/image" Target="../media/image70.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42.png"/></Relationships>
</file>

<file path=ppt/slides/_rels/slide16.xml.rels><?xml version="1.0" encoding="UTF-8" standalone="yes"?>
<Relationships xmlns="http://schemas.openxmlformats.org/package/2006/relationships"><Relationship Id="rId8" Type="http://schemas.openxmlformats.org/officeDocument/2006/relationships/image" Target="../media/image8.png"/><Relationship Id="rId7" Type="http://schemas.openxmlformats.org/officeDocument/2006/relationships/image" Target="../media/image7.png"/><Relationship Id="rId2" Type="http://schemas.openxmlformats.org/officeDocument/2006/relationships/customXml" Target="../ink/ink20.xml"/><Relationship Id="rId1" Type="http://schemas.openxmlformats.org/officeDocument/2006/relationships/slideLayout" Target="../slideLayouts/slideLayout7.xml"/><Relationship Id="rId6" Type="http://schemas.openxmlformats.org/officeDocument/2006/relationships/image" Target="NULL"/><Relationship Id="rId11" Type="http://schemas.openxmlformats.org/officeDocument/2006/relationships/image" Target="../media/image440.png"/><Relationship Id="rId5" Type="http://schemas.openxmlformats.org/officeDocument/2006/relationships/customXml" Target="../ink/ink21.xml"/><Relationship Id="rId10" Type="http://schemas.openxmlformats.org/officeDocument/2006/relationships/image" Target="../media/image30.png"/><Relationship Id="rId4" Type="http://schemas.openxmlformats.org/officeDocument/2006/relationships/image" Target="NULL"/><Relationship Id="rId9" Type="http://schemas.openxmlformats.org/officeDocument/2006/relationships/image" Target="../media/image401.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image" Target="../media/image31.png"/><Relationship Id="rId1" Type="http://schemas.openxmlformats.org/officeDocument/2006/relationships/slideLayout" Target="../slideLayouts/slideLayout6.xml"/><Relationship Id="rId6" Type="http://schemas.openxmlformats.org/officeDocument/2006/relationships/customXml" Target="../ink/ink22.xml"/><Relationship Id="rId5" Type="http://schemas.openxmlformats.org/officeDocument/2006/relationships/image" Target="../media/image8.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3.png"/><Relationship Id="rId1" Type="http://schemas.openxmlformats.org/officeDocument/2006/relationships/slideLayout" Target="../slideLayouts/slideLayout6.xml"/><Relationship Id="rId6" Type="http://schemas.openxmlformats.org/officeDocument/2006/relationships/image" Target="../media/image340.png"/><Relationship Id="rId5" Type="http://schemas.openxmlformats.org/officeDocument/2006/relationships/image" Target="../media/image8.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customXml" Target="../ink/ink23.xml"/><Relationship Id="rId2" Type="http://schemas.openxmlformats.org/officeDocument/2006/relationships/image" Target="../media/image37.gif"/><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79.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8" Type="http://schemas.openxmlformats.org/officeDocument/2006/relationships/image" Target="../media/image180.png"/><Relationship Id="rId3" Type="http://schemas.microsoft.com/office/2007/relationships/hdphoto" Target="../media/hdphoto2.wdp"/><Relationship Id="rId7" Type="http://schemas.openxmlformats.org/officeDocument/2006/relationships/customXml" Target="../ink/ink24.xml"/><Relationship Id="rId2" Type="http://schemas.openxmlformats.org/officeDocument/2006/relationships/image" Target="../media/image39.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40.gif"/></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1.jpe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10.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260.png"/><Relationship Id="rId5" Type="http://schemas.openxmlformats.org/officeDocument/2006/relationships/image" Target="../media/image291.pn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8.png"/><Relationship Id="rId2" Type="http://schemas.openxmlformats.org/officeDocument/2006/relationships/image" Target="../media/image44.png"/><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image" Target="../media/image47.png"/><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8.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9.png"/><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8.png"/><Relationship Id="rId7" Type="http://schemas.microsoft.com/office/2007/relationships/hdphoto" Target="../media/hdphoto5.wdp"/><Relationship Id="rId2" Type="http://schemas.openxmlformats.org/officeDocument/2006/relationships/image" Target="../media/image7.png"/><Relationship Id="rId1" Type="http://schemas.openxmlformats.org/officeDocument/2006/relationships/slideLayout" Target="../slideLayouts/slideLayout6.xml"/><Relationship Id="rId6" Type="http://schemas.openxmlformats.org/officeDocument/2006/relationships/image" Target="../media/image52.png"/><Relationship Id="rId5" Type="http://schemas.microsoft.com/office/2007/relationships/hdphoto" Target="../media/hdphoto4.wdp"/><Relationship Id="rId4" Type="http://schemas.openxmlformats.org/officeDocument/2006/relationships/image" Target="../media/image51.png"/><Relationship Id="rId9" Type="http://schemas.microsoft.com/office/2007/relationships/hdphoto" Target="../media/hdphoto6.wdp"/></Relationships>
</file>

<file path=ppt/slides/_rels/slide3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55.png"/><Relationship Id="rId7" Type="http://schemas.openxmlformats.org/officeDocument/2006/relationships/image" Target="../media/image96.png"/><Relationship Id="rId2" Type="http://schemas.openxmlformats.org/officeDocument/2006/relationships/image" Target="../media/image54.png"/><Relationship Id="rId1" Type="http://schemas.openxmlformats.org/officeDocument/2006/relationships/slideLayout" Target="../slideLayouts/slideLayout6.xml"/><Relationship Id="rId6" Type="http://schemas.openxmlformats.org/officeDocument/2006/relationships/customXml" Target="../ink/ink25.xml"/><Relationship Id="rId11" Type="http://schemas.microsoft.com/office/2007/relationships/hdphoto" Target="../media/hdphoto8.wdp"/><Relationship Id="rId5" Type="http://schemas.microsoft.com/office/2007/relationships/hdphoto" Target="../media/hdphoto7.wdp"/><Relationship Id="rId10" Type="http://schemas.openxmlformats.org/officeDocument/2006/relationships/image" Target="../media/image57.png"/><Relationship Id="rId4" Type="http://schemas.openxmlformats.org/officeDocument/2006/relationships/image" Target="../media/image56.png"/><Relationship Id="rId9" Type="http://schemas.openxmlformats.org/officeDocument/2006/relationships/image" Target="../media/image8.png"/></Relationships>
</file>

<file path=ppt/slides/_rels/slide34.xml.rels><?xml version="1.0" encoding="UTF-8" standalone="yes"?>
<Relationships xmlns="http://schemas.openxmlformats.org/package/2006/relationships"><Relationship Id="rId13" Type="http://schemas.openxmlformats.org/officeDocument/2006/relationships/customXml" Target="../ink/ink27.xml"/><Relationship Id="rId18" Type="http://schemas.microsoft.com/office/2007/relationships/hdphoto" Target="../media/hdphoto9.wdp"/><Relationship Id="rId3" Type="http://schemas.openxmlformats.org/officeDocument/2006/relationships/image" Target="../media/image470.png"/><Relationship Id="rId12" Type="http://schemas.openxmlformats.org/officeDocument/2006/relationships/image" Target="../media/image105.png"/><Relationship Id="rId17" Type="http://schemas.openxmlformats.org/officeDocument/2006/relationships/image" Target="../media/image58.png"/><Relationship Id="rId2" Type="http://schemas.openxmlformats.org/officeDocument/2006/relationships/image" Target="../media/image460.png"/><Relationship Id="rId16" Type="http://schemas.openxmlformats.org/officeDocument/2006/relationships/image" Target="../media/image8.png"/><Relationship Id="rId20" Type="http://schemas.openxmlformats.org/officeDocument/2006/relationships/image" Target="../media/image270.png"/><Relationship Id="rId1" Type="http://schemas.openxmlformats.org/officeDocument/2006/relationships/slideLayout" Target="../slideLayouts/slideLayout6.xml"/><Relationship Id="rId5" Type="http://schemas.openxmlformats.org/officeDocument/2006/relationships/customXml" Target="../ink/ink26.xml"/><Relationship Id="rId15" Type="http://schemas.openxmlformats.org/officeDocument/2006/relationships/image" Target="../media/image7.png"/><Relationship Id="rId19" Type="http://schemas.openxmlformats.org/officeDocument/2006/relationships/image" Target="../media/image2600.png"/><Relationship Id="rId4" Type="http://schemas.openxmlformats.org/officeDocument/2006/relationships/image" Target="../media/image480.png"/><Relationship Id="rId14" Type="http://schemas.openxmlformats.org/officeDocument/2006/relationships/image" Target="../media/image106.png"/></Relationships>
</file>

<file path=ppt/slides/_rels/slide3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10.png"/><Relationship Id="rId7" Type="http://schemas.openxmlformats.org/officeDocument/2006/relationships/image" Target="../media/image7.png"/><Relationship Id="rId2" Type="http://schemas.openxmlformats.org/officeDocument/2006/relationships/image" Target="../media/image500.png"/><Relationship Id="rId1" Type="http://schemas.openxmlformats.org/officeDocument/2006/relationships/slideLayout" Target="../slideLayouts/slideLayout6.xml"/><Relationship Id="rId6" Type="http://schemas.openxmlformats.org/officeDocument/2006/relationships/image" Target="../media/image320.png"/><Relationship Id="rId5" Type="http://schemas.openxmlformats.org/officeDocument/2006/relationships/image" Target="../media/image530.png"/><Relationship Id="rId4" Type="http://schemas.openxmlformats.org/officeDocument/2006/relationships/image" Target="../media/image521.png"/></Relationships>
</file>

<file path=ppt/slides/_rels/slide36.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image" Target="../media/image2700.png"/><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9.png"/><Relationship Id="rId1" Type="http://schemas.openxmlformats.org/officeDocument/2006/relationships/slideLayout" Target="../slideLayouts/slideLayout6.xml"/><Relationship Id="rId5" Type="http://schemas.openxmlformats.org/officeDocument/2006/relationships/image" Target="../media/image60.png"/><Relationship Id="rId4" Type="http://schemas.openxmlformats.org/officeDocument/2006/relationships/image" Target="../media/image8.pn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63.png"/><Relationship Id="rId2" Type="http://schemas.openxmlformats.org/officeDocument/2006/relationships/image" Target="../media/image61.png"/><Relationship Id="rId1" Type="http://schemas.openxmlformats.org/officeDocument/2006/relationships/slideLayout" Target="../slideLayouts/slideLayout6.xml"/><Relationship Id="rId6" Type="http://schemas.openxmlformats.org/officeDocument/2006/relationships/oleObject" Target="../embeddings/oleObject1.bin"/><Relationship Id="rId5" Type="http://schemas.openxmlformats.org/officeDocument/2006/relationships/image" Target="../media/image62.gif"/><Relationship Id="rId4" Type="http://schemas.openxmlformats.org/officeDocument/2006/relationships/image" Target="../media/image8.png"/></Relationships>
</file>

<file path=ppt/slides/_rels/slide39.xml.rels><?xml version="1.0" encoding="UTF-8" standalone="yes"?>
<Relationships xmlns="http://schemas.openxmlformats.org/package/2006/relationships"><Relationship Id="rId8" Type="http://schemas.openxmlformats.org/officeDocument/2006/relationships/image" Target="../media/image591.png"/><Relationship Id="rId3" Type="http://schemas.openxmlformats.org/officeDocument/2006/relationships/image" Target="../media/image562.png"/><Relationship Id="rId7" Type="http://schemas.openxmlformats.org/officeDocument/2006/relationships/image" Target="../media/image581.png"/><Relationship Id="rId2" Type="http://schemas.openxmlformats.org/officeDocument/2006/relationships/image" Target="../media/image55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571.png"/></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64.png"/><Relationship Id="rId4" Type="http://schemas.openxmlformats.org/officeDocument/2006/relationships/image" Target="../media/image601.png"/></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5.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42.xml.rels><?xml version="1.0" encoding="UTF-8" standalone="yes"?>
<Relationships xmlns="http://schemas.openxmlformats.org/package/2006/relationships"><Relationship Id="rId8" Type="http://schemas.openxmlformats.org/officeDocument/2006/relationships/image" Target="../media/image8.png"/><Relationship Id="rId7" Type="http://schemas.openxmlformats.org/officeDocument/2006/relationships/image" Target="../media/image66.png"/><Relationship Id="rId2" Type="http://schemas.openxmlformats.org/officeDocument/2006/relationships/customXml" Target="../ink/ink28.xml"/><Relationship Id="rId1" Type="http://schemas.openxmlformats.org/officeDocument/2006/relationships/slideLayout" Target="../slideLayouts/slideLayout6.xml"/><Relationship Id="rId6" Type="http://schemas.openxmlformats.org/officeDocument/2006/relationships/image" Target="../media/image66.png"/><Relationship Id="rId11" Type="http://schemas.openxmlformats.org/officeDocument/2006/relationships/image" Target="../media/image122.png"/><Relationship Id="rId5" Type="http://schemas.openxmlformats.org/officeDocument/2006/relationships/image" Target="../media/image520.png"/><Relationship Id="rId10" Type="http://schemas.openxmlformats.org/officeDocument/2006/relationships/image" Target="../media/image71.png"/><Relationship Id="rId9" Type="http://schemas.openxmlformats.org/officeDocument/2006/relationships/image" Target="../media/image600.png"/></Relationships>
</file>

<file path=ppt/slides/_rels/slide43.xml.rels><?xml version="1.0" encoding="UTF-8" standalone="yes"?>
<Relationships xmlns="http://schemas.openxmlformats.org/package/2006/relationships"><Relationship Id="rId8" Type="http://schemas.openxmlformats.org/officeDocument/2006/relationships/image" Target="../media/image67.png"/><Relationship Id="rId7" Type="http://schemas.openxmlformats.org/officeDocument/2006/relationships/image" Target="../media/image8.png"/><Relationship Id="rId2" Type="http://schemas.openxmlformats.org/officeDocument/2006/relationships/customXml" Target="../ink/ink29.xm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520.png"/><Relationship Id="rId10" Type="http://schemas.openxmlformats.org/officeDocument/2006/relationships/image" Target="../media/image69.jpeg"/><Relationship Id="rId9" Type="http://schemas.openxmlformats.org/officeDocument/2006/relationships/image" Target="../media/image68.png"/></Relationships>
</file>

<file path=ppt/slides/_rels/slide44.xml.rels><?xml version="1.0" encoding="UTF-8" standalone="yes"?>
<Relationships xmlns="http://schemas.openxmlformats.org/package/2006/relationships"><Relationship Id="rId8" Type="http://schemas.openxmlformats.org/officeDocument/2006/relationships/image" Target="../media/image110.png"/><Relationship Id="rId7" Type="http://schemas.openxmlformats.org/officeDocument/2006/relationships/image" Target="../media/image8.png"/><Relationship Id="rId12" Type="http://schemas.openxmlformats.org/officeDocument/2006/relationships/image" Target="../media/image70.jpeg"/><Relationship Id="rId2" Type="http://schemas.openxmlformats.org/officeDocument/2006/relationships/customXml" Target="../ink/ink30.xml"/><Relationship Id="rId1" Type="http://schemas.openxmlformats.org/officeDocument/2006/relationships/slideLayout" Target="../slideLayouts/slideLayout6.xml"/><Relationship Id="rId6" Type="http://schemas.openxmlformats.org/officeDocument/2006/relationships/image" Target="../media/image7.png"/><Relationship Id="rId11" Type="http://schemas.openxmlformats.org/officeDocument/2006/relationships/image" Target="../media/image141.png"/><Relationship Id="rId5" Type="http://schemas.openxmlformats.org/officeDocument/2006/relationships/image" Target="../media/image520.png"/><Relationship Id="rId10" Type="http://schemas.openxmlformats.org/officeDocument/2006/relationships/image" Target="../media/image1310.png"/><Relationship Id="rId9" Type="http://schemas.openxmlformats.org/officeDocument/2006/relationships/image" Target="../media/image120.png"/></Relationships>
</file>

<file path=ppt/slides/_rels/slide45.xml.rels><?xml version="1.0" encoding="UTF-8" standalone="yes"?>
<Relationships xmlns="http://schemas.openxmlformats.org/package/2006/relationships"><Relationship Id="rId8" Type="http://schemas.openxmlformats.org/officeDocument/2006/relationships/image" Target="../media/image170.png"/><Relationship Id="rId3" Type="http://schemas.openxmlformats.org/officeDocument/2006/relationships/customXml" Target="../ink/ink31.xml"/><Relationship Id="rId7" Type="http://schemas.openxmlformats.org/officeDocument/2006/relationships/image" Target="../media/image8.png"/><Relationship Id="rId2" Type="http://schemas.openxmlformats.org/officeDocument/2006/relationships/image" Target="../media/image161.pn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520.png"/></Relationships>
</file>

<file path=ppt/slides/_rels/slide46.xml.rels><?xml version="1.0" encoding="UTF-8" standalone="yes"?>
<Relationships xmlns="http://schemas.openxmlformats.org/package/2006/relationships"><Relationship Id="rId3" Type="http://schemas.openxmlformats.org/officeDocument/2006/relationships/image" Target="../media/image191.png"/><Relationship Id="rId7" Type="http://schemas.openxmlformats.org/officeDocument/2006/relationships/image" Target="../media/image8.png"/><Relationship Id="rId2" Type="http://schemas.openxmlformats.org/officeDocument/2006/relationships/image" Target="../media/image1800.pn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561.png"/><Relationship Id="rId4" Type="http://schemas.openxmlformats.org/officeDocument/2006/relationships/customXml" Target="../ink/ink32.xml"/></Relationships>
</file>

<file path=ppt/slides/_rels/slide4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50.png"/><Relationship Id="rId7" Type="http://schemas.openxmlformats.org/officeDocument/2006/relationships/image" Target="../media/image7.pn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570.png"/><Relationship Id="rId5" Type="http://schemas.openxmlformats.org/officeDocument/2006/relationships/customXml" Target="../ink/ink33.xml"/><Relationship Id="rId4" Type="http://schemas.openxmlformats.org/officeDocument/2006/relationships/image" Target="../media/image560.png"/></Relationships>
</file>

<file path=ppt/slides/_rels/slide48.xml.rels><?xml version="1.0" encoding="UTF-8" standalone="yes"?>
<Relationships xmlns="http://schemas.openxmlformats.org/package/2006/relationships"><Relationship Id="rId3" Type="http://schemas.openxmlformats.org/officeDocument/2006/relationships/image" Target="../media/image590.png"/><Relationship Id="rId2" Type="http://schemas.openxmlformats.org/officeDocument/2006/relationships/image" Target="../media/image580.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41.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32.png"/><Relationship Id="rId5" Type="http://schemas.openxmlformats.org/officeDocument/2006/relationships/image" Target="../media/image220.png"/><Relationship Id="rId4" Type="http://schemas.openxmlformats.org/officeDocument/2006/relationships/image" Target="../media/image73.png"/></Relationships>
</file>

<file path=ppt/slides/_rels/slide50.xml.rels><?xml version="1.0" encoding="UTF-8" standalone="yes"?>
<Relationships xmlns="http://schemas.openxmlformats.org/package/2006/relationships"><Relationship Id="rId3" Type="http://schemas.openxmlformats.org/officeDocument/2006/relationships/image" Target="../media/image680.png"/><Relationship Id="rId2" Type="http://schemas.openxmlformats.org/officeDocument/2006/relationships/image" Target="../media/image670.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20.png"/></Relationships>
</file>

<file path=ppt/slides/_rels/slide51.xml.rels><?xml version="1.0" encoding="UTF-8" standalone="yes"?>
<Relationships xmlns="http://schemas.openxmlformats.org/package/2006/relationships"><Relationship Id="rId8" Type="http://schemas.openxmlformats.org/officeDocument/2006/relationships/image" Target="../media/image160.png"/><Relationship Id="rId3" Type="http://schemas.openxmlformats.org/officeDocument/2006/relationships/image" Target="../media/image140.png"/><Relationship Id="rId7" Type="http://schemas.openxmlformats.org/officeDocument/2006/relationships/image" Target="../media/image1501.png"/><Relationship Id="rId2" Type="http://schemas.openxmlformats.org/officeDocument/2006/relationships/image" Target="../media/image130.png"/><Relationship Id="rId1" Type="http://schemas.openxmlformats.org/officeDocument/2006/relationships/slideLayout" Target="../slideLayouts/slideLayout6.xml"/><Relationship Id="rId5" Type="http://schemas.openxmlformats.org/officeDocument/2006/relationships/image" Target="../media/image520.png"/><Relationship Id="rId10" Type="http://schemas.openxmlformats.org/officeDocument/2006/relationships/image" Target="../media/image8.png"/><Relationship Id="rId4" Type="http://schemas.openxmlformats.org/officeDocument/2006/relationships/customXml" Target="../ink/ink34.xml"/><Relationship Id="rId9" Type="http://schemas.openxmlformats.org/officeDocument/2006/relationships/image" Target="../media/image7.png"/></Relationships>
</file>

<file path=ppt/slides/_rels/slide5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12.png"/><Relationship Id="rId7" Type="http://schemas.openxmlformats.org/officeDocument/2006/relationships/image" Target="../media/image1300.png"/><Relationship Id="rId2" Type="http://schemas.openxmlformats.org/officeDocument/2006/relationships/image" Target="../media/image390.png"/><Relationship Id="rId1" Type="http://schemas.openxmlformats.org/officeDocument/2006/relationships/slideLayout" Target="../slideLayouts/slideLayout6.xml"/><Relationship Id="rId10" Type="http://schemas.openxmlformats.org/officeDocument/2006/relationships/image" Target="../media/image400.png"/><Relationship Id="rId4" Type="http://schemas.openxmlformats.org/officeDocument/2006/relationships/customXml" Target="../ink/ink35.xml"/><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ext Box 4">
            <a:extLst>
              <a:ext uri="{FF2B5EF4-FFF2-40B4-BE49-F238E27FC236}">
                <a16:creationId xmlns:a16="http://schemas.microsoft.com/office/drawing/2014/main" id="{338023E9-CCFB-83ED-416B-E75A27F43E8B}"/>
              </a:ext>
            </a:extLst>
          </p:cNvPr>
          <p:cNvSpPr txBox="1">
            <a:spLocks noChangeArrowheads="1"/>
          </p:cNvSpPr>
          <p:nvPr/>
        </p:nvSpPr>
        <p:spPr bwMode="auto">
          <a:xfrm>
            <a:off x="572235" y="5309994"/>
            <a:ext cx="79995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3600" dirty="0">
                <a:solidFill>
                  <a:srgbClr val="0070C0"/>
                </a:solidFill>
                <a:latin typeface="Brush Script Std" pitchFamily="66" charset="0"/>
              </a:rPr>
              <a:t>Prime Movers for Human Development……</a:t>
            </a:r>
          </a:p>
        </p:txBody>
      </p:sp>
      <p:sp>
        <p:nvSpPr>
          <p:cNvPr id="1030" name="Rectangle 10">
            <a:extLst>
              <a:ext uri="{FF2B5EF4-FFF2-40B4-BE49-F238E27FC236}">
                <a16:creationId xmlns:a16="http://schemas.microsoft.com/office/drawing/2014/main" id="{3112CA2B-DE89-EEF3-191A-C93FA5B3FDF3}"/>
              </a:ext>
            </a:extLst>
          </p:cNvPr>
          <p:cNvSpPr>
            <a:spLocks noGrp="1" noChangeArrowheads="1"/>
          </p:cNvSpPr>
          <p:nvPr>
            <p:ph type="subTitle" idx="1"/>
          </p:nvPr>
        </p:nvSpPr>
        <p:spPr>
          <a:xfrm>
            <a:off x="1295400" y="3048000"/>
            <a:ext cx="6400800" cy="1447800"/>
          </a:xfrm>
        </p:spPr>
        <p:txBody>
          <a:bodyPr/>
          <a:lstStyle/>
          <a:p>
            <a:pPr eaLnBrk="1" hangingPunct="1"/>
            <a:endParaRPr lang="en-US" altLang="en-US" sz="1600" i="1" dirty="0"/>
          </a:p>
          <a:p>
            <a:pPr eaLnBrk="1" hangingPunct="1"/>
            <a:r>
              <a:rPr lang="en-US" altLang="en-US" sz="1600" b="1" dirty="0">
                <a:latin typeface="Script MT Bold" panose="03040602040607080904" pitchFamily="66" charset="0"/>
              </a:rPr>
              <a:t>P M V Subbarao</a:t>
            </a:r>
          </a:p>
          <a:p>
            <a:pPr eaLnBrk="1" hangingPunct="1"/>
            <a:r>
              <a:rPr lang="en-US" altLang="en-US" sz="1600" i="1" dirty="0"/>
              <a:t>Professor</a:t>
            </a:r>
          </a:p>
          <a:p>
            <a:pPr eaLnBrk="1" hangingPunct="1"/>
            <a:r>
              <a:rPr lang="en-US" altLang="en-US" sz="1600" i="1" dirty="0"/>
              <a:t>Mechanical Engineering Department</a:t>
            </a:r>
          </a:p>
          <a:p>
            <a:pPr eaLnBrk="1" hangingPunct="1"/>
            <a:r>
              <a:rPr lang="en-US" altLang="en-US" sz="1600" i="1" dirty="0"/>
              <a:t>I </a:t>
            </a:r>
            <a:r>
              <a:rPr lang="en-US" altLang="en-US" sz="1600" i="1" dirty="0" err="1"/>
              <a:t>I</a:t>
            </a:r>
            <a:r>
              <a:rPr lang="en-US" altLang="en-US" sz="1600" i="1" dirty="0"/>
              <a:t> T Delhi</a:t>
            </a:r>
          </a:p>
        </p:txBody>
      </p:sp>
      <p:sp>
        <p:nvSpPr>
          <p:cNvPr id="1031" name="Rectangle 2">
            <a:extLst>
              <a:ext uri="{FF2B5EF4-FFF2-40B4-BE49-F238E27FC236}">
                <a16:creationId xmlns:a16="http://schemas.microsoft.com/office/drawing/2014/main" id="{4FA8F36A-F844-BA20-6322-DA19E1858FD8}"/>
              </a:ext>
            </a:extLst>
          </p:cNvPr>
          <p:cNvSpPr>
            <a:spLocks noGrp="1" noChangeArrowheads="1"/>
          </p:cNvSpPr>
          <p:nvPr>
            <p:ph type="ctrTitle"/>
          </p:nvPr>
        </p:nvSpPr>
        <p:spPr>
          <a:xfrm>
            <a:off x="304800" y="228600"/>
            <a:ext cx="8291512" cy="838200"/>
          </a:xfrm>
        </p:spPr>
        <p:txBody>
          <a:bodyPr/>
          <a:lstStyle/>
          <a:p>
            <a:r>
              <a:rPr lang="en-US" altLang="en-US" sz="2800" dirty="0"/>
              <a:t>Flow Systems for Energy Conversion</a:t>
            </a:r>
          </a:p>
        </p:txBody>
      </p:sp>
      <p:pic>
        <p:nvPicPr>
          <p:cNvPr id="12" name="Rectangle 19458">
            <a:extLst>
              <a:ext uri="{FF2B5EF4-FFF2-40B4-BE49-F238E27FC236}">
                <a16:creationId xmlns:a16="http://schemas.microsoft.com/office/drawing/2014/main" id="{1CEC7AA5-A1FF-D7C2-250F-EECB13292DFD}"/>
              </a:ext>
            </a:extLst>
          </p:cNvPr>
          <p:cNvPicPr>
            <a:picLocks noChangeAspect="1" noChangeArrowheads="1"/>
          </p:cNvPicPr>
          <p:nvPr/>
        </p:nvPicPr>
        <p:blipFill>
          <a:blip r:embed="rId3" cstate="print"/>
          <a:srcRect/>
          <a:stretch>
            <a:fillRect/>
          </a:stretch>
        </p:blipFill>
        <p:spPr bwMode="auto">
          <a:xfrm>
            <a:off x="2481262" y="1349375"/>
            <a:ext cx="4071938" cy="1774825"/>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lightRig rig="threePt" dir="t"/>
          </a:scene3d>
          <a:sp3d>
            <a:bevelT w="165100" prst="coolSlant"/>
          </a:sp3d>
        </p:spPr>
      </p:pic>
      <p:grpSp>
        <p:nvGrpSpPr>
          <p:cNvPr id="1033" name="Group 8">
            <a:extLst>
              <a:ext uri="{FF2B5EF4-FFF2-40B4-BE49-F238E27FC236}">
                <a16:creationId xmlns:a16="http://schemas.microsoft.com/office/drawing/2014/main" id="{DFB59E87-6D22-2744-EB4E-D1ABAD246D31}"/>
              </a:ext>
            </a:extLst>
          </p:cNvPr>
          <p:cNvGrpSpPr>
            <a:grpSpLocks/>
          </p:cNvGrpSpPr>
          <p:nvPr/>
        </p:nvGrpSpPr>
        <p:grpSpPr bwMode="auto">
          <a:xfrm>
            <a:off x="0" y="0"/>
            <a:ext cx="9144000" cy="6858000"/>
            <a:chOff x="0" y="0"/>
            <a:chExt cx="5760" cy="4320"/>
          </a:xfrm>
        </p:grpSpPr>
        <p:grpSp>
          <p:nvGrpSpPr>
            <p:cNvPr id="1034" name="Group 9">
              <a:extLst>
                <a:ext uri="{FF2B5EF4-FFF2-40B4-BE49-F238E27FC236}">
                  <a16:creationId xmlns:a16="http://schemas.microsoft.com/office/drawing/2014/main" id="{D18E2069-8DD8-CE59-C17B-D2C62CB1825A}"/>
                </a:ext>
              </a:extLst>
            </p:cNvPr>
            <p:cNvGrpSpPr>
              <a:grpSpLocks/>
            </p:cNvGrpSpPr>
            <p:nvPr/>
          </p:nvGrpSpPr>
          <p:grpSpPr bwMode="auto">
            <a:xfrm>
              <a:off x="0" y="0"/>
              <a:ext cx="192" cy="4320"/>
              <a:chOff x="0" y="-48"/>
              <a:chExt cx="144" cy="4368"/>
            </a:xfrm>
          </p:grpSpPr>
          <p:sp>
            <p:nvSpPr>
              <p:cNvPr id="1044" name="Rectangle 10">
                <a:extLst>
                  <a:ext uri="{FF2B5EF4-FFF2-40B4-BE49-F238E27FC236}">
                    <a16:creationId xmlns:a16="http://schemas.microsoft.com/office/drawing/2014/main" id="{B0587B82-2C13-8799-3BE9-6D0D5C01342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5" name="Rectangle 11">
                <a:extLst>
                  <a:ext uri="{FF2B5EF4-FFF2-40B4-BE49-F238E27FC236}">
                    <a16:creationId xmlns:a16="http://schemas.microsoft.com/office/drawing/2014/main" id="{13912AAB-5EC7-9B0D-8538-3A769B24766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p:nvGrpSpPr>
            <p:cNvPr id="1035" name="Group 12">
              <a:extLst>
                <a:ext uri="{FF2B5EF4-FFF2-40B4-BE49-F238E27FC236}">
                  <a16:creationId xmlns:a16="http://schemas.microsoft.com/office/drawing/2014/main" id="{692F9CA6-A82F-3467-EF3F-2C526DBE2787}"/>
                </a:ext>
              </a:extLst>
            </p:cNvPr>
            <p:cNvGrpSpPr>
              <a:grpSpLocks/>
            </p:cNvGrpSpPr>
            <p:nvPr/>
          </p:nvGrpSpPr>
          <p:grpSpPr bwMode="auto">
            <a:xfrm>
              <a:off x="5674" y="24"/>
              <a:ext cx="86" cy="4296"/>
              <a:chOff x="5616" y="-48"/>
              <a:chExt cx="144" cy="4368"/>
            </a:xfrm>
          </p:grpSpPr>
          <p:sp>
            <p:nvSpPr>
              <p:cNvPr id="1042" name="Rectangle 13">
                <a:extLst>
                  <a:ext uri="{FF2B5EF4-FFF2-40B4-BE49-F238E27FC236}">
                    <a16:creationId xmlns:a16="http://schemas.microsoft.com/office/drawing/2014/main" id="{D7987352-109C-C9D2-AC07-A5B3E036EEA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3" name="Rectangle 14">
                <a:extLst>
                  <a:ext uri="{FF2B5EF4-FFF2-40B4-BE49-F238E27FC236}">
                    <a16:creationId xmlns:a16="http://schemas.microsoft.com/office/drawing/2014/main" id="{1DF6057D-3682-82A4-FA33-224BE588BF0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p:nvGrpSpPr>
            <p:cNvPr id="1036" name="Group 15">
              <a:extLst>
                <a:ext uri="{FF2B5EF4-FFF2-40B4-BE49-F238E27FC236}">
                  <a16:creationId xmlns:a16="http://schemas.microsoft.com/office/drawing/2014/main" id="{B9CCAAD4-3364-26BB-A23F-62790C3F843F}"/>
                </a:ext>
              </a:extLst>
            </p:cNvPr>
            <p:cNvGrpSpPr>
              <a:grpSpLocks/>
            </p:cNvGrpSpPr>
            <p:nvPr/>
          </p:nvGrpSpPr>
          <p:grpSpPr bwMode="auto">
            <a:xfrm>
              <a:off x="144" y="0"/>
              <a:ext cx="5616" cy="144"/>
              <a:chOff x="96" y="-48"/>
              <a:chExt cx="5520" cy="144"/>
            </a:xfrm>
          </p:grpSpPr>
          <p:sp>
            <p:nvSpPr>
              <p:cNvPr id="1040" name="Rectangle 16">
                <a:extLst>
                  <a:ext uri="{FF2B5EF4-FFF2-40B4-BE49-F238E27FC236}">
                    <a16:creationId xmlns:a16="http://schemas.microsoft.com/office/drawing/2014/main" id="{760B38F9-3710-9677-CFAD-61528CDD276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1" name="Rectangle 17">
                <a:extLst>
                  <a:ext uri="{FF2B5EF4-FFF2-40B4-BE49-F238E27FC236}">
                    <a16:creationId xmlns:a16="http://schemas.microsoft.com/office/drawing/2014/main" id="{75B41B1E-DBA7-00AD-D3C1-FBF3538C1A5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p:nvGrpSpPr>
            <p:cNvPr id="1037" name="Group 18">
              <a:extLst>
                <a:ext uri="{FF2B5EF4-FFF2-40B4-BE49-F238E27FC236}">
                  <a16:creationId xmlns:a16="http://schemas.microsoft.com/office/drawing/2014/main" id="{3613C3EE-2E40-6D3F-B3B7-71AC92866D45}"/>
                </a:ext>
              </a:extLst>
            </p:cNvPr>
            <p:cNvGrpSpPr>
              <a:grpSpLocks/>
            </p:cNvGrpSpPr>
            <p:nvPr/>
          </p:nvGrpSpPr>
          <p:grpSpPr bwMode="auto">
            <a:xfrm>
              <a:off x="144" y="4234"/>
              <a:ext cx="5616" cy="86"/>
              <a:chOff x="96" y="4176"/>
              <a:chExt cx="5520" cy="144"/>
            </a:xfrm>
          </p:grpSpPr>
          <p:sp>
            <p:nvSpPr>
              <p:cNvPr id="1038" name="Rectangle 19">
                <a:extLst>
                  <a:ext uri="{FF2B5EF4-FFF2-40B4-BE49-F238E27FC236}">
                    <a16:creationId xmlns:a16="http://schemas.microsoft.com/office/drawing/2014/main" id="{C0359F86-0366-F6B2-FC8E-D93052D7DA1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39" name="Rectangle 20">
                <a:extLst>
                  <a:ext uri="{FF2B5EF4-FFF2-40B4-BE49-F238E27FC236}">
                    <a16:creationId xmlns:a16="http://schemas.microsoft.com/office/drawing/2014/main" id="{FFC3350F-030F-68AF-F336-49E9F892690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mc:AlternateContent xmlns:mc="http://schemas.openxmlformats.org/markup-compatibility/2006" xmlns:p14="http://schemas.microsoft.com/office/powerpoint/2010/main">
        <mc:Choice Requires="p14">
          <p:contentPart p14:bwMode="auto" r:id="rId4">
            <p14:nvContentPartPr>
              <p14:cNvPr id="1027" name="Ink 20">
                <a:extLst>
                  <a:ext uri="{FF2B5EF4-FFF2-40B4-BE49-F238E27FC236}">
                    <a16:creationId xmlns:a16="http://schemas.microsoft.com/office/drawing/2014/main" id="{3D0CF5BA-CB95-17D7-8DD8-2B35E9E3C06A}"/>
                  </a:ext>
                </a:extLst>
              </p14:cNvPr>
              <p14:cNvContentPartPr>
                <a14:cpLocks xmlns:a14="http://schemas.microsoft.com/office/drawing/2010/main" noRot="1" noChangeAspect="1" noEditPoints="1" noChangeArrowheads="1" noChangeShapeType="1"/>
              </p14:cNvContentPartPr>
              <p14:nvPr/>
            </p14:nvContentPartPr>
            <p14:xfrm>
              <a:off x="336550" y="4937125"/>
              <a:ext cx="1588" cy="1588"/>
            </p14:xfrm>
          </p:contentPart>
        </mc:Choice>
        <mc:Fallback xmlns="">
          <p:pic>
            <p:nvPicPr>
              <p:cNvPr id="1027" name="Ink 20">
                <a:extLst>
                  <a:ext uri="{FF2B5EF4-FFF2-40B4-BE49-F238E27FC236}">
                    <a16:creationId xmlns:a16="http://schemas.microsoft.com/office/drawing/2014/main" id="{3D0CF5BA-CB95-17D7-8DD8-2B35E9E3C06A}"/>
                  </a:ext>
                </a:extLst>
              </p:cNvPr>
              <p:cNvPicPr>
                <a:picLocks noRot="1" noChangeAspect="1" noEditPoints="1" noChangeArrowheads="1" noChangeShapeType="1"/>
              </p:cNvPicPr>
              <p:nvPr/>
            </p:nvPicPr>
            <p:blipFill>
              <a:blip r:embed="rId5"/>
              <a:stretch>
                <a:fillRect/>
              </a:stretch>
            </p:blipFill>
            <p:spPr>
              <a:xfrm>
                <a:off x="295262" y="4895837"/>
                <a:ext cx="84164"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28" name="Ink 21">
                <a:extLst>
                  <a:ext uri="{FF2B5EF4-FFF2-40B4-BE49-F238E27FC236}">
                    <a16:creationId xmlns:a16="http://schemas.microsoft.com/office/drawing/2014/main" id="{BBC28B0C-F1C0-3B64-B7D2-A8B08B81F860}"/>
                  </a:ext>
                </a:extLst>
              </p14:cNvPr>
              <p14:cNvContentPartPr>
                <a14:cpLocks xmlns:a14="http://schemas.microsoft.com/office/drawing/2010/main" noRot="1" noChangeAspect="1" noEditPoints="1" noChangeArrowheads="1" noChangeShapeType="1"/>
              </p14:cNvContentPartPr>
              <p14:nvPr/>
            </p14:nvContentPartPr>
            <p14:xfrm>
              <a:off x="3216275" y="3943350"/>
              <a:ext cx="28575" cy="101600"/>
            </p14:xfrm>
          </p:contentPart>
        </mc:Choice>
        <mc:Fallback xmlns="">
          <p:pic>
            <p:nvPicPr>
              <p:cNvPr id="1028" name="Ink 21">
                <a:extLst>
                  <a:ext uri="{FF2B5EF4-FFF2-40B4-BE49-F238E27FC236}">
                    <a16:creationId xmlns:a16="http://schemas.microsoft.com/office/drawing/2014/main" id="{BBC28B0C-F1C0-3B64-B7D2-A8B08B81F860}"/>
                  </a:ext>
                </a:extLst>
              </p:cNvPr>
              <p:cNvPicPr>
                <a:picLocks noRot="1" noChangeAspect="1" noEditPoints="1" noChangeArrowheads="1" noChangeShapeType="1"/>
              </p:cNvPicPr>
              <p:nvPr/>
            </p:nvPicPr>
            <p:blipFill>
              <a:blip r:embed="rId8"/>
              <a:stretch>
                <a:fillRect/>
              </a:stretch>
            </p:blipFill>
            <p:spPr>
              <a:xfrm>
                <a:off x="3206871" y="3934016"/>
                <a:ext cx="47384" cy="120269"/>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 name="Ink 1">
                <a:extLst>
                  <a:ext uri="{FF2B5EF4-FFF2-40B4-BE49-F238E27FC236}">
                    <a16:creationId xmlns:a16="http://schemas.microsoft.com/office/drawing/2014/main" id="{D066BFC7-7C22-E8F4-4DBA-AD7A4CCBA353}"/>
                  </a:ext>
                </a:extLst>
              </p14:cNvPr>
              <p14:cNvContentPartPr/>
              <p14:nvPr/>
            </p14:nvContentPartPr>
            <p14:xfrm>
              <a:off x="853560" y="6471360"/>
              <a:ext cx="6840" cy="11520"/>
            </p14:xfrm>
          </p:contentPart>
        </mc:Choice>
        <mc:Fallback xmlns="">
          <p:pic>
            <p:nvPicPr>
              <p:cNvPr id="2" name="Ink 1">
                <a:extLst>
                  <a:ext uri="{FF2B5EF4-FFF2-40B4-BE49-F238E27FC236}">
                    <a16:creationId xmlns:a16="http://schemas.microsoft.com/office/drawing/2014/main" id="{D066BFC7-7C22-E8F4-4DBA-AD7A4CCBA353}"/>
                  </a:ext>
                </a:extLst>
              </p:cNvPr>
              <p:cNvPicPr/>
              <p:nvPr/>
            </p:nvPicPr>
            <p:blipFill>
              <a:blip r:embed="rId10"/>
              <a:stretch>
                <a:fillRect/>
              </a:stretch>
            </p:blipFill>
            <p:spPr>
              <a:xfrm>
                <a:off x="844200" y="6462000"/>
                <a:ext cx="25560" cy="3024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box(out)">
                                      <p:cBhvr>
                                        <p:cTn id="7" dur="500"/>
                                        <p:tgtEl>
                                          <p:spTgt spid="2253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3">
            <a:extLst>
              <a:ext uri="{FF2B5EF4-FFF2-40B4-BE49-F238E27FC236}">
                <a16:creationId xmlns:a16="http://schemas.microsoft.com/office/drawing/2014/main" id="{4BCB964F-9F62-DBD5-ACC4-3BC44E73640E}"/>
              </a:ext>
            </a:extLst>
          </p:cNvPr>
          <p:cNvSpPr>
            <a:spLocks noGrp="1" noChangeArrowheads="1"/>
          </p:cNvSpPr>
          <p:nvPr>
            <p:ph type="title"/>
          </p:nvPr>
        </p:nvSpPr>
        <p:spPr>
          <a:xfrm>
            <a:off x="1256637" y="233138"/>
            <a:ext cx="7239000" cy="762000"/>
          </a:xfrm>
        </p:spPr>
        <p:txBody>
          <a:bodyPr/>
          <a:lstStyle/>
          <a:p>
            <a:r>
              <a:rPr lang="en-IN" altLang="en-US" sz="2800" dirty="0"/>
              <a:t>Human Evolution : Just Biological???</a:t>
            </a:r>
          </a:p>
        </p:txBody>
      </p:sp>
      <p:pic>
        <p:nvPicPr>
          <p:cNvPr id="2" name="Picture 2">
            <a:extLst>
              <a:ext uri="{FF2B5EF4-FFF2-40B4-BE49-F238E27FC236}">
                <a16:creationId xmlns:a16="http://schemas.microsoft.com/office/drawing/2014/main" id="{FCECC718-0196-003E-C0F8-A7054D9074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143000"/>
            <a:ext cx="8677275" cy="30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6">
            <a:extLst>
              <a:ext uri="{FF2B5EF4-FFF2-40B4-BE49-F238E27FC236}">
                <a16:creationId xmlns:a16="http://schemas.microsoft.com/office/drawing/2014/main" id="{10EDA044-3E0C-514E-B2E6-00A5CEDFEC00}"/>
              </a:ext>
            </a:extLst>
          </p:cNvPr>
          <p:cNvPicPr>
            <a:picLocks noChangeAspect="1" noChangeArrowheads="1"/>
          </p:cNvPicPr>
          <p:nvPr/>
        </p:nvPicPr>
        <p:blipFill>
          <a:blip r:embed="rId4">
            <a:lum bright="-22000" contrast="50000"/>
            <a:extLst>
              <a:ext uri="{28A0092B-C50C-407E-A947-70E740481C1C}">
                <a14:useLocalDpi xmlns:a14="http://schemas.microsoft.com/office/drawing/2010/main" val="0"/>
              </a:ext>
            </a:extLst>
          </a:blip>
          <a:srcRect/>
          <a:stretch>
            <a:fillRect/>
          </a:stretch>
        </p:blipFill>
        <p:spPr bwMode="auto">
          <a:xfrm>
            <a:off x="735013" y="4095750"/>
            <a:ext cx="8027987" cy="256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a:extLst>
              <a:ext uri="{FF2B5EF4-FFF2-40B4-BE49-F238E27FC236}">
                <a16:creationId xmlns:a16="http://schemas.microsoft.com/office/drawing/2014/main" id="{BBD3EAFF-BA2F-6FE0-498E-791D78ACE415}"/>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5349B50B-E780-4CCB-85E3-5D4938A1FE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39A35318-79BD-8F0D-C16D-81B7C1104149}"/>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E5E97103-F53D-B5A2-6091-FF47CCE1EF16}"/>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C99A164E-D063-B8F2-A82D-258B38F61DB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77933E26-01E2-39A8-88FB-FD2F8B2AC9A1}"/>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AD470D15-89F0-53AF-7690-0F230D5E46E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3104C3EF-E85E-E2AF-E1BB-88ACDA06C8B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491189F6-9F94-4FE6-EF21-8588924374F3}"/>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D74E8F72-6BFB-147C-785C-54678364CD6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53DFF46B-FC38-ED66-AB4A-A72F78EC403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58AFAEF0-A4A0-07CA-3C77-2F789EB7C7D5}"/>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8AF053C4-3616-54EA-ECC5-AB8EEEEEFC8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8F705C02-A04E-8F6A-BB30-D42CF82A077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E4D8369D-FA92-52B0-0310-A9204FF0BD56}"/>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02296AFF-7B6E-C216-1726-5B0487A4495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70C48D9B-6033-2E89-11F9-B005EFF0AA0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661D917-C03B-DA16-F46C-52F42C646177}"/>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78929498-F7ED-F110-2C56-764D9D95C73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ssolv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56F1036A-2701-D363-E739-BB988C8D8871}"/>
              </a:ext>
            </a:extLst>
          </p:cNvPr>
          <p:cNvSpPr>
            <a:spLocks noGrp="1" noChangeArrowheads="1"/>
          </p:cNvSpPr>
          <p:nvPr>
            <p:ph type="title"/>
          </p:nvPr>
        </p:nvSpPr>
        <p:spPr>
          <a:xfrm>
            <a:off x="492125" y="28967"/>
            <a:ext cx="7772400" cy="1143000"/>
          </a:xfrm>
        </p:spPr>
        <p:txBody>
          <a:bodyPr/>
          <a:lstStyle/>
          <a:p>
            <a:r>
              <a:rPr lang="en-IN" altLang="en-US" sz="2800" dirty="0"/>
              <a:t>Outreach thru Energetic Evolution</a:t>
            </a:r>
          </a:p>
        </p:txBody>
      </p:sp>
      <p:pic>
        <p:nvPicPr>
          <p:cNvPr id="9219" name="Picture 2">
            <a:extLst>
              <a:ext uri="{FF2B5EF4-FFF2-40B4-BE49-F238E27FC236}">
                <a16:creationId xmlns:a16="http://schemas.microsoft.com/office/drawing/2014/main" id="{DDA65B62-3CEC-1D07-9918-FC36C9E0DE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71600"/>
            <a:ext cx="8839200" cy="506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reeform 3">
            <a:extLst>
              <a:ext uri="{FF2B5EF4-FFF2-40B4-BE49-F238E27FC236}">
                <a16:creationId xmlns:a16="http://schemas.microsoft.com/office/drawing/2014/main" id="{04A5C156-378A-F623-B423-F64B26CC11C2}"/>
              </a:ext>
            </a:extLst>
          </p:cNvPr>
          <p:cNvSpPr/>
          <p:nvPr/>
        </p:nvSpPr>
        <p:spPr>
          <a:xfrm>
            <a:off x="212725" y="1103313"/>
            <a:ext cx="8858250" cy="3643312"/>
          </a:xfrm>
          <a:custGeom>
            <a:avLst/>
            <a:gdLst>
              <a:gd name="connsiteX0" fmla="*/ 570895 w 8858553"/>
              <a:gd name="connsiteY0" fmla="*/ 464457 h 3643085"/>
              <a:gd name="connsiteX1" fmla="*/ 483810 w 8858553"/>
              <a:gd name="connsiteY1" fmla="*/ 3135085 h 3643085"/>
              <a:gd name="connsiteX2" fmla="*/ 1470781 w 8858553"/>
              <a:gd name="connsiteY2" fmla="*/ 3512457 h 3643085"/>
              <a:gd name="connsiteX3" fmla="*/ 2152953 w 8858553"/>
              <a:gd name="connsiteY3" fmla="*/ 3178628 h 3643085"/>
              <a:gd name="connsiteX4" fmla="*/ 2733524 w 8858553"/>
              <a:gd name="connsiteY4" fmla="*/ 2757714 h 3643085"/>
              <a:gd name="connsiteX5" fmla="*/ 3488267 w 8858553"/>
              <a:gd name="connsiteY5" fmla="*/ 2873828 h 3643085"/>
              <a:gd name="connsiteX6" fmla="*/ 3880153 w 8858553"/>
              <a:gd name="connsiteY6" fmla="*/ 2975428 h 3643085"/>
              <a:gd name="connsiteX7" fmla="*/ 4867124 w 8858553"/>
              <a:gd name="connsiteY7" fmla="*/ 2960914 h 3643085"/>
              <a:gd name="connsiteX8" fmla="*/ 6086324 w 8858553"/>
              <a:gd name="connsiteY8" fmla="*/ 3033485 h 3643085"/>
              <a:gd name="connsiteX9" fmla="*/ 8452153 w 8858553"/>
              <a:gd name="connsiteY9" fmla="*/ 2844800 h 3643085"/>
              <a:gd name="connsiteX10" fmla="*/ 8524724 w 8858553"/>
              <a:gd name="connsiteY10" fmla="*/ 1088571 h 3643085"/>
              <a:gd name="connsiteX11" fmla="*/ 8190895 w 8858553"/>
              <a:gd name="connsiteY11" fmla="*/ 406400 h 3643085"/>
              <a:gd name="connsiteX12" fmla="*/ 6855581 w 8858553"/>
              <a:gd name="connsiteY12" fmla="*/ 319314 h 3643085"/>
              <a:gd name="connsiteX13" fmla="*/ 3909181 w 8858553"/>
              <a:gd name="connsiteY13" fmla="*/ 348343 h 3643085"/>
              <a:gd name="connsiteX14" fmla="*/ 570895 w 8858553"/>
              <a:gd name="connsiteY14" fmla="*/ 464457 h 3643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858553" h="3643085">
                <a:moveTo>
                  <a:pt x="570895" y="464457"/>
                </a:moveTo>
                <a:cubicBezTo>
                  <a:pt x="0" y="928914"/>
                  <a:pt x="333829" y="2627085"/>
                  <a:pt x="483810" y="3135085"/>
                </a:cubicBezTo>
                <a:cubicBezTo>
                  <a:pt x="633791" y="3643085"/>
                  <a:pt x="1192591" y="3505200"/>
                  <a:pt x="1470781" y="3512457"/>
                </a:cubicBezTo>
                <a:cubicBezTo>
                  <a:pt x="1748971" y="3519714"/>
                  <a:pt x="1942496" y="3304418"/>
                  <a:pt x="2152953" y="3178628"/>
                </a:cubicBezTo>
                <a:cubicBezTo>
                  <a:pt x="2363410" y="3052838"/>
                  <a:pt x="2510972" y="2808514"/>
                  <a:pt x="2733524" y="2757714"/>
                </a:cubicBezTo>
                <a:cubicBezTo>
                  <a:pt x="2956076" y="2706914"/>
                  <a:pt x="3297162" y="2837542"/>
                  <a:pt x="3488267" y="2873828"/>
                </a:cubicBezTo>
                <a:cubicBezTo>
                  <a:pt x="3679372" y="2910114"/>
                  <a:pt x="3650344" y="2960914"/>
                  <a:pt x="3880153" y="2975428"/>
                </a:cubicBezTo>
                <a:cubicBezTo>
                  <a:pt x="4109962" y="2989942"/>
                  <a:pt x="4499429" y="2951238"/>
                  <a:pt x="4867124" y="2960914"/>
                </a:cubicBezTo>
                <a:cubicBezTo>
                  <a:pt x="5234819" y="2970590"/>
                  <a:pt x="5488819" y="3052837"/>
                  <a:pt x="6086324" y="3033485"/>
                </a:cubicBezTo>
                <a:cubicBezTo>
                  <a:pt x="6683829" y="3014133"/>
                  <a:pt x="8045753" y="3168952"/>
                  <a:pt x="8452153" y="2844800"/>
                </a:cubicBezTo>
                <a:cubicBezTo>
                  <a:pt x="8858553" y="2520648"/>
                  <a:pt x="8568267" y="1494971"/>
                  <a:pt x="8524724" y="1088571"/>
                </a:cubicBezTo>
                <a:cubicBezTo>
                  <a:pt x="8481181" y="682171"/>
                  <a:pt x="8469085" y="534609"/>
                  <a:pt x="8190895" y="406400"/>
                </a:cubicBezTo>
                <a:cubicBezTo>
                  <a:pt x="7912705" y="278191"/>
                  <a:pt x="6855581" y="319314"/>
                  <a:pt x="6855581" y="319314"/>
                </a:cubicBezTo>
                <a:lnTo>
                  <a:pt x="3909181" y="348343"/>
                </a:lnTo>
                <a:cubicBezTo>
                  <a:pt x="2856895" y="377371"/>
                  <a:pt x="1141790" y="0"/>
                  <a:pt x="570895" y="46445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IN"/>
          </a:p>
        </p:txBody>
      </p:sp>
      <p:pic>
        <p:nvPicPr>
          <p:cNvPr id="14342" name="Rectangle 19458">
            <a:extLst>
              <a:ext uri="{FF2B5EF4-FFF2-40B4-BE49-F238E27FC236}">
                <a16:creationId xmlns:a16="http://schemas.microsoft.com/office/drawing/2014/main" id="{05FC5CAD-1804-7E32-EA15-222F354690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1025" y="228600"/>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B668C711-B877-5F14-93F8-321593472953}"/>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48A0B35C-D010-090A-A608-9C2582AE7A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A1452DA7-40DD-F011-E9AC-3C8CC947B62E}"/>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1B7AC413-637E-DE05-274B-5D371194CA9E}"/>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8E961EEA-78DA-190C-E4A9-45F5A072A35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E058EDB5-5D13-D6FC-AFF2-EF1A3269DE81}"/>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10A1793A-F347-E4B2-6010-CEDA55D96A8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D0631B64-939A-1D0C-E895-DEC13B9A866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BF83A4AE-A059-2244-CC64-6D0E9590817C}"/>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C6F1A9BF-4C12-3BF9-EAC1-4B5472031FA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86C9B9E2-E84C-8685-B165-ABF23C777A5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97A48752-65C1-F77A-C6CA-58FE8C0C5349}"/>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DF7202A4-FA63-45BB-CA43-BDBB1295D69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CA6BBE78-D4DA-3A90-C5E5-9F87FF973B9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A50E8CDA-7774-833F-0321-757B2A6A327B}"/>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7AA6D8A-7DB4-CF3B-AA4E-E022B88A0FE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4599B99F-5162-FE33-5A73-F1D556ABB91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0CB72306-6323-E03E-C755-B221520D93B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53308B9-05F1-E8CA-EE58-2213290C13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circle(in)">
                                      <p:cBhvr>
                                        <p:cTn id="7" dur="750"/>
                                        <p:tgtEl>
                                          <p:spTgt spid="92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xit" presetSubtype="0" fill="hold" nodeType="clickEffect">
                                  <p:stCondLst>
                                    <p:cond delay="0"/>
                                  </p:stCondLst>
                                  <p:childTnLst>
                                    <p:animEffect transition="out" filter="dissolv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a:extLst>
              <a:ext uri="{FF2B5EF4-FFF2-40B4-BE49-F238E27FC236}">
                <a16:creationId xmlns:a16="http://schemas.microsoft.com/office/drawing/2014/main" id="{574C5E62-0A09-58C2-D4A6-9F9227A0DEA6}"/>
              </a:ext>
            </a:extLst>
          </p:cNvPr>
          <p:cNvSpPr>
            <a:spLocks noGrp="1" noChangeArrowheads="1"/>
          </p:cNvSpPr>
          <p:nvPr>
            <p:ph type="title"/>
          </p:nvPr>
        </p:nvSpPr>
        <p:spPr>
          <a:xfrm>
            <a:off x="1746909" y="298450"/>
            <a:ext cx="6025491" cy="762000"/>
          </a:xfrm>
        </p:spPr>
        <p:txBody>
          <a:bodyPr/>
          <a:lstStyle/>
          <a:p>
            <a:r>
              <a:rPr lang="en-IN" altLang="en-US" sz="2800" dirty="0"/>
              <a:t>Energy Played/Plays A Vital Role in Human Evolution</a:t>
            </a:r>
          </a:p>
        </p:txBody>
      </p:sp>
      <p:pic>
        <p:nvPicPr>
          <p:cNvPr id="2" name="Picture 2">
            <a:extLst>
              <a:ext uri="{FF2B5EF4-FFF2-40B4-BE49-F238E27FC236}">
                <a16:creationId xmlns:a16="http://schemas.microsoft.com/office/drawing/2014/main" id="{5A7641F1-8457-3686-4F02-5834C6A57F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200" y="1170813"/>
            <a:ext cx="8677275" cy="30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a:extLst>
              <a:ext uri="{FF2B5EF4-FFF2-40B4-BE49-F238E27FC236}">
                <a16:creationId xmlns:a16="http://schemas.microsoft.com/office/drawing/2014/main" id="{DA4DC2F3-8E7E-E09B-DF9B-C8975AC7E41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93750" y="1589088"/>
            <a:ext cx="6629400" cy="494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a:extLst>
              <a:ext uri="{FF2B5EF4-FFF2-40B4-BE49-F238E27FC236}">
                <a16:creationId xmlns:a16="http://schemas.microsoft.com/office/drawing/2014/main" id="{2AB60B4C-58F0-A765-4200-FFA535F3EFCC}"/>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5295067E-CB2C-4555-A365-8FD2875193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3EFF36BF-B83F-C05F-50CF-79207D39AFCA}"/>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C1C0A6F6-581D-D13E-6DC5-26FB49943CF0}"/>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22D96BEB-26CD-9FFB-2CBC-6248CBC90507}"/>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DEE4DEEC-34BE-9C31-31FF-045F2BE0150A}"/>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5E4E9F0A-20FD-875B-20D6-1435615258A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46CD945F-66A7-73DB-C25A-D3D4D4D38FF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72E1601B-C8C3-5E76-7169-64B950EB5E9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2F6F86F2-4AE9-B40D-A9BF-0880AC301C0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D769630B-1E9A-5366-FD6C-9B4303AC0D8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A726E29E-77AC-3ABF-1CB8-50FCCC366DA0}"/>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CD5EE300-E35B-74B6-88C0-B412DE47D04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A2155A74-DE8C-0E5A-9DD4-41E382A3485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F0A33C2-1B00-B3B9-2E88-0DDCD608C075}"/>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49537D73-EA84-0465-2AC0-7E807D0A0BE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7C2F7280-098E-6218-7C8E-CC67700889C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F331AE27-ADA8-B3A9-3638-B72A20C4DBDF}"/>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1543828C-2AE2-B7B9-5F65-B87796EA896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5" name="Picture 3">
            <a:extLst>
              <a:ext uri="{FF2B5EF4-FFF2-40B4-BE49-F238E27FC236}">
                <a16:creationId xmlns:a16="http://schemas.microsoft.com/office/drawing/2014/main" id="{CAA22381-F1CB-880B-18BC-7D3294BE5A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0938" y="1079500"/>
            <a:ext cx="7535862" cy="570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60FA08DE-6726-F669-4BA4-CE47F7337818}"/>
              </a:ext>
            </a:extLst>
          </p:cNvPr>
          <p:cNvSpPr txBox="1">
            <a:spLocks noChangeArrowheads="1"/>
          </p:cNvSpPr>
          <p:nvPr/>
        </p:nvSpPr>
        <p:spPr bwMode="auto">
          <a:xfrm>
            <a:off x="2133600" y="6019800"/>
            <a:ext cx="36814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r>
              <a:rPr lang="en-IN" altLang="en-US" sz="2400"/>
              <a:t>Pre-historic Energy Systems</a:t>
            </a:r>
          </a:p>
        </p:txBody>
      </p:sp>
      <p:sp>
        <p:nvSpPr>
          <p:cNvPr id="4" name="TextBox 3">
            <a:extLst>
              <a:ext uri="{FF2B5EF4-FFF2-40B4-BE49-F238E27FC236}">
                <a16:creationId xmlns:a16="http://schemas.microsoft.com/office/drawing/2014/main" id="{97CDE8E1-259C-3B16-7C2C-E6F197C0A5FB}"/>
              </a:ext>
            </a:extLst>
          </p:cNvPr>
          <p:cNvSpPr txBox="1">
            <a:spLocks noChangeArrowheads="1"/>
          </p:cNvSpPr>
          <p:nvPr/>
        </p:nvSpPr>
        <p:spPr bwMode="auto">
          <a:xfrm>
            <a:off x="-152400" y="5105400"/>
            <a:ext cx="2057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IN" altLang="en-US" sz="2400"/>
              <a:t>Pre-historic Technology</a:t>
            </a:r>
          </a:p>
        </p:txBody>
      </p:sp>
      <p:sp>
        <p:nvSpPr>
          <p:cNvPr id="5" name="TextBox 4">
            <a:extLst>
              <a:ext uri="{FF2B5EF4-FFF2-40B4-BE49-F238E27FC236}">
                <a16:creationId xmlns:a16="http://schemas.microsoft.com/office/drawing/2014/main" id="{0C32150B-3103-59FB-7378-452EE41A9069}"/>
              </a:ext>
            </a:extLst>
          </p:cNvPr>
          <p:cNvSpPr txBox="1">
            <a:spLocks noChangeArrowheads="1"/>
          </p:cNvSpPr>
          <p:nvPr/>
        </p:nvSpPr>
        <p:spPr bwMode="auto">
          <a:xfrm>
            <a:off x="609600" y="4191000"/>
            <a:ext cx="2057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IN" altLang="en-US" sz="2400"/>
              <a:t>Single body Tool Era</a:t>
            </a:r>
          </a:p>
        </p:txBody>
      </p:sp>
      <p:sp>
        <p:nvSpPr>
          <p:cNvPr id="6" name="TextBox 5">
            <a:extLst>
              <a:ext uri="{FF2B5EF4-FFF2-40B4-BE49-F238E27FC236}">
                <a16:creationId xmlns:a16="http://schemas.microsoft.com/office/drawing/2014/main" id="{065EE887-6110-20D1-F761-987A4B7EDEF4}"/>
              </a:ext>
            </a:extLst>
          </p:cNvPr>
          <p:cNvSpPr txBox="1">
            <a:spLocks noChangeArrowheads="1"/>
          </p:cNvSpPr>
          <p:nvPr/>
        </p:nvSpPr>
        <p:spPr bwMode="auto">
          <a:xfrm>
            <a:off x="3276600" y="5181600"/>
            <a:ext cx="2590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IN" altLang="en-US" sz="2400"/>
              <a:t>Humans as Energy  Systems</a:t>
            </a:r>
          </a:p>
        </p:txBody>
      </p:sp>
      <p:sp>
        <p:nvSpPr>
          <p:cNvPr id="7" name="TextBox 6">
            <a:extLst>
              <a:ext uri="{FF2B5EF4-FFF2-40B4-BE49-F238E27FC236}">
                <a16:creationId xmlns:a16="http://schemas.microsoft.com/office/drawing/2014/main" id="{0D464A85-9217-1F42-49D5-E50F86B22E32}"/>
              </a:ext>
            </a:extLst>
          </p:cNvPr>
          <p:cNvSpPr txBox="1">
            <a:spLocks noChangeArrowheads="1"/>
          </p:cNvSpPr>
          <p:nvPr/>
        </p:nvSpPr>
        <p:spPr bwMode="auto">
          <a:xfrm>
            <a:off x="762000" y="3352800"/>
            <a:ext cx="2057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IN" altLang="en-US" sz="2400"/>
              <a:t>Compound Tool Era</a:t>
            </a:r>
          </a:p>
        </p:txBody>
      </p:sp>
      <p:sp>
        <p:nvSpPr>
          <p:cNvPr id="8" name="TextBox 7">
            <a:extLst>
              <a:ext uri="{FF2B5EF4-FFF2-40B4-BE49-F238E27FC236}">
                <a16:creationId xmlns:a16="http://schemas.microsoft.com/office/drawing/2014/main" id="{54937A8F-A652-9400-A56D-A78EFF3BFC0C}"/>
              </a:ext>
            </a:extLst>
          </p:cNvPr>
          <p:cNvSpPr txBox="1">
            <a:spLocks noChangeArrowheads="1"/>
          </p:cNvSpPr>
          <p:nvPr/>
        </p:nvSpPr>
        <p:spPr bwMode="auto">
          <a:xfrm>
            <a:off x="3733800" y="4198938"/>
            <a:ext cx="2667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IN" altLang="en-US" sz="2400"/>
              <a:t>Cattle  as Energy Systems</a:t>
            </a:r>
          </a:p>
        </p:txBody>
      </p:sp>
      <p:sp>
        <p:nvSpPr>
          <p:cNvPr id="9" name="TextBox 8">
            <a:extLst>
              <a:ext uri="{FF2B5EF4-FFF2-40B4-BE49-F238E27FC236}">
                <a16:creationId xmlns:a16="http://schemas.microsoft.com/office/drawing/2014/main" id="{35169F27-6593-7F0D-1191-8A14F18CBCE6}"/>
              </a:ext>
            </a:extLst>
          </p:cNvPr>
          <p:cNvSpPr txBox="1">
            <a:spLocks noChangeArrowheads="1"/>
          </p:cNvSpPr>
          <p:nvPr/>
        </p:nvSpPr>
        <p:spPr bwMode="auto">
          <a:xfrm>
            <a:off x="3973513" y="1158875"/>
            <a:ext cx="2057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IN" altLang="en-US" sz="2400"/>
              <a:t>Silicon  Era</a:t>
            </a:r>
          </a:p>
        </p:txBody>
      </p:sp>
      <p:sp>
        <p:nvSpPr>
          <p:cNvPr id="10" name="TextBox 9">
            <a:extLst>
              <a:ext uri="{FF2B5EF4-FFF2-40B4-BE49-F238E27FC236}">
                <a16:creationId xmlns:a16="http://schemas.microsoft.com/office/drawing/2014/main" id="{7E01D4A9-75F4-269F-4006-E7ED5F15A2E9}"/>
              </a:ext>
            </a:extLst>
          </p:cNvPr>
          <p:cNvSpPr txBox="1">
            <a:spLocks noChangeArrowheads="1"/>
          </p:cNvSpPr>
          <p:nvPr/>
        </p:nvSpPr>
        <p:spPr bwMode="auto">
          <a:xfrm>
            <a:off x="6019800" y="2971800"/>
            <a:ext cx="2592388"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r>
              <a:rPr lang="en-US" altLang="en-US" sz="2400"/>
              <a:t>Water Mills</a:t>
            </a:r>
          </a:p>
          <a:p>
            <a:pPr>
              <a:spcBef>
                <a:spcPct val="0"/>
              </a:spcBef>
              <a:buFontTx/>
              <a:buNone/>
            </a:pPr>
            <a:r>
              <a:rPr lang="en-US" altLang="en-US" sz="2400"/>
              <a:t>Wind Mills</a:t>
            </a:r>
          </a:p>
          <a:p>
            <a:pPr>
              <a:spcBef>
                <a:spcPct val="0"/>
              </a:spcBef>
              <a:buFontTx/>
              <a:buNone/>
            </a:pPr>
            <a:r>
              <a:rPr lang="en-US" altLang="en-US" sz="2400"/>
              <a:t>Heat Engines</a:t>
            </a:r>
          </a:p>
          <a:p>
            <a:pPr>
              <a:spcBef>
                <a:spcPct val="0"/>
              </a:spcBef>
              <a:buFontTx/>
              <a:buNone/>
            </a:pPr>
            <a:r>
              <a:rPr lang="en-US" altLang="en-US" sz="2400"/>
              <a:t>Steam /gas turbines</a:t>
            </a:r>
          </a:p>
        </p:txBody>
      </p:sp>
      <p:sp>
        <p:nvSpPr>
          <p:cNvPr id="14" name="TextBox 13">
            <a:extLst>
              <a:ext uri="{FF2B5EF4-FFF2-40B4-BE49-F238E27FC236}">
                <a16:creationId xmlns:a16="http://schemas.microsoft.com/office/drawing/2014/main" id="{7560D385-B696-C597-9375-255231AFE39E}"/>
              </a:ext>
            </a:extLst>
          </p:cNvPr>
          <p:cNvSpPr txBox="1">
            <a:spLocks noChangeArrowheads="1"/>
          </p:cNvSpPr>
          <p:nvPr/>
        </p:nvSpPr>
        <p:spPr bwMode="auto">
          <a:xfrm>
            <a:off x="1981200" y="2743200"/>
            <a:ext cx="2057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IN" altLang="en-US" sz="2400"/>
              <a:t>Machines Era</a:t>
            </a:r>
          </a:p>
        </p:txBody>
      </p:sp>
      <p:sp>
        <p:nvSpPr>
          <p:cNvPr id="15" name="TextBox 14">
            <a:extLst>
              <a:ext uri="{FF2B5EF4-FFF2-40B4-BE49-F238E27FC236}">
                <a16:creationId xmlns:a16="http://schemas.microsoft.com/office/drawing/2014/main" id="{83A460B1-5C5F-7E50-DD20-CFA215422181}"/>
              </a:ext>
            </a:extLst>
          </p:cNvPr>
          <p:cNvSpPr txBox="1">
            <a:spLocks noChangeArrowheads="1"/>
          </p:cNvSpPr>
          <p:nvPr/>
        </p:nvSpPr>
        <p:spPr bwMode="auto">
          <a:xfrm>
            <a:off x="6858000" y="2133600"/>
            <a:ext cx="2057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a:spcBef>
                <a:spcPct val="0"/>
              </a:spcBef>
              <a:buFontTx/>
              <a:buNone/>
            </a:pPr>
            <a:r>
              <a:rPr lang="en-IN" altLang="en-US" sz="2400"/>
              <a:t>Machine Free  Era ???</a:t>
            </a:r>
          </a:p>
        </p:txBody>
      </p:sp>
      <p:sp>
        <p:nvSpPr>
          <p:cNvPr id="17421" name="Title 32">
            <a:extLst>
              <a:ext uri="{FF2B5EF4-FFF2-40B4-BE49-F238E27FC236}">
                <a16:creationId xmlns:a16="http://schemas.microsoft.com/office/drawing/2014/main" id="{151630EE-613D-8E62-1A12-E2EFAEA0A1F2}"/>
              </a:ext>
            </a:extLst>
          </p:cNvPr>
          <p:cNvSpPr>
            <a:spLocks noGrp="1" noChangeArrowheads="1"/>
          </p:cNvSpPr>
          <p:nvPr>
            <p:ph type="title"/>
          </p:nvPr>
        </p:nvSpPr>
        <p:spPr>
          <a:xfrm>
            <a:off x="2060204" y="295484"/>
            <a:ext cx="5649762" cy="762000"/>
          </a:xfrm>
        </p:spPr>
        <p:txBody>
          <a:bodyPr/>
          <a:lstStyle/>
          <a:p>
            <a:r>
              <a:rPr lang="en-IN" altLang="en-US" sz="2800"/>
              <a:t>Human Evolution thru Energy  Technologies</a:t>
            </a:r>
          </a:p>
        </p:txBody>
      </p:sp>
      <p:grpSp>
        <p:nvGrpSpPr>
          <p:cNvPr id="2" name="Group 1">
            <a:extLst>
              <a:ext uri="{FF2B5EF4-FFF2-40B4-BE49-F238E27FC236}">
                <a16:creationId xmlns:a16="http://schemas.microsoft.com/office/drawing/2014/main" id="{CF8890F9-5C06-119E-6C91-15140E57C74A}"/>
              </a:ext>
            </a:extLst>
          </p:cNvPr>
          <p:cNvGrpSpPr/>
          <p:nvPr/>
        </p:nvGrpSpPr>
        <p:grpSpPr>
          <a:xfrm>
            <a:off x="0" y="0"/>
            <a:ext cx="9144000" cy="6858000"/>
            <a:chOff x="0" y="0"/>
            <a:chExt cx="9144000" cy="6858000"/>
          </a:xfrm>
        </p:grpSpPr>
        <p:pic>
          <p:nvPicPr>
            <p:cNvPr id="11" name="Picture 22" descr="Logo usage Guidelines">
              <a:extLst>
                <a:ext uri="{FF2B5EF4-FFF2-40B4-BE49-F238E27FC236}">
                  <a16:creationId xmlns:a16="http://schemas.microsoft.com/office/drawing/2014/main" id="{43437FC1-E51C-FF06-D43A-7EA17E0FAF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38">
              <a:extLst>
                <a:ext uri="{FF2B5EF4-FFF2-40B4-BE49-F238E27FC236}">
                  <a16:creationId xmlns:a16="http://schemas.microsoft.com/office/drawing/2014/main" id="{11C90657-FAB4-7E5D-B6DB-9C90DC7FC4D4}"/>
                </a:ext>
              </a:extLst>
            </p:cNvPr>
            <p:cNvGrpSpPr>
              <a:grpSpLocks/>
            </p:cNvGrpSpPr>
            <p:nvPr/>
          </p:nvGrpSpPr>
          <p:grpSpPr bwMode="auto">
            <a:xfrm>
              <a:off x="0" y="0"/>
              <a:ext cx="9144000" cy="6858000"/>
              <a:chOff x="0" y="0"/>
              <a:chExt cx="9144000" cy="6858000"/>
            </a:xfrm>
          </p:grpSpPr>
          <p:grpSp>
            <p:nvGrpSpPr>
              <p:cNvPr id="13" name="Group 19">
                <a:extLst>
                  <a:ext uri="{FF2B5EF4-FFF2-40B4-BE49-F238E27FC236}">
                    <a16:creationId xmlns:a16="http://schemas.microsoft.com/office/drawing/2014/main" id="{C6EA805A-0788-9ECA-CA70-99E0A815F01A}"/>
                  </a:ext>
                </a:extLst>
              </p:cNvPr>
              <p:cNvGrpSpPr>
                <a:grpSpLocks/>
              </p:cNvGrpSpPr>
              <p:nvPr/>
            </p:nvGrpSpPr>
            <p:grpSpPr bwMode="auto">
              <a:xfrm>
                <a:off x="0" y="0"/>
                <a:ext cx="9144000" cy="6858000"/>
                <a:chOff x="0" y="0"/>
                <a:chExt cx="9144000" cy="6858000"/>
              </a:xfrm>
            </p:grpSpPr>
            <p:grpSp>
              <p:nvGrpSpPr>
                <p:cNvPr id="17" name="Group 16">
                  <a:extLst>
                    <a:ext uri="{FF2B5EF4-FFF2-40B4-BE49-F238E27FC236}">
                      <a16:creationId xmlns:a16="http://schemas.microsoft.com/office/drawing/2014/main" id="{75756112-C58E-E0C8-5148-D4F5A69C4D94}"/>
                    </a:ext>
                  </a:extLst>
                </p:cNvPr>
                <p:cNvGrpSpPr>
                  <a:grpSpLocks/>
                </p:cNvGrpSpPr>
                <p:nvPr/>
              </p:nvGrpSpPr>
              <p:grpSpPr bwMode="auto">
                <a:xfrm>
                  <a:off x="0" y="0"/>
                  <a:ext cx="9144000" cy="6858000"/>
                  <a:chOff x="0" y="0"/>
                  <a:chExt cx="5760" cy="4320"/>
                </a:xfrm>
              </p:grpSpPr>
              <p:grpSp>
                <p:nvGrpSpPr>
                  <p:cNvPr id="19" name="Group 9">
                    <a:extLst>
                      <a:ext uri="{FF2B5EF4-FFF2-40B4-BE49-F238E27FC236}">
                        <a16:creationId xmlns:a16="http://schemas.microsoft.com/office/drawing/2014/main" id="{11E352B2-A743-F9E1-2654-FB76CBE51277}"/>
                      </a:ext>
                    </a:extLst>
                  </p:cNvPr>
                  <p:cNvGrpSpPr>
                    <a:grpSpLocks/>
                  </p:cNvGrpSpPr>
                  <p:nvPr/>
                </p:nvGrpSpPr>
                <p:grpSpPr bwMode="auto">
                  <a:xfrm>
                    <a:off x="0" y="0"/>
                    <a:ext cx="192" cy="4320"/>
                    <a:chOff x="0" y="-48"/>
                    <a:chExt cx="144" cy="4368"/>
                  </a:xfrm>
                </p:grpSpPr>
                <p:sp>
                  <p:nvSpPr>
                    <p:cNvPr id="29" name="Rectangle 10">
                      <a:extLst>
                        <a:ext uri="{FF2B5EF4-FFF2-40B4-BE49-F238E27FC236}">
                          <a16:creationId xmlns:a16="http://schemas.microsoft.com/office/drawing/2014/main" id="{11E251D4-8501-7FF9-7875-1A414C4E55D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 name="Rectangle 11">
                      <a:extLst>
                        <a:ext uri="{FF2B5EF4-FFF2-40B4-BE49-F238E27FC236}">
                          <a16:creationId xmlns:a16="http://schemas.microsoft.com/office/drawing/2014/main" id="{6C7F6DB7-2D6A-F845-06D8-617C1774233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0" name="Group 12">
                    <a:extLst>
                      <a:ext uri="{FF2B5EF4-FFF2-40B4-BE49-F238E27FC236}">
                        <a16:creationId xmlns:a16="http://schemas.microsoft.com/office/drawing/2014/main" id="{7B297314-70FE-E253-1320-1060BD9AD4F9}"/>
                      </a:ext>
                    </a:extLst>
                  </p:cNvPr>
                  <p:cNvGrpSpPr>
                    <a:grpSpLocks/>
                  </p:cNvGrpSpPr>
                  <p:nvPr/>
                </p:nvGrpSpPr>
                <p:grpSpPr bwMode="auto">
                  <a:xfrm>
                    <a:off x="5674" y="24"/>
                    <a:ext cx="86" cy="4296"/>
                    <a:chOff x="5616" y="-48"/>
                    <a:chExt cx="144" cy="4368"/>
                  </a:xfrm>
                </p:grpSpPr>
                <p:sp>
                  <p:nvSpPr>
                    <p:cNvPr id="27" name="Rectangle 13">
                      <a:extLst>
                        <a:ext uri="{FF2B5EF4-FFF2-40B4-BE49-F238E27FC236}">
                          <a16:creationId xmlns:a16="http://schemas.microsoft.com/office/drawing/2014/main" id="{90A87EDE-20E5-F3AE-6BB5-A82675A2C6E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8" name="Rectangle 14">
                      <a:extLst>
                        <a:ext uri="{FF2B5EF4-FFF2-40B4-BE49-F238E27FC236}">
                          <a16:creationId xmlns:a16="http://schemas.microsoft.com/office/drawing/2014/main" id="{130A737D-8A9F-3FF4-1734-11C920347B7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1" name="Group 15">
                    <a:extLst>
                      <a:ext uri="{FF2B5EF4-FFF2-40B4-BE49-F238E27FC236}">
                        <a16:creationId xmlns:a16="http://schemas.microsoft.com/office/drawing/2014/main" id="{861B0947-6F95-F063-68C7-603122B4CB6A}"/>
                      </a:ext>
                    </a:extLst>
                  </p:cNvPr>
                  <p:cNvGrpSpPr>
                    <a:grpSpLocks/>
                  </p:cNvGrpSpPr>
                  <p:nvPr/>
                </p:nvGrpSpPr>
                <p:grpSpPr bwMode="auto">
                  <a:xfrm>
                    <a:off x="144" y="0"/>
                    <a:ext cx="5616" cy="144"/>
                    <a:chOff x="96" y="-48"/>
                    <a:chExt cx="5520" cy="144"/>
                  </a:xfrm>
                </p:grpSpPr>
                <p:sp>
                  <p:nvSpPr>
                    <p:cNvPr id="25" name="Rectangle 24">
                      <a:extLst>
                        <a:ext uri="{FF2B5EF4-FFF2-40B4-BE49-F238E27FC236}">
                          <a16:creationId xmlns:a16="http://schemas.microsoft.com/office/drawing/2014/main" id="{CEF4C889-16D4-9085-C2E9-ACB4C989F01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 name="Rectangle 25">
                      <a:extLst>
                        <a:ext uri="{FF2B5EF4-FFF2-40B4-BE49-F238E27FC236}">
                          <a16:creationId xmlns:a16="http://schemas.microsoft.com/office/drawing/2014/main" id="{9D33BE3C-D45C-ADE8-C72C-4879D587007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2" name="Group 18">
                    <a:extLst>
                      <a:ext uri="{FF2B5EF4-FFF2-40B4-BE49-F238E27FC236}">
                        <a16:creationId xmlns:a16="http://schemas.microsoft.com/office/drawing/2014/main" id="{F97A74A2-E30D-152F-2028-B37F13966BFD}"/>
                      </a:ext>
                    </a:extLst>
                  </p:cNvPr>
                  <p:cNvGrpSpPr>
                    <a:grpSpLocks/>
                  </p:cNvGrpSpPr>
                  <p:nvPr/>
                </p:nvGrpSpPr>
                <p:grpSpPr bwMode="auto">
                  <a:xfrm>
                    <a:off x="144" y="4234"/>
                    <a:ext cx="5616" cy="86"/>
                    <a:chOff x="96" y="4176"/>
                    <a:chExt cx="5520" cy="144"/>
                  </a:xfrm>
                </p:grpSpPr>
                <p:sp>
                  <p:nvSpPr>
                    <p:cNvPr id="23" name="Rectangle 19">
                      <a:extLst>
                        <a:ext uri="{FF2B5EF4-FFF2-40B4-BE49-F238E27FC236}">
                          <a16:creationId xmlns:a16="http://schemas.microsoft.com/office/drawing/2014/main" id="{5877D899-B31A-71B7-09DC-E4751D91BA9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20">
                      <a:extLst>
                        <a:ext uri="{FF2B5EF4-FFF2-40B4-BE49-F238E27FC236}">
                          <a16:creationId xmlns:a16="http://schemas.microsoft.com/office/drawing/2014/main" id="{706E6C41-C37C-ABCD-C1FE-9A43ED5BDB0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8" name="Rectangle 21">
                  <a:extLst>
                    <a:ext uri="{FF2B5EF4-FFF2-40B4-BE49-F238E27FC236}">
                      <a16:creationId xmlns:a16="http://schemas.microsoft.com/office/drawing/2014/main" id="{9BA16F61-59F4-8077-9D9D-DA9B95EF21EB}"/>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6" name="Picture 42" descr="A picture containing shape&#10;&#10;Description automatically generated">
                <a:extLst>
                  <a:ext uri="{FF2B5EF4-FFF2-40B4-BE49-F238E27FC236}">
                    <a16:creationId xmlns:a16="http://schemas.microsoft.com/office/drawing/2014/main" id="{DB9CA016-A810-9245-5014-7163038130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4515"/>
                                        </p:tgtEl>
                                        <p:attrNameLst>
                                          <p:attrName>style.visibility</p:attrName>
                                        </p:attrNameLst>
                                      </p:cBhvr>
                                      <p:to>
                                        <p:strVal val="visible"/>
                                      </p:to>
                                    </p:set>
                                    <p:animEffect transition="in" filter="dissolve">
                                      <p:cBhvr>
                                        <p:cTn id="7" dur="500"/>
                                        <p:tgtEl>
                                          <p:spTgt spid="645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dissolve">
                                      <p:cBhvr>
                                        <p:cTn id="37" dur="500"/>
                                        <p:tgtEl>
                                          <p:spTgt spid="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dissolve">
                                      <p:cBhvr>
                                        <p:cTn id="42" dur="500"/>
                                        <p:tgtEl>
                                          <p:spTgt spid="1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dissolve">
                                      <p:cBhvr>
                                        <p:cTn id="47" dur="500"/>
                                        <p:tgtEl>
                                          <p:spTgt spid="1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dissolve">
                                      <p:cBhvr>
                                        <p:cTn id="52" dur="500"/>
                                        <p:tgtEl>
                                          <p:spTgt spid="9"/>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dissolve">
                                      <p:cBhvr>
                                        <p:cTn id="5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9" name="Text Box 9"/>
          <p:cNvSpPr txBox="1">
            <a:spLocks noChangeArrowheads="1"/>
          </p:cNvSpPr>
          <p:nvPr/>
        </p:nvSpPr>
        <p:spPr bwMode="auto">
          <a:xfrm>
            <a:off x="363745" y="1339687"/>
            <a:ext cx="3622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dirty="0"/>
              <a:t>Euler’s Shaft Power Model:</a:t>
            </a:r>
          </a:p>
        </p:txBody>
      </p:sp>
      <p:sp>
        <p:nvSpPr>
          <p:cNvPr id="3082" name="TextBox 8"/>
          <p:cNvSpPr txBox="1">
            <a:spLocks noChangeArrowheads="1"/>
          </p:cNvSpPr>
          <p:nvPr/>
        </p:nvSpPr>
        <p:spPr bwMode="auto">
          <a:xfrm>
            <a:off x="565476" y="2741159"/>
            <a:ext cx="80358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sz="2400" i="1" dirty="0">
                <a:solidFill>
                  <a:schemeClr val="accent2"/>
                </a:solidFill>
              </a:rPr>
              <a:t>A change in Whirl/Angular Velocity of fluid can only establish Power Exchange between fluid and wheel in a turbo-machine !</a:t>
            </a:r>
          </a:p>
        </p:txBody>
      </p:sp>
      <mc:AlternateContent xmlns:mc="http://schemas.openxmlformats.org/markup-compatibility/2006" xmlns:p14="http://schemas.microsoft.com/office/powerpoint/2010/main">
        <mc:Choice Requires="p14">
          <p:contentPart p14:bwMode="auto" r:id="rId2">
            <p14:nvContentPartPr>
              <p14:cNvPr id="8199" name="Ink 9"/>
              <p14:cNvContentPartPr>
                <a14:cpLocks xmlns:a14="http://schemas.microsoft.com/office/drawing/2010/main" noRot="1" noChangeAspect="1" noEditPoints="1" noChangeArrowheads="1" noChangeShapeType="1"/>
              </p14:cNvContentPartPr>
              <p14:nvPr/>
            </p14:nvContentPartPr>
            <p14:xfrm>
              <a:off x="5413375" y="2308225"/>
              <a:ext cx="9525" cy="14288"/>
            </p14:xfrm>
          </p:contentPart>
        </mc:Choice>
        <mc:Fallback xmlns="">
          <p:pic>
            <p:nvPicPr>
              <p:cNvPr id="8199" name="Ink 9"/>
              <p:cNvPicPr>
                <a:picLocks noRot="1" noChangeAspect="1" noEditPoints="1" noChangeArrowheads="1" noChangeShapeType="1"/>
              </p:cNvPicPr>
              <p:nvPr/>
            </p:nvPicPr>
            <p:blipFill>
              <a:blip r:embed="rId4"/>
              <a:stretch>
                <a:fillRect/>
              </a:stretch>
            </p:blipFill>
            <p:spPr>
              <a:xfrm>
                <a:off x="5410811" y="2303939"/>
                <a:ext cx="16486" cy="21075"/>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209" name="Ink 19"/>
              <p14:cNvContentPartPr>
                <a14:cpLocks xmlns:a14="http://schemas.microsoft.com/office/drawing/2010/main" noRot="1" noChangeAspect="1" noEditPoints="1" noChangeArrowheads="1" noChangeShapeType="1"/>
              </p14:cNvContentPartPr>
              <p14:nvPr/>
            </p14:nvContentPartPr>
            <p14:xfrm>
              <a:off x="5970588" y="6480175"/>
              <a:ext cx="106362" cy="4763"/>
            </p14:xfrm>
          </p:contentPart>
        </mc:Choice>
        <mc:Fallback xmlns="">
          <p:pic>
            <p:nvPicPr>
              <p:cNvPr id="8209" name="Ink 19"/>
              <p:cNvPicPr>
                <a:picLocks noRot="1" noChangeAspect="1" noEditPoints="1" noChangeArrowheads="1" noChangeShapeType="1"/>
              </p:cNvPicPr>
              <p:nvPr/>
            </p:nvPicPr>
            <p:blipFill>
              <a:blip r:embed="rId6"/>
              <a:stretch>
                <a:fillRect/>
              </a:stretch>
            </p:blipFill>
            <p:spPr>
              <a:xfrm>
                <a:off x="5961214" y="6470649"/>
                <a:ext cx="125111" cy="23815"/>
              </a:xfrm>
              <a:prstGeom prst="rect">
                <a:avLst/>
              </a:prstGeom>
            </p:spPr>
          </p:pic>
        </mc:Fallback>
      </mc:AlternateContent>
      <p:sp>
        <p:nvSpPr>
          <p:cNvPr id="38" name="Title 1"/>
          <p:cNvSpPr txBox="1">
            <a:spLocks/>
          </p:cNvSpPr>
          <p:nvPr/>
        </p:nvSpPr>
        <p:spPr>
          <a:xfrm>
            <a:off x="2019300" y="304800"/>
            <a:ext cx="5966072" cy="831811"/>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dirty="0"/>
              <a:t>Power Generated by a Constant Speed </a:t>
            </a:r>
            <a:r>
              <a:rPr lang="en-US" sz="2800" dirty="0" err="1"/>
              <a:t>Fluidmachine</a:t>
            </a:r>
            <a:r>
              <a:rPr lang="en-US" sz="2800" dirty="0"/>
              <a:t> : Euler Equation</a:t>
            </a:r>
            <a:endParaRPr lang="en-IN" sz="2800" dirty="0"/>
          </a:p>
        </p:txBody>
      </p:sp>
      <mc:AlternateContent xmlns:mc="http://schemas.openxmlformats.org/markup-compatibility/2006" xmlns:a14="http://schemas.microsoft.com/office/drawing/2010/main">
        <mc:Choice Requires="a14">
          <p:sp>
            <p:nvSpPr>
              <p:cNvPr id="39" name="Object 38"/>
              <p:cNvSpPr txBox="1"/>
              <p:nvPr/>
            </p:nvSpPr>
            <p:spPr>
              <a:xfrm>
                <a:off x="4135438" y="1322460"/>
                <a:ext cx="4872037" cy="579438"/>
              </a:xfrm>
              <a:prstGeom prst="rect">
                <a:avLst/>
              </a:prstGeom>
            </p:spPr>
            <p:txBody>
              <a:bodyPr>
                <a:normAutofit fontScale="92500"/>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𝑃</m:t>
                      </m:r>
                      <m:r>
                        <a:rPr lang="en-IN" i="1" smtClean="0">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rPr>
                        <m:t>𝜏𝜔</m:t>
                      </m:r>
                      <m:r>
                        <a:rPr lang="en-IN" i="1" smtClean="0">
                          <a:solidFill>
                            <a:srgbClr val="000000"/>
                          </a:solidFill>
                          <a:latin typeface="Cambria Math" panose="02040503050406030204" pitchFamily="18" charset="0"/>
                        </a:rPr>
                        <m:t>=−</m:t>
                      </m:r>
                      <m:r>
                        <m:rPr>
                          <m:sty m:val="p"/>
                        </m:rPr>
                        <a:rPr lang="en-IN" i="1" smtClean="0">
                          <a:solidFill>
                            <a:srgbClr val="000000"/>
                          </a:solidFill>
                          <a:latin typeface="Cambria Math" panose="02040503050406030204" pitchFamily="18" charset="0"/>
                        </a:rPr>
                        <m:t>Δ</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𝐿</m:t>
                          </m:r>
                        </m:e>
                      </m:acc>
                      <m:r>
                        <a:rPr lang="en-IN" i="1">
                          <a:solidFill>
                            <a:srgbClr val="000000"/>
                          </a:solidFill>
                          <a:latin typeface="Cambria Math" panose="02040503050406030204" pitchFamily="18" charset="0"/>
                        </a:rPr>
                        <m:t>𝜔</m:t>
                      </m:r>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r>
                        <a:rPr lang="en-IN" i="1">
                          <a:solidFill>
                            <a:srgbClr val="000000"/>
                          </a:solidFill>
                          <a:latin typeface="Cambria Math" panose="02040503050406030204" pitchFamily="18" charset="0"/>
                        </a:rPr>
                        <m:t>𝜔</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IN" i="1">
                                  <a:solidFill>
                                    <a:srgbClr val="000000"/>
                                  </a:solidFill>
                                  <a:latin typeface="Cambria Math" panose="02040503050406030204" pitchFamily="18" charset="0"/>
                                </a:rPr>
                                <m:t>𝑖</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𝑖</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IN" i="1">
                                  <a:solidFill>
                                    <a:srgbClr val="000000"/>
                                  </a:solidFill>
                                  <a:latin typeface="Cambria Math" panose="02040503050406030204" pitchFamily="18" charset="0"/>
                                </a:rPr>
                                <m:t>𝑒</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𝑒</m:t>
                              </m:r>
                            </m:sub>
                          </m:sSub>
                        </m:e>
                      </m:d>
                    </m:oMath>
                  </m:oMathPara>
                </a14:m>
                <a:endParaRPr lang="en-IN" dirty="0"/>
              </a:p>
            </p:txBody>
          </p:sp>
        </mc:Choice>
        <mc:Fallback xmlns="">
          <p:sp>
            <p:nvSpPr>
              <p:cNvPr id="39" name="Object 38"/>
              <p:cNvSpPr txBox="1">
                <a:spLocks noRot="1" noChangeAspect="1" noMove="1" noResize="1" noEditPoints="1" noAdjustHandles="1" noChangeArrowheads="1" noChangeShapeType="1" noTextEdit="1"/>
              </p:cNvSpPr>
              <p:nvPr/>
            </p:nvSpPr>
            <p:spPr>
              <a:xfrm>
                <a:off x="4135438" y="1322460"/>
                <a:ext cx="4872037" cy="579438"/>
              </a:xfrm>
              <a:prstGeom prst="rect">
                <a:avLst/>
              </a:prstGeom>
              <a:blipFill>
                <a:blip r:embed="rId7"/>
                <a:stretch>
                  <a:fillRect l="-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Object 39"/>
              <p:cNvSpPr txBox="1"/>
              <p:nvPr/>
            </p:nvSpPr>
            <p:spPr>
              <a:xfrm>
                <a:off x="252334" y="1925982"/>
                <a:ext cx="3624263" cy="898525"/>
              </a:xfrm>
              <a:prstGeom prst="rect">
                <a:avLst/>
              </a:prstGeom>
            </p:spPr>
            <p:txBody>
              <a:bodyPr>
                <a:normAutofit fontScale="925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𝑃</m:t>
                      </m:r>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2</m:t>
                          </m:r>
                          <m:r>
                            <a:rPr lang="en-IN" i="1">
                              <a:solidFill>
                                <a:srgbClr val="000000"/>
                              </a:solidFill>
                              <a:latin typeface="Cambria Math" panose="02040503050406030204" pitchFamily="18" charset="0"/>
                            </a:rPr>
                            <m:t>𝜋</m:t>
                          </m:r>
                          <m:r>
                            <a:rPr lang="en-IN" i="1">
                              <a:solidFill>
                                <a:srgbClr val="000000"/>
                              </a:solidFill>
                              <a:latin typeface="Cambria Math" panose="02040503050406030204" pitchFamily="18" charset="0"/>
                            </a:rPr>
                            <m:t>𝑁</m:t>
                          </m:r>
                        </m:num>
                        <m:den>
                          <m:r>
                            <a:rPr lang="en-IN" i="1">
                              <a:solidFill>
                                <a:srgbClr val="000000"/>
                              </a:solidFill>
                              <a:latin typeface="Cambria Math" panose="02040503050406030204" pitchFamily="18" charset="0"/>
                            </a:rPr>
                            <m:t>60</m:t>
                          </m:r>
                        </m:den>
                      </m:f>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IN" i="1">
                                  <a:solidFill>
                                    <a:srgbClr val="000000"/>
                                  </a:solidFill>
                                  <a:latin typeface="Cambria Math" panose="02040503050406030204" pitchFamily="18" charset="0"/>
                                </a:rPr>
                                <m:t>𝑖</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𝑖</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IN" i="1">
                                  <a:solidFill>
                                    <a:srgbClr val="000000"/>
                                  </a:solidFill>
                                  <a:latin typeface="Cambria Math" panose="02040503050406030204" pitchFamily="18" charset="0"/>
                                </a:rPr>
                                <m:t>𝑒</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𝑒</m:t>
                              </m:r>
                            </m:sub>
                          </m:sSub>
                        </m:e>
                      </m:d>
                    </m:oMath>
                  </m:oMathPara>
                </a14:m>
                <a:endParaRPr lang="en-IN" dirty="0"/>
              </a:p>
            </p:txBody>
          </p:sp>
        </mc:Choice>
        <mc:Fallback xmlns="">
          <p:sp>
            <p:nvSpPr>
              <p:cNvPr id="40" name="Object 39"/>
              <p:cNvSpPr txBox="1">
                <a:spLocks noRot="1" noChangeAspect="1" noMove="1" noResize="1" noEditPoints="1" noAdjustHandles="1" noChangeArrowheads="1" noChangeShapeType="1" noTextEdit="1"/>
              </p:cNvSpPr>
              <p:nvPr/>
            </p:nvSpPr>
            <p:spPr>
              <a:xfrm>
                <a:off x="252334" y="1925982"/>
                <a:ext cx="3624263" cy="898525"/>
              </a:xfrm>
              <a:prstGeom prst="rect">
                <a:avLst/>
              </a:prstGeom>
              <a:blipFill>
                <a:blip r:embed="rId8"/>
                <a:stretch>
                  <a:fillRect/>
                </a:stretch>
              </a:blipFill>
            </p:spPr>
            <p:txBody>
              <a:bodyPr/>
              <a:lstStyle/>
              <a:p>
                <a:r>
                  <a:rPr lang="en-US">
                    <a:noFill/>
                  </a:rPr>
                  <a:t> </a:t>
                </a:r>
              </a:p>
            </p:txBody>
          </p:sp>
        </mc:Fallback>
      </mc:AlternateContent>
      <p:grpSp>
        <p:nvGrpSpPr>
          <p:cNvPr id="2" name="Group 1">
            <a:extLst>
              <a:ext uri="{FF2B5EF4-FFF2-40B4-BE49-F238E27FC236}">
                <a16:creationId xmlns:a16="http://schemas.microsoft.com/office/drawing/2014/main" id="{85BCFF34-2BBB-78AD-3163-F504B842AA6A}"/>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80DE7C90-6381-4A8E-5DD8-A4E6FFD9D50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6717A830-E80C-54A8-D90A-C0065217BA79}"/>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8B36633E-113A-2CDF-7833-9128133403DC}"/>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7D79C337-A254-CF36-9D09-A649E0440669}"/>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CBDD0169-1D53-E520-0536-A4B8ED54EBDC}"/>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E90E640A-11CB-7952-6081-B1C7B05583C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F6667B16-4CC6-AC4B-C9EA-65B43008863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DBC08180-870D-2BE5-3D90-1F7A93E9BFC6}"/>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53ADD81-EC7F-3643-327C-4CA58AEBC5C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BE240353-F287-4DE8-CEA0-39A1F0D4C12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95CB6C5E-38DD-A10F-3708-98FDB4CF832E}"/>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8ACEC2DF-2AAF-2486-0B0C-F0A4DE4EC7D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37304776-3470-B5B6-A194-39A71D5A058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9178D1B7-E9CE-44BF-EB1B-3942947CFB1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1EBB6192-003E-2757-9977-3B2563E5DDC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7AE4E2A-3E64-1DAD-D542-0BB2301663B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035186D8-5CC6-4B8B-D364-EE6F04B2D0BB}"/>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147F97D0-0D9F-9955-6D15-E9C05C7C525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174080" name="Object 4">
                <a:extLst>
                  <a:ext uri="{FF2B5EF4-FFF2-40B4-BE49-F238E27FC236}">
                    <a16:creationId xmlns:a16="http://schemas.microsoft.com/office/drawing/2014/main" id="{4C31B1B0-46AE-C86C-3F8B-EAAA1CB8E4A9}"/>
                  </a:ext>
                </a:extLst>
              </p:cNvPr>
              <p:cNvSpPr txBox="1"/>
              <p:nvPr/>
            </p:nvSpPr>
            <p:spPr bwMode="auto">
              <a:xfrm>
                <a:off x="565476" y="4116841"/>
                <a:ext cx="7419896" cy="777875"/>
              </a:xfrm>
              <a:prstGeom prst="rect">
                <a:avLst/>
              </a:prstGeom>
              <a:noFill/>
              <a:ln>
                <a:noFill/>
              </a:ln>
              <a:effectLst/>
            </p:spPr>
            <p:txBody>
              <a:bodyPr>
                <a:normAutofit fontScale="77500" lnSpcReduction="20000"/>
              </a:bodyPr>
              <a:lstStyle/>
              <a:p>
                <a:pPr/>
                <a14:m>
                  <m:oMathPara xmlns:m="http://schemas.openxmlformats.org/officeDocument/2006/math">
                    <m:oMathParaPr>
                      <m:jc m:val="center"/>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𝑃</m:t>
                          </m:r>
                          <m:r>
                            <a:rPr lang="en-US" b="0" i="1" smtClean="0">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US" b="0" i="1" smtClean="0">
                              <a:solidFill>
                                <a:srgbClr val="000000"/>
                              </a:solidFill>
                              <a:latin typeface="Cambria Math" panose="02040503050406030204" pitchFamily="18" charset="0"/>
                            </a:rPr>
                            <m:t>𝑖𝑛</m:t>
                          </m:r>
                        </m:sub>
                      </m:sSub>
                      <m:r>
                        <a:rPr lang="en-US" b="0" i="1" smtClean="0">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US" b="0" i="1" smtClean="0">
                              <a:solidFill>
                                <a:srgbClr val="000000"/>
                              </a:solidFill>
                              <a:latin typeface="Cambria Math" panose="02040503050406030204" pitchFamily="18" charset="0"/>
                            </a:rPr>
                            <m:t>𝑒𝑥</m:t>
                          </m:r>
                        </m:sub>
                      </m:sSub>
                      <m:r>
                        <a:rPr lang="en-US" b="0" i="1" smtClean="0">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r>
                        <a:rPr lang="en-IN" i="1">
                          <a:solidFill>
                            <a:srgbClr val="000000"/>
                          </a:solidFill>
                          <a:latin typeface="Cambria Math" panose="02040503050406030204" pitchFamily="18" charset="0"/>
                        </a:rPr>
                        <m:t> </m:t>
                      </m:r>
                      <m:d>
                        <m:dPr>
                          <m:begChr m:val="{"/>
                          <m:endChr m:val="}"/>
                          <m:ctrlPr>
                            <a:rPr lang="en-IN" i="1">
                              <a:solidFill>
                                <a:srgbClr val="000000"/>
                              </a:solidFill>
                              <a:latin typeface="Cambria Math" panose="02040503050406030204" pitchFamily="18" charset="0"/>
                            </a:rPr>
                          </m:ctrlPr>
                        </m:dPr>
                        <m:e>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𝑍</m:t>
                                  </m:r>
                                </m:e>
                                <m:sub>
                                  <m:r>
                                    <a:rPr lang="en-IN"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acc>
                                        <m:accPr>
                                          <m:chr m:val="⃗"/>
                                          <m:ctrlPr>
                                            <a:rPr lang="en-IN"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𝑉</m:t>
                                          </m:r>
                                        </m:e>
                                      </m:acc>
                                    </m:e>
                                    <m:sub>
                                      <m:r>
                                        <a:rPr lang="en-IN" i="1">
                                          <a:solidFill>
                                            <a:srgbClr val="000000"/>
                                          </a:solidFill>
                                          <a:latin typeface="Cambria Math" panose="02040503050406030204" pitchFamily="18" charset="0"/>
                                        </a:rPr>
                                        <m:t>𝑖𝑛</m:t>
                                      </m:r>
                                    </m:sub>
                                    <m:sup>
                                      <m:r>
                                        <a:rPr lang="en-IN" i="1">
                                          <a:solidFill>
                                            <a:srgbClr val="000000"/>
                                          </a:solidFill>
                                          <a:latin typeface="Cambria Math" panose="02040503050406030204" pitchFamily="18" charset="0"/>
                                        </a:rPr>
                                        <m:t>2</m:t>
                                      </m:r>
                                    </m:sup>
                                  </m:sSubSup>
                                </m:num>
                                <m:den>
                                  <m:r>
                                    <a:rPr lang="en-IN" i="1">
                                      <a:solidFill>
                                        <a:srgbClr val="000000"/>
                                      </a:solidFill>
                                      <a:latin typeface="Cambria Math" panose="02040503050406030204" pitchFamily="18" charset="0"/>
                                    </a:rPr>
                                    <m:t>2</m:t>
                                  </m:r>
                                </m:den>
                              </m:f>
                            </m:e>
                          </m:d>
                          <m:r>
                            <a:rPr lang="en-US"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𝑜𝑢𝑡</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𝑍</m:t>
                                  </m:r>
                                </m:e>
                                <m:sub>
                                  <m:r>
                                    <a:rPr lang="en-IN" i="1">
                                      <a:solidFill>
                                        <a:srgbClr val="000000"/>
                                      </a:solidFill>
                                      <a:latin typeface="Cambria Math" panose="02040503050406030204" pitchFamily="18" charset="0"/>
                                    </a:rPr>
                                    <m:t>𝑜𝑢𝑡</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acc>
                                        <m:accPr>
                                          <m:chr m:val="⃗"/>
                                          <m:ctrlPr>
                                            <a:rPr lang="en-IN"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𝑉</m:t>
                                          </m:r>
                                        </m:e>
                                      </m:acc>
                                    </m:e>
                                    <m:sub>
                                      <m:r>
                                        <a:rPr lang="en-IN" i="1">
                                          <a:solidFill>
                                            <a:srgbClr val="000000"/>
                                          </a:solidFill>
                                          <a:latin typeface="Cambria Math" panose="02040503050406030204" pitchFamily="18" charset="0"/>
                                        </a:rPr>
                                        <m:t>𝑜𝑢𝑡</m:t>
                                      </m:r>
                                    </m:sub>
                                    <m:sup>
                                      <m:r>
                                        <a:rPr lang="en-IN" i="1">
                                          <a:solidFill>
                                            <a:srgbClr val="000000"/>
                                          </a:solidFill>
                                          <a:latin typeface="Cambria Math" panose="02040503050406030204" pitchFamily="18" charset="0"/>
                                        </a:rPr>
                                        <m:t>2</m:t>
                                      </m:r>
                                    </m:sup>
                                  </m:sSubSup>
                                </m:num>
                                <m:den>
                                  <m:r>
                                    <a:rPr lang="en-IN" i="1">
                                      <a:solidFill>
                                        <a:srgbClr val="000000"/>
                                      </a:solidFill>
                                      <a:latin typeface="Cambria Math" panose="02040503050406030204" pitchFamily="18" charset="0"/>
                                    </a:rPr>
                                    <m:t>2</m:t>
                                  </m:r>
                                </m:den>
                              </m:f>
                            </m:e>
                          </m:d>
                        </m:e>
                      </m:d>
                    </m:oMath>
                  </m:oMathPara>
                </a14:m>
                <a:endParaRPr lang="en-IN" dirty="0"/>
              </a:p>
            </p:txBody>
          </p:sp>
        </mc:Choice>
        <mc:Fallback xmlns="">
          <p:sp>
            <p:nvSpPr>
              <p:cNvPr id="174080" name="Object 4">
                <a:extLst>
                  <a:ext uri="{FF2B5EF4-FFF2-40B4-BE49-F238E27FC236}">
                    <a16:creationId xmlns:a16="http://schemas.microsoft.com/office/drawing/2014/main" id="{4C31B1B0-46AE-C86C-3F8B-EAAA1CB8E4A9}"/>
                  </a:ext>
                </a:extLst>
              </p:cNvPr>
              <p:cNvSpPr txBox="1">
                <a:spLocks noRot="1" noChangeAspect="1" noMove="1" noResize="1" noEditPoints="1" noAdjustHandles="1" noChangeArrowheads="1" noChangeShapeType="1" noTextEdit="1"/>
              </p:cNvSpPr>
              <p:nvPr/>
            </p:nvSpPr>
            <p:spPr bwMode="auto">
              <a:xfrm>
                <a:off x="565476" y="4116841"/>
                <a:ext cx="7419896" cy="777875"/>
              </a:xfrm>
              <a:prstGeom prst="rect">
                <a:avLst/>
              </a:prstGeom>
              <a:blipFill>
                <a:blip r:embed="rId11"/>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4081" name="Object 4">
                <a:extLst>
                  <a:ext uri="{FF2B5EF4-FFF2-40B4-BE49-F238E27FC236}">
                    <a16:creationId xmlns:a16="http://schemas.microsoft.com/office/drawing/2014/main" id="{045A3DD5-F9B5-C438-CA44-D4BE4087D56D}"/>
                  </a:ext>
                </a:extLst>
              </p:cNvPr>
              <p:cNvSpPr txBox="1"/>
              <p:nvPr/>
            </p:nvSpPr>
            <p:spPr bwMode="auto">
              <a:xfrm>
                <a:off x="415134" y="5476870"/>
                <a:ext cx="8631238" cy="848601"/>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acc>
                        <m:accPr>
                          <m:chr m:val="̇"/>
                          <m:ctrlPr>
                            <a:rPr lang="en-IN" sz="2000" i="1" smtClean="0">
                              <a:solidFill>
                                <a:srgbClr val="000000"/>
                              </a:solidFill>
                              <a:latin typeface="Cambria Math" panose="02040503050406030204" pitchFamily="18" charset="0"/>
                            </a:rPr>
                          </m:ctrlPr>
                        </m:accPr>
                        <m:e>
                          <m:r>
                            <a:rPr lang="en-IN" sz="2000" i="1">
                              <a:solidFill>
                                <a:srgbClr val="000000"/>
                              </a:solidFill>
                              <a:latin typeface="Cambria Math" panose="02040503050406030204" pitchFamily="18" charset="0"/>
                            </a:rPr>
                            <m:t>𝑚</m:t>
                          </m:r>
                        </m:e>
                      </m:acc>
                      <m:r>
                        <a:rPr lang="en-IN" sz="2000" i="1">
                          <a:solidFill>
                            <a:srgbClr val="000000"/>
                          </a:solidFill>
                          <a:latin typeface="Cambria Math" panose="02040503050406030204" pitchFamily="18" charset="0"/>
                        </a:rPr>
                        <m:t> </m:t>
                      </m:r>
                      <m:d>
                        <m:dPr>
                          <m:begChr m:val="{"/>
                          <m:endChr m:val="}"/>
                          <m:ctrlPr>
                            <a:rPr lang="en-IN" sz="2000" i="1" smtClean="0">
                              <a:solidFill>
                                <a:srgbClr val="000000"/>
                              </a:solidFill>
                              <a:latin typeface="Cambria Math" panose="02040503050406030204" pitchFamily="18" charset="0"/>
                            </a:rPr>
                          </m:ctrlPr>
                        </m:dPr>
                        <m:e>
                          <m:d>
                            <m:dPr>
                              <m:ctrlPr>
                                <a:rPr lang="en-IN" sz="2000" i="1">
                                  <a:solidFill>
                                    <a:srgbClr val="000000"/>
                                  </a:solidFill>
                                  <a:latin typeface="Cambria Math" panose="02040503050406030204" pitchFamily="18" charset="0"/>
                                </a:rPr>
                              </m:ctrlPr>
                            </m:dPr>
                            <m:e>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h</m:t>
                                  </m:r>
                                </m:e>
                                <m:sub>
                                  <m:r>
                                    <a:rPr lang="en-IN" sz="2000" i="1">
                                      <a:solidFill>
                                        <a:srgbClr val="000000"/>
                                      </a:solidFill>
                                      <a:latin typeface="Cambria Math" panose="02040503050406030204" pitchFamily="18" charset="0"/>
                                    </a:rPr>
                                    <m:t>𝑖𝑛</m:t>
                                  </m:r>
                                </m:sub>
                              </m:sSub>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𝑔</m:t>
                              </m:r>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𝑍</m:t>
                                  </m:r>
                                </m:e>
                                <m:sub>
                                  <m:r>
                                    <a:rPr lang="en-IN" sz="2000" i="1">
                                      <a:solidFill>
                                        <a:srgbClr val="000000"/>
                                      </a:solidFill>
                                      <a:latin typeface="Cambria Math" panose="02040503050406030204" pitchFamily="18" charset="0"/>
                                    </a:rPr>
                                    <m:t>𝑖𝑛</m:t>
                                  </m:r>
                                </m:sub>
                              </m:sSub>
                              <m:r>
                                <a:rPr lang="en-IN" sz="2000" i="1">
                                  <a:solidFill>
                                    <a:srgbClr val="000000"/>
                                  </a:solidFill>
                                  <a:latin typeface="Cambria Math" panose="02040503050406030204" pitchFamily="18" charset="0"/>
                                </a:rPr>
                                <m:t>+</m:t>
                              </m:r>
                              <m:f>
                                <m:fPr>
                                  <m:ctrlPr>
                                    <a:rPr lang="en-IN" sz="2000" i="1">
                                      <a:solidFill>
                                        <a:srgbClr val="000000"/>
                                      </a:solidFill>
                                      <a:latin typeface="Cambria Math" panose="02040503050406030204" pitchFamily="18" charset="0"/>
                                    </a:rPr>
                                  </m:ctrlPr>
                                </m:fPr>
                                <m:num>
                                  <m:sSubSup>
                                    <m:sSubSupPr>
                                      <m:ctrlPr>
                                        <a:rPr lang="en-IN" sz="2000" i="1">
                                          <a:solidFill>
                                            <a:srgbClr val="000000"/>
                                          </a:solidFill>
                                          <a:latin typeface="Cambria Math" panose="02040503050406030204" pitchFamily="18" charset="0"/>
                                        </a:rPr>
                                      </m:ctrlPr>
                                    </m:sSubSupPr>
                                    <m:e>
                                      <m:acc>
                                        <m:accPr>
                                          <m:chr m:val="⃗"/>
                                          <m:ctrlPr>
                                            <a:rPr lang="en-IN" sz="2000" i="1" smtClean="0">
                                              <a:solidFill>
                                                <a:srgbClr val="000000"/>
                                              </a:solidFill>
                                              <a:latin typeface="Cambria Math" panose="02040503050406030204" pitchFamily="18" charset="0"/>
                                            </a:rPr>
                                          </m:ctrlPr>
                                        </m:accPr>
                                        <m:e>
                                          <m:r>
                                            <a:rPr lang="en-US" sz="2000" b="0" i="1" smtClean="0">
                                              <a:solidFill>
                                                <a:srgbClr val="000000"/>
                                              </a:solidFill>
                                              <a:latin typeface="Cambria Math" panose="02040503050406030204" pitchFamily="18" charset="0"/>
                                            </a:rPr>
                                            <m:t>𝑉</m:t>
                                          </m:r>
                                        </m:e>
                                      </m:acc>
                                    </m:e>
                                    <m:sub>
                                      <m:r>
                                        <a:rPr lang="en-IN" sz="2000" i="1">
                                          <a:solidFill>
                                            <a:srgbClr val="000000"/>
                                          </a:solidFill>
                                          <a:latin typeface="Cambria Math" panose="02040503050406030204" pitchFamily="18" charset="0"/>
                                        </a:rPr>
                                        <m:t>𝑖𝑛</m:t>
                                      </m:r>
                                    </m:sub>
                                    <m:sup>
                                      <m:r>
                                        <a:rPr lang="en-IN" sz="2000" i="1">
                                          <a:solidFill>
                                            <a:srgbClr val="000000"/>
                                          </a:solidFill>
                                          <a:latin typeface="Cambria Math" panose="02040503050406030204" pitchFamily="18" charset="0"/>
                                        </a:rPr>
                                        <m:t>2</m:t>
                                      </m:r>
                                    </m:sup>
                                  </m:sSubSup>
                                </m:num>
                                <m:den>
                                  <m:r>
                                    <a:rPr lang="en-IN" sz="2000" i="1">
                                      <a:solidFill>
                                        <a:srgbClr val="000000"/>
                                      </a:solidFill>
                                      <a:latin typeface="Cambria Math" panose="02040503050406030204" pitchFamily="18" charset="0"/>
                                    </a:rPr>
                                    <m:t>2</m:t>
                                  </m:r>
                                </m:den>
                              </m:f>
                            </m:e>
                          </m:d>
                          <m:r>
                            <a:rPr lang="en-US" sz="2000" i="1">
                              <a:solidFill>
                                <a:srgbClr val="000000"/>
                              </a:solidFill>
                              <a:latin typeface="Cambria Math" panose="02040503050406030204" pitchFamily="18" charset="0"/>
                            </a:rPr>
                            <m:t>−</m:t>
                          </m:r>
                          <m:d>
                            <m:dPr>
                              <m:ctrlPr>
                                <a:rPr lang="en-IN" sz="2000" i="1">
                                  <a:solidFill>
                                    <a:srgbClr val="000000"/>
                                  </a:solidFill>
                                  <a:latin typeface="Cambria Math" panose="02040503050406030204" pitchFamily="18" charset="0"/>
                                </a:rPr>
                              </m:ctrlPr>
                            </m:dPr>
                            <m:e>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h</m:t>
                                  </m:r>
                                </m:e>
                                <m:sub>
                                  <m:r>
                                    <a:rPr lang="en-IN" sz="2000" i="1">
                                      <a:solidFill>
                                        <a:srgbClr val="000000"/>
                                      </a:solidFill>
                                      <a:latin typeface="Cambria Math" panose="02040503050406030204" pitchFamily="18" charset="0"/>
                                    </a:rPr>
                                    <m:t>𝑜𝑢𝑡</m:t>
                                  </m:r>
                                </m:sub>
                              </m:sSub>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𝑔</m:t>
                              </m:r>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𝑍</m:t>
                                  </m:r>
                                </m:e>
                                <m:sub>
                                  <m:r>
                                    <a:rPr lang="en-IN" sz="2000" i="1">
                                      <a:solidFill>
                                        <a:srgbClr val="000000"/>
                                      </a:solidFill>
                                      <a:latin typeface="Cambria Math" panose="02040503050406030204" pitchFamily="18" charset="0"/>
                                    </a:rPr>
                                    <m:t>𝑜𝑢𝑡</m:t>
                                  </m:r>
                                </m:sub>
                              </m:sSub>
                              <m:r>
                                <a:rPr lang="en-IN" sz="2000" i="1">
                                  <a:solidFill>
                                    <a:srgbClr val="000000"/>
                                  </a:solidFill>
                                  <a:latin typeface="Cambria Math" panose="02040503050406030204" pitchFamily="18" charset="0"/>
                                </a:rPr>
                                <m:t>+</m:t>
                              </m:r>
                              <m:f>
                                <m:fPr>
                                  <m:ctrlPr>
                                    <a:rPr lang="en-IN" sz="2000" i="1">
                                      <a:solidFill>
                                        <a:srgbClr val="000000"/>
                                      </a:solidFill>
                                      <a:latin typeface="Cambria Math" panose="02040503050406030204" pitchFamily="18" charset="0"/>
                                    </a:rPr>
                                  </m:ctrlPr>
                                </m:fPr>
                                <m:num>
                                  <m:sSubSup>
                                    <m:sSubSupPr>
                                      <m:ctrlPr>
                                        <a:rPr lang="en-IN" sz="2000" i="1">
                                          <a:solidFill>
                                            <a:srgbClr val="000000"/>
                                          </a:solidFill>
                                          <a:latin typeface="Cambria Math" panose="02040503050406030204" pitchFamily="18" charset="0"/>
                                        </a:rPr>
                                      </m:ctrlPr>
                                    </m:sSubSupPr>
                                    <m:e>
                                      <m:acc>
                                        <m:accPr>
                                          <m:chr m:val="⃗"/>
                                          <m:ctrlPr>
                                            <a:rPr lang="en-IN" sz="2000" i="1">
                                              <a:solidFill>
                                                <a:srgbClr val="000000"/>
                                              </a:solidFill>
                                              <a:latin typeface="Cambria Math" panose="02040503050406030204" pitchFamily="18" charset="0"/>
                                            </a:rPr>
                                          </m:ctrlPr>
                                        </m:accPr>
                                        <m:e>
                                          <m:r>
                                            <a:rPr lang="en-US" sz="2000" i="1">
                                              <a:solidFill>
                                                <a:srgbClr val="000000"/>
                                              </a:solidFill>
                                              <a:latin typeface="Cambria Math" panose="02040503050406030204" pitchFamily="18" charset="0"/>
                                            </a:rPr>
                                            <m:t>𝑉</m:t>
                                          </m:r>
                                        </m:e>
                                      </m:acc>
                                    </m:e>
                                    <m:sub>
                                      <m:r>
                                        <a:rPr lang="en-IN" sz="2000" i="1">
                                          <a:solidFill>
                                            <a:srgbClr val="000000"/>
                                          </a:solidFill>
                                          <a:latin typeface="Cambria Math" panose="02040503050406030204" pitchFamily="18" charset="0"/>
                                        </a:rPr>
                                        <m:t>𝑜𝑢𝑡</m:t>
                                      </m:r>
                                    </m:sub>
                                    <m:sup>
                                      <m:r>
                                        <a:rPr lang="en-IN" sz="2000" i="1">
                                          <a:solidFill>
                                            <a:srgbClr val="000000"/>
                                          </a:solidFill>
                                          <a:latin typeface="Cambria Math" panose="02040503050406030204" pitchFamily="18" charset="0"/>
                                        </a:rPr>
                                        <m:t>2</m:t>
                                      </m:r>
                                    </m:sup>
                                  </m:sSubSup>
                                </m:num>
                                <m:den>
                                  <m:r>
                                    <a:rPr lang="en-IN" sz="2000" i="1">
                                      <a:solidFill>
                                        <a:srgbClr val="000000"/>
                                      </a:solidFill>
                                      <a:latin typeface="Cambria Math" panose="02040503050406030204" pitchFamily="18" charset="0"/>
                                    </a:rPr>
                                    <m:t>2</m:t>
                                  </m:r>
                                </m:den>
                              </m:f>
                            </m:e>
                          </m:d>
                        </m:e>
                      </m:d>
                      <m:r>
                        <a:rPr lang="en-US" sz="2000" i="1">
                          <a:solidFill>
                            <a:srgbClr val="000000"/>
                          </a:solidFill>
                          <a:latin typeface="Cambria Math" panose="02040503050406030204" pitchFamily="18" charset="0"/>
                        </a:rPr>
                        <m:t>=</m:t>
                      </m:r>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2</m:t>
                          </m:r>
                          <m:r>
                            <a:rPr lang="en-IN" sz="2000" i="1">
                              <a:solidFill>
                                <a:srgbClr val="000000"/>
                              </a:solidFill>
                              <a:latin typeface="Cambria Math" panose="02040503050406030204" pitchFamily="18" charset="0"/>
                            </a:rPr>
                            <m:t>𝜋</m:t>
                          </m:r>
                          <m:r>
                            <a:rPr lang="en-IN" sz="2000" i="1">
                              <a:solidFill>
                                <a:srgbClr val="000000"/>
                              </a:solidFill>
                              <a:latin typeface="Cambria Math" panose="02040503050406030204" pitchFamily="18" charset="0"/>
                            </a:rPr>
                            <m:t>𝑁</m:t>
                          </m:r>
                        </m:num>
                        <m:den>
                          <m:r>
                            <a:rPr lang="en-IN" sz="2000" i="1">
                              <a:solidFill>
                                <a:srgbClr val="000000"/>
                              </a:solidFill>
                              <a:latin typeface="Cambria Math" panose="02040503050406030204" pitchFamily="18" charset="0"/>
                            </a:rPr>
                            <m:t>60</m:t>
                          </m:r>
                        </m:den>
                      </m:f>
                      <m:acc>
                        <m:accPr>
                          <m:chr m:val="̇"/>
                          <m:ctrlPr>
                            <a:rPr lang="en-IN" sz="2000" i="1">
                              <a:solidFill>
                                <a:srgbClr val="000000"/>
                              </a:solidFill>
                              <a:latin typeface="Cambria Math" panose="02040503050406030204" pitchFamily="18" charset="0"/>
                            </a:rPr>
                          </m:ctrlPr>
                        </m:accPr>
                        <m:e>
                          <m:r>
                            <a:rPr lang="en-IN" sz="2000" i="1">
                              <a:solidFill>
                                <a:srgbClr val="000000"/>
                              </a:solidFill>
                              <a:latin typeface="Cambria Math" panose="02040503050406030204" pitchFamily="18" charset="0"/>
                            </a:rPr>
                            <m:t>𝑚</m:t>
                          </m:r>
                        </m:e>
                      </m:acc>
                      <m:d>
                        <m:dPr>
                          <m:ctrlPr>
                            <a:rPr lang="en-IN" sz="2000" i="1">
                              <a:solidFill>
                                <a:srgbClr val="000000"/>
                              </a:solidFill>
                              <a:latin typeface="Cambria Math" panose="02040503050406030204" pitchFamily="18" charset="0"/>
                            </a:rPr>
                          </m:ctrlPr>
                        </m:dPr>
                        <m:e>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𝑟</m:t>
                              </m:r>
                            </m:e>
                            <m:sub>
                              <m:r>
                                <a:rPr lang="en-IN" sz="2000" i="1">
                                  <a:solidFill>
                                    <a:srgbClr val="000000"/>
                                  </a:solidFill>
                                  <a:latin typeface="Cambria Math" panose="02040503050406030204" pitchFamily="18" charset="0"/>
                                </a:rPr>
                                <m:t>𝑖</m:t>
                              </m:r>
                            </m:sub>
                          </m:sSub>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𝑉</m:t>
                              </m:r>
                            </m:e>
                            <m:sub>
                              <m:r>
                                <a:rPr lang="en-IN" sz="2000" i="1">
                                  <a:solidFill>
                                    <a:srgbClr val="000000"/>
                                  </a:solidFill>
                                  <a:latin typeface="Cambria Math" panose="02040503050406030204" pitchFamily="18" charset="0"/>
                                </a:rPr>
                                <m:t>𝜃</m:t>
                              </m:r>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𝑖</m:t>
                              </m:r>
                            </m:sub>
                          </m:sSub>
                          <m:r>
                            <a:rPr lang="en-IN" sz="2000" i="1">
                              <a:solidFill>
                                <a:srgbClr val="000000"/>
                              </a:solidFill>
                              <a:latin typeface="Cambria Math" panose="02040503050406030204" pitchFamily="18" charset="0"/>
                            </a:rPr>
                            <m:t>−</m:t>
                          </m:r>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𝑟</m:t>
                              </m:r>
                            </m:e>
                            <m:sub>
                              <m:r>
                                <a:rPr lang="en-IN" sz="2000" i="1">
                                  <a:solidFill>
                                    <a:srgbClr val="000000"/>
                                  </a:solidFill>
                                  <a:latin typeface="Cambria Math" panose="02040503050406030204" pitchFamily="18" charset="0"/>
                                </a:rPr>
                                <m:t>𝑒</m:t>
                              </m:r>
                            </m:sub>
                          </m:sSub>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𝑉</m:t>
                              </m:r>
                            </m:e>
                            <m:sub>
                              <m:r>
                                <a:rPr lang="en-IN" sz="2000" i="1">
                                  <a:solidFill>
                                    <a:srgbClr val="000000"/>
                                  </a:solidFill>
                                  <a:latin typeface="Cambria Math" panose="02040503050406030204" pitchFamily="18" charset="0"/>
                                </a:rPr>
                                <m:t>𝜃</m:t>
                              </m:r>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𝑒</m:t>
                              </m:r>
                            </m:sub>
                          </m:sSub>
                        </m:e>
                      </m:d>
                    </m:oMath>
                  </m:oMathPara>
                </a14:m>
                <a:endParaRPr lang="en-IN" sz="2000" dirty="0"/>
              </a:p>
              <a:p>
                <a:endParaRPr lang="en-IN" sz="2000" dirty="0"/>
              </a:p>
            </p:txBody>
          </p:sp>
        </mc:Choice>
        <mc:Fallback xmlns="">
          <p:sp>
            <p:nvSpPr>
              <p:cNvPr id="174081" name="Object 4">
                <a:extLst>
                  <a:ext uri="{FF2B5EF4-FFF2-40B4-BE49-F238E27FC236}">
                    <a16:creationId xmlns:a16="http://schemas.microsoft.com/office/drawing/2014/main" id="{045A3DD5-F9B5-C438-CA44-D4BE4087D56D}"/>
                  </a:ext>
                </a:extLst>
              </p:cNvPr>
              <p:cNvSpPr txBox="1">
                <a:spLocks noRot="1" noChangeAspect="1" noMove="1" noResize="1" noEditPoints="1" noAdjustHandles="1" noChangeArrowheads="1" noChangeShapeType="1" noTextEdit="1"/>
              </p:cNvSpPr>
              <p:nvPr/>
            </p:nvSpPr>
            <p:spPr bwMode="auto">
              <a:xfrm>
                <a:off x="415134" y="5476870"/>
                <a:ext cx="8631238" cy="848601"/>
              </a:xfrm>
              <a:prstGeom prst="rect">
                <a:avLst/>
              </a:prstGeom>
              <a:blipFill>
                <a:blip r:embed="rId12"/>
                <a:stretch>
                  <a:fillRect/>
                </a:stretch>
              </a:blipFill>
              <a:ln>
                <a:noFill/>
              </a:ln>
            </p:spPr>
            <p:txBody>
              <a:bodyPr/>
              <a:lstStyle/>
              <a:p>
                <a:r>
                  <a:rPr lang="en-US">
                    <a:noFill/>
                  </a:rPr>
                  <a:t> </a:t>
                </a:r>
              </a:p>
            </p:txBody>
          </p:sp>
        </mc:Fallback>
      </mc:AlternateContent>
      <p:sp>
        <p:nvSpPr>
          <p:cNvPr id="21" name="TextBox 20">
            <a:extLst>
              <a:ext uri="{FF2B5EF4-FFF2-40B4-BE49-F238E27FC236}">
                <a16:creationId xmlns:a16="http://schemas.microsoft.com/office/drawing/2014/main" id="{E05BD146-196B-064F-23BE-00FFD9A2A20A}"/>
              </a:ext>
            </a:extLst>
          </p:cNvPr>
          <p:cNvSpPr txBox="1"/>
          <p:nvPr/>
        </p:nvSpPr>
        <p:spPr>
          <a:xfrm>
            <a:off x="914400" y="4876800"/>
            <a:ext cx="5665333" cy="461665"/>
          </a:xfrm>
          <a:prstGeom prst="rect">
            <a:avLst/>
          </a:prstGeom>
          <a:noFill/>
        </p:spPr>
        <p:txBody>
          <a:bodyPr wrap="none" rtlCol="0">
            <a:spAutoFit/>
          </a:bodyPr>
          <a:lstStyle/>
          <a:p>
            <a:r>
              <a:rPr lang="en-US" dirty="0"/>
              <a:t>Confluence of first law with Euler equation?</a:t>
            </a:r>
            <a:endParaRPr lang="en-IN" dirty="0"/>
          </a:p>
        </p:txBody>
      </p:sp>
      <p:sp>
        <p:nvSpPr>
          <p:cNvPr id="22" name="TextBox 21">
            <a:extLst>
              <a:ext uri="{FF2B5EF4-FFF2-40B4-BE49-F238E27FC236}">
                <a16:creationId xmlns:a16="http://schemas.microsoft.com/office/drawing/2014/main" id="{50AFE1E3-6F13-1DD1-4B36-3FAC9FD9A476}"/>
              </a:ext>
            </a:extLst>
          </p:cNvPr>
          <p:cNvSpPr txBox="1"/>
          <p:nvPr/>
        </p:nvSpPr>
        <p:spPr>
          <a:xfrm>
            <a:off x="404932" y="3647239"/>
            <a:ext cx="7401385" cy="461665"/>
          </a:xfrm>
          <a:prstGeom prst="rect">
            <a:avLst/>
          </a:prstGeom>
          <a:noFill/>
        </p:spPr>
        <p:txBody>
          <a:bodyPr wrap="none" rtlCol="0">
            <a:spAutoFit/>
          </a:bodyPr>
          <a:lstStyle/>
          <a:p>
            <a:r>
              <a:rPr lang="en-US" dirty="0"/>
              <a:t>First of thermodynamics for an isentropic SSSF machine:</a:t>
            </a:r>
          </a:p>
        </p:txBody>
      </p:sp>
      <mc:AlternateContent xmlns:mc="http://schemas.openxmlformats.org/markup-compatibility/2006" xmlns:a14="http://schemas.microsoft.com/office/drawing/2010/main">
        <mc:Choice Requires="a14">
          <p:sp>
            <p:nvSpPr>
              <p:cNvPr id="23" name="Object 39">
                <a:extLst>
                  <a:ext uri="{FF2B5EF4-FFF2-40B4-BE49-F238E27FC236}">
                    <a16:creationId xmlns:a16="http://schemas.microsoft.com/office/drawing/2014/main" id="{FE1FAF63-F354-3AA9-9EF4-0FF877B830F4}"/>
                  </a:ext>
                </a:extLst>
              </p:cNvPr>
              <p:cNvSpPr txBox="1"/>
              <p:nvPr/>
            </p:nvSpPr>
            <p:spPr>
              <a:xfrm>
                <a:off x="5267403" y="2081815"/>
                <a:ext cx="3624263" cy="682166"/>
              </a:xfrm>
              <a:prstGeom prst="rect">
                <a:avLst/>
              </a:prstGeom>
            </p:spPr>
            <p:txBody>
              <a:bodyPr>
                <a:normAutofit/>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𝑃</m:t>
                      </m:r>
                      <m:r>
                        <a:rPr lang="en-IN" i="1" smtClean="0">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IN"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𝑤h𝑒𝑒𝑙</m:t>
                          </m:r>
                        </m:sub>
                      </m:sSub>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𝑖</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𝑒</m:t>
                              </m:r>
                            </m:sub>
                          </m:sSub>
                        </m:e>
                      </m:d>
                    </m:oMath>
                  </m:oMathPara>
                </a14:m>
                <a:endParaRPr lang="en-IN" dirty="0"/>
              </a:p>
            </p:txBody>
          </p:sp>
        </mc:Choice>
        <mc:Fallback xmlns="">
          <p:sp>
            <p:nvSpPr>
              <p:cNvPr id="23" name="Object 39">
                <a:extLst>
                  <a:ext uri="{FF2B5EF4-FFF2-40B4-BE49-F238E27FC236}">
                    <a16:creationId xmlns:a16="http://schemas.microsoft.com/office/drawing/2014/main" id="{FE1FAF63-F354-3AA9-9EF4-0FF877B830F4}"/>
                  </a:ext>
                </a:extLst>
              </p:cNvPr>
              <p:cNvSpPr txBox="1">
                <a:spLocks noRot="1" noChangeAspect="1" noMove="1" noResize="1" noEditPoints="1" noAdjustHandles="1" noChangeArrowheads="1" noChangeShapeType="1" noTextEdit="1"/>
              </p:cNvSpPr>
              <p:nvPr/>
            </p:nvSpPr>
            <p:spPr>
              <a:xfrm>
                <a:off x="5267403" y="2081815"/>
                <a:ext cx="3624263" cy="682166"/>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24AC688B-0405-29B6-BC5D-82C551200617}"/>
                  </a:ext>
                </a:extLst>
              </p:cNvPr>
              <p:cNvSpPr txBox="1"/>
              <p:nvPr/>
            </p:nvSpPr>
            <p:spPr>
              <a:xfrm>
                <a:off x="3629329" y="2139558"/>
                <a:ext cx="128766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𝐼𝑓</m:t>
                      </m:r>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𝑒</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m:t>
                          </m:r>
                        </m:sub>
                      </m:sSub>
                    </m:oMath>
                  </m:oMathPara>
                </a14:m>
                <a:endParaRPr lang="en-US" dirty="0"/>
              </a:p>
            </p:txBody>
          </p:sp>
        </mc:Choice>
        <mc:Fallback xmlns="">
          <p:sp>
            <p:nvSpPr>
              <p:cNvPr id="24" name="TextBox 23">
                <a:extLst>
                  <a:ext uri="{FF2B5EF4-FFF2-40B4-BE49-F238E27FC236}">
                    <a16:creationId xmlns:a16="http://schemas.microsoft.com/office/drawing/2014/main" id="{24AC688B-0405-29B6-BC5D-82C551200617}"/>
                  </a:ext>
                </a:extLst>
              </p:cNvPr>
              <p:cNvSpPr txBox="1">
                <a:spLocks noRot="1" noChangeAspect="1" noMove="1" noResize="1" noEditPoints="1" noAdjustHandles="1" noChangeArrowheads="1" noChangeShapeType="1" noTextEdit="1"/>
              </p:cNvSpPr>
              <p:nvPr/>
            </p:nvSpPr>
            <p:spPr>
              <a:xfrm>
                <a:off x="3629329" y="2139558"/>
                <a:ext cx="1287660" cy="369332"/>
              </a:xfrm>
              <a:prstGeom prst="rect">
                <a:avLst/>
              </a:prstGeom>
              <a:blipFill>
                <a:blip r:embed="rId14"/>
                <a:stretch>
                  <a:fillRect l="-7547" r="-1415" b="-34426"/>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15">
            <p14:nvContentPartPr>
              <p14:cNvPr id="25" name="Ink 24">
                <a:extLst>
                  <a:ext uri="{FF2B5EF4-FFF2-40B4-BE49-F238E27FC236}">
                    <a16:creationId xmlns:a16="http://schemas.microsoft.com/office/drawing/2014/main" id="{CC515DE2-32B1-9A07-C019-EFD7630C077D}"/>
                  </a:ext>
                </a:extLst>
              </p14:cNvPr>
              <p14:cNvContentPartPr/>
              <p14:nvPr/>
            </p14:nvContentPartPr>
            <p14:xfrm>
              <a:off x="433800" y="5687280"/>
              <a:ext cx="6548400" cy="772200"/>
            </p14:xfrm>
          </p:contentPart>
        </mc:Choice>
        <mc:Fallback xmlns="">
          <p:pic>
            <p:nvPicPr>
              <p:cNvPr id="25" name="Ink 24">
                <a:extLst>
                  <a:ext uri="{FF2B5EF4-FFF2-40B4-BE49-F238E27FC236}">
                    <a16:creationId xmlns:a16="http://schemas.microsoft.com/office/drawing/2014/main" id="{CC515DE2-32B1-9A07-C019-EFD7630C077D}"/>
                  </a:ext>
                </a:extLst>
              </p:cNvPr>
              <p:cNvPicPr/>
              <p:nvPr/>
            </p:nvPicPr>
            <p:blipFill>
              <a:blip r:embed="rId16"/>
              <a:stretch>
                <a:fillRect/>
              </a:stretch>
            </p:blipFill>
            <p:spPr>
              <a:xfrm>
                <a:off x="424440" y="5677920"/>
                <a:ext cx="6567120" cy="790920"/>
              </a:xfrm>
              <a:prstGeom prst="rect">
                <a:avLst/>
              </a:prstGeom>
            </p:spPr>
          </p:pic>
        </mc:Fallback>
      </mc:AlternateContent>
    </p:spTree>
    <p:extLst>
      <p:ext uri="{BB962C8B-B14F-4D97-AF65-F5344CB8AC3E}">
        <p14:creationId xmlns:p14="http://schemas.microsoft.com/office/powerpoint/2010/main" val="1062211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3082"/>
                                        </p:tgtEl>
                                        <p:attrNameLst>
                                          <p:attrName>style.visibility</p:attrName>
                                        </p:attrNameLst>
                                      </p:cBhvr>
                                      <p:to>
                                        <p:strVal val="visible"/>
                                      </p:to>
                                    </p:set>
                                    <p:animEffect transition="in" filter="dissolve">
                                      <p:cBhvr>
                                        <p:cTn id="25" dur="500"/>
                                        <p:tgtEl>
                                          <p:spTgt spid="3082"/>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500" fill="hold"/>
                                        <p:tgtEl>
                                          <p:spTgt spid="22"/>
                                        </p:tgtEl>
                                        <p:attrNameLst>
                                          <p:attrName>ppt_x</p:attrName>
                                        </p:attrNameLst>
                                      </p:cBhvr>
                                      <p:tavLst>
                                        <p:tav tm="0">
                                          <p:val>
                                            <p:strVal val="#ppt_x"/>
                                          </p:val>
                                        </p:tav>
                                        <p:tav tm="100000">
                                          <p:val>
                                            <p:strVal val="#ppt_x"/>
                                          </p:val>
                                        </p:tav>
                                      </p:tavLst>
                                    </p:anim>
                                    <p:anim calcmode="lin" valueType="num">
                                      <p:cBhvr additive="base">
                                        <p:cTn id="31"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74080"/>
                                        </p:tgtEl>
                                        <p:attrNameLst>
                                          <p:attrName>style.visibility</p:attrName>
                                        </p:attrNameLst>
                                      </p:cBhvr>
                                      <p:to>
                                        <p:strVal val="visible"/>
                                      </p:to>
                                    </p:set>
                                    <p:anim calcmode="lin" valueType="num">
                                      <p:cBhvr additive="base">
                                        <p:cTn id="36" dur="500" fill="hold"/>
                                        <p:tgtEl>
                                          <p:spTgt spid="174080"/>
                                        </p:tgtEl>
                                        <p:attrNameLst>
                                          <p:attrName>ppt_x</p:attrName>
                                        </p:attrNameLst>
                                      </p:cBhvr>
                                      <p:tavLst>
                                        <p:tav tm="0">
                                          <p:val>
                                            <p:strVal val="#ppt_x"/>
                                          </p:val>
                                        </p:tav>
                                        <p:tav tm="100000">
                                          <p:val>
                                            <p:strVal val="#ppt_x"/>
                                          </p:val>
                                        </p:tav>
                                      </p:tavLst>
                                    </p:anim>
                                    <p:anim calcmode="lin" valueType="num">
                                      <p:cBhvr additive="base">
                                        <p:cTn id="37" dur="500" fill="hold"/>
                                        <p:tgtEl>
                                          <p:spTgt spid="174080"/>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fill="hold"/>
                                        <p:tgtEl>
                                          <p:spTgt spid="21"/>
                                        </p:tgtEl>
                                        <p:attrNameLst>
                                          <p:attrName>ppt_x</p:attrName>
                                        </p:attrNameLst>
                                      </p:cBhvr>
                                      <p:tavLst>
                                        <p:tav tm="0">
                                          <p:val>
                                            <p:strVal val="#ppt_x"/>
                                          </p:val>
                                        </p:tav>
                                        <p:tav tm="100000">
                                          <p:val>
                                            <p:strVal val="#ppt_x"/>
                                          </p:val>
                                        </p:tav>
                                      </p:tavLst>
                                    </p:anim>
                                    <p:anim calcmode="lin" valueType="num">
                                      <p:cBhvr additive="base">
                                        <p:cTn id="4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174081"/>
                                        </p:tgtEl>
                                        <p:attrNameLst>
                                          <p:attrName>style.visibility</p:attrName>
                                        </p:attrNameLst>
                                      </p:cBhvr>
                                      <p:to>
                                        <p:strVal val="visible"/>
                                      </p:to>
                                    </p:set>
                                    <p:anim calcmode="lin" valueType="num">
                                      <p:cBhvr additive="base">
                                        <p:cTn id="48" dur="500" fill="hold"/>
                                        <p:tgtEl>
                                          <p:spTgt spid="174081"/>
                                        </p:tgtEl>
                                        <p:attrNameLst>
                                          <p:attrName>ppt_x</p:attrName>
                                        </p:attrNameLst>
                                      </p:cBhvr>
                                      <p:tavLst>
                                        <p:tav tm="0">
                                          <p:val>
                                            <p:strVal val="#ppt_x"/>
                                          </p:val>
                                        </p:tav>
                                        <p:tav tm="100000">
                                          <p:val>
                                            <p:strVal val="#ppt_x"/>
                                          </p:val>
                                        </p:tav>
                                      </p:tavLst>
                                    </p:anim>
                                    <p:anim calcmode="lin" valueType="num">
                                      <p:cBhvr additive="base">
                                        <p:cTn id="49" dur="500" fill="hold"/>
                                        <p:tgtEl>
                                          <p:spTgt spid="17408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2" grpId="0"/>
      <p:bldP spid="40" grpId="0"/>
      <p:bldP spid="174080" grpId="0"/>
      <p:bldP spid="174081" grpId="0"/>
      <p:bldP spid="21" grpId="0"/>
      <p:bldP spid="22" grpId="0"/>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9BF6746D-EEA2-C89E-2310-981301FDC4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724025"/>
            <a:ext cx="3676650" cy="340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Rectangle 6">
            <a:extLst>
              <a:ext uri="{FF2B5EF4-FFF2-40B4-BE49-F238E27FC236}">
                <a16:creationId xmlns:a16="http://schemas.microsoft.com/office/drawing/2014/main" id="{69D11BA5-7AC6-C1EA-47A6-871CEE0CC328}"/>
              </a:ext>
            </a:extLst>
          </p:cNvPr>
          <p:cNvSpPr>
            <a:spLocks noGrp="1" noChangeArrowheads="1"/>
          </p:cNvSpPr>
          <p:nvPr>
            <p:ph type="title"/>
          </p:nvPr>
        </p:nvSpPr>
        <p:spPr>
          <a:xfrm>
            <a:off x="2022814" y="-1"/>
            <a:ext cx="5597186" cy="1143001"/>
          </a:xfrm>
        </p:spPr>
        <p:txBody>
          <a:bodyPr/>
          <a:lstStyle/>
          <a:p>
            <a:r>
              <a:rPr lang="en-US" altLang="en-US" sz="2800" dirty="0"/>
              <a:t>An Essential Action Across  of A Fluid-machine</a:t>
            </a:r>
          </a:p>
        </p:txBody>
      </p:sp>
      <p:sp>
        <p:nvSpPr>
          <p:cNvPr id="14340" name="Rectangle 8">
            <a:extLst>
              <a:ext uri="{FF2B5EF4-FFF2-40B4-BE49-F238E27FC236}">
                <a16:creationId xmlns:a16="http://schemas.microsoft.com/office/drawing/2014/main" id="{2EC8375B-CC67-FB96-A68F-709B5095C602}"/>
              </a:ext>
            </a:extLst>
          </p:cNvPr>
          <p:cNvSpPr>
            <a:spLocks noChangeArrowheads="1"/>
          </p:cNvSpPr>
          <p:nvPr/>
        </p:nvSpPr>
        <p:spPr bwMode="auto">
          <a:xfrm>
            <a:off x="3124200" y="1295400"/>
            <a:ext cx="1752600" cy="4572000"/>
          </a:xfrm>
          <a:prstGeom prst="rect">
            <a:avLst/>
          </a:prstGeom>
          <a:noFill/>
          <a:ln w="4127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grpSp>
        <p:nvGrpSpPr>
          <p:cNvPr id="2" name="Group 12">
            <a:extLst>
              <a:ext uri="{FF2B5EF4-FFF2-40B4-BE49-F238E27FC236}">
                <a16:creationId xmlns:a16="http://schemas.microsoft.com/office/drawing/2014/main" id="{8C161E7A-3B35-1004-CFCE-6B3F7AD73C0D}"/>
              </a:ext>
            </a:extLst>
          </p:cNvPr>
          <p:cNvGrpSpPr>
            <a:grpSpLocks/>
          </p:cNvGrpSpPr>
          <p:nvPr/>
        </p:nvGrpSpPr>
        <p:grpSpPr bwMode="auto">
          <a:xfrm>
            <a:off x="4419600" y="1371600"/>
            <a:ext cx="3309804" cy="1584325"/>
            <a:chOff x="4572000" y="1905000"/>
            <a:chExt cx="3310344" cy="1584960"/>
          </a:xfrm>
        </p:grpSpPr>
        <p:sp>
          <p:nvSpPr>
            <p:cNvPr id="13340" name="TextBox 9">
              <a:extLst>
                <a:ext uri="{FF2B5EF4-FFF2-40B4-BE49-F238E27FC236}">
                  <a16:creationId xmlns:a16="http://schemas.microsoft.com/office/drawing/2014/main" id="{E099CFEA-DACD-CD13-2658-EEE68AADDEF9}"/>
                </a:ext>
              </a:extLst>
            </p:cNvPr>
            <p:cNvSpPr txBox="1">
              <a:spLocks noChangeArrowheads="1"/>
            </p:cNvSpPr>
            <p:nvPr/>
          </p:nvSpPr>
          <p:spPr bwMode="auto">
            <a:xfrm>
              <a:off x="5638800" y="1905000"/>
              <a:ext cx="2243544" cy="46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A Turbomachine</a:t>
              </a:r>
            </a:p>
          </p:txBody>
        </p:sp>
        <p:cxnSp>
          <p:nvCxnSpPr>
            <p:cNvPr id="12" name="Straight Arrow Connector 11">
              <a:extLst>
                <a:ext uri="{FF2B5EF4-FFF2-40B4-BE49-F238E27FC236}">
                  <a16:creationId xmlns:a16="http://schemas.microsoft.com/office/drawing/2014/main" id="{E7ED1C4A-A2E2-D69D-FA79-F2801E70D69C}"/>
                </a:ext>
              </a:extLst>
            </p:cNvPr>
            <p:cNvCxnSpPr/>
            <p:nvPr/>
          </p:nvCxnSpPr>
          <p:spPr>
            <a:xfrm flipH="1">
              <a:off x="4572000" y="2362383"/>
              <a:ext cx="1143187" cy="1127577"/>
            </a:xfrm>
            <a:prstGeom prst="straightConnector1">
              <a:avLst/>
            </a:prstGeom>
            <a:ln w="412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3" name="Group 14">
            <a:extLst>
              <a:ext uri="{FF2B5EF4-FFF2-40B4-BE49-F238E27FC236}">
                <a16:creationId xmlns:a16="http://schemas.microsoft.com/office/drawing/2014/main" id="{389230BF-F068-834A-B4AA-770DDAF8FB5B}"/>
              </a:ext>
            </a:extLst>
          </p:cNvPr>
          <p:cNvGrpSpPr/>
          <p:nvPr/>
        </p:nvGrpSpPr>
        <p:grpSpPr>
          <a:xfrm rot="1437254">
            <a:off x="1206799" y="2362200"/>
            <a:ext cx="2590800" cy="1361420"/>
            <a:chOff x="838200" y="2362200"/>
            <a:chExt cx="2590800" cy="1361420"/>
          </a:xfrm>
          <a:scene3d>
            <a:camera prst="orthographicFront">
              <a:rot lat="1200000" lon="2400000" rev="600000"/>
            </a:camera>
            <a:lightRig rig="threePt" dir="t"/>
          </a:scene3d>
        </p:grpSpPr>
        <p:sp>
          <p:nvSpPr>
            <p:cNvPr id="8" name="Right Arrow 7">
              <a:extLst>
                <a:ext uri="{FF2B5EF4-FFF2-40B4-BE49-F238E27FC236}">
                  <a16:creationId xmlns:a16="http://schemas.microsoft.com/office/drawing/2014/main" id="{D4EE670C-6B5A-0D1E-04A0-B67913486BA5}"/>
                </a:ext>
              </a:extLst>
            </p:cNvPr>
            <p:cNvSpPr/>
            <p:nvPr/>
          </p:nvSpPr>
          <p:spPr>
            <a:xfrm>
              <a:off x="838200" y="2362200"/>
              <a:ext cx="259080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TextBox 13">
              <a:extLst>
                <a:ext uri="{FF2B5EF4-FFF2-40B4-BE49-F238E27FC236}">
                  <a16:creationId xmlns:a16="http://schemas.microsoft.com/office/drawing/2014/main" id="{9BAF5825-E77B-31C4-100F-95F8673A53A5}"/>
                </a:ext>
              </a:extLst>
            </p:cNvPr>
            <p:cNvSpPr txBox="1"/>
            <p:nvPr/>
          </p:nvSpPr>
          <p:spPr>
            <a:xfrm>
              <a:off x="990600" y="3200400"/>
              <a:ext cx="1311578" cy="523220"/>
            </a:xfrm>
            <a:prstGeom prst="rect">
              <a:avLst/>
            </a:prstGeom>
            <a:noFill/>
          </p:spPr>
          <p:txBody>
            <a:bodyPr wrap="none">
              <a:spAutoFit/>
            </a:bodyPr>
            <a:lstStyle/>
            <a:p>
              <a:pPr>
                <a:defRPr/>
              </a:pPr>
              <a:r>
                <a:rPr lang="en-US" dirty="0"/>
                <a:t>Fluid in</a:t>
              </a:r>
            </a:p>
          </p:txBody>
        </p:sp>
      </p:grpSp>
      <p:grpSp>
        <p:nvGrpSpPr>
          <p:cNvPr id="4" name="Group 16">
            <a:extLst>
              <a:ext uri="{FF2B5EF4-FFF2-40B4-BE49-F238E27FC236}">
                <a16:creationId xmlns:a16="http://schemas.microsoft.com/office/drawing/2014/main" id="{BECA9AD9-8331-8FAD-22DD-0715DB10B74F}"/>
              </a:ext>
            </a:extLst>
          </p:cNvPr>
          <p:cNvGrpSpPr/>
          <p:nvPr/>
        </p:nvGrpSpPr>
        <p:grpSpPr>
          <a:xfrm rot="20931989">
            <a:off x="3998779" y="3989304"/>
            <a:ext cx="2786514" cy="1437620"/>
            <a:chOff x="4419600" y="3962400"/>
            <a:chExt cx="2786514" cy="1437620"/>
          </a:xfrm>
          <a:scene3d>
            <a:camera prst="orthographicFront">
              <a:rot lat="1200000" lon="3000000" rev="0"/>
            </a:camera>
            <a:lightRig rig="threePt" dir="t"/>
          </a:scene3d>
        </p:grpSpPr>
        <p:sp>
          <p:nvSpPr>
            <p:cNvPr id="9" name="Right Arrow 8">
              <a:extLst>
                <a:ext uri="{FF2B5EF4-FFF2-40B4-BE49-F238E27FC236}">
                  <a16:creationId xmlns:a16="http://schemas.microsoft.com/office/drawing/2014/main" id="{A639D9D5-E5DD-4649-EB58-8614198063AF}"/>
                </a:ext>
              </a:extLst>
            </p:cNvPr>
            <p:cNvSpPr/>
            <p:nvPr/>
          </p:nvSpPr>
          <p:spPr>
            <a:xfrm>
              <a:off x="4419600" y="3962400"/>
              <a:ext cx="259080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TextBox 15">
              <a:extLst>
                <a:ext uri="{FF2B5EF4-FFF2-40B4-BE49-F238E27FC236}">
                  <a16:creationId xmlns:a16="http://schemas.microsoft.com/office/drawing/2014/main" id="{14D960DE-BE88-C57A-EA9F-17D3219FA740}"/>
                </a:ext>
              </a:extLst>
            </p:cNvPr>
            <p:cNvSpPr txBox="1"/>
            <p:nvPr/>
          </p:nvSpPr>
          <p:spPr>
            <a:xfrm>
              <a:off x="5715000" y="4876800"/>
              <a:ext cx="1491114" cy="523220"/>
            </a:xfrm>
            <a:prstGeom prst="rect">
              <a:avLst/>
            </a:prstGeom>
            <a:noFill/>
          </p:spPr>
          <p:txBody>
            <a:bodyPr wrap="none">
              <a:spAutoFit/>
            </a:bodyPr>
            <a:lstStyle/>
            <a:p>
              <a:pPr>
                <a:defRPr/>
              </a:pPr>
              <a:r>
                <a:rPr lang="en-US" dirty="0"/>
                <a:t>Fluid out</a:t>
              </a:r>
            </a:p>
          </p:txBody>
        </p:sp>
      </p:grpSp>
      <mc:AlternateContent xmlns:mc="http://schemas.openxmlformats.org/markup-compatibility/2006" xmlns:p14="http://schemas.microsoft.com/office/powerpoint/2010/main">
        <mc:Choice Requires="p14">
          <p:contentPart p14:bwMode="auto" r:id="rId4">
            <p14:nvContentPartPr>
              <p14:cNvPr id="2050" name="Ink 13">
                <a:extLst>
                  <a:ext uri="{FF2B5EF4-FFF2-40B4-BE49-F238E27FC236}">
                    <a16:creationId xmlns:a16="http://schemas.microsoft.com/office/drawing/2014/main" id="{B1DA0249-75A8-4C81-46C0-6CC57D5EC8D3}"/>
                  </a:ext>
                </a:extLst>
              </p14:cNvPr>
              <p14:cNvContentPartPr>
                <a14:cpLocks xmlns:a14="http://schemas.microsoft.com/office/drawing/2010/main" noRot="1" noChangeAspect="1" noEditPoints="1" noChangeArrowheads="1" noChangeShapeType="1"/>
              </p14:cNvContentPartPr>
              <p14:nvPr/>
            </p14:nvContentPartPr>
            <p14:xfrm>
              <a:off x="1422400" y="1758950"/>
              <a:ext cx="14288" cy="7938"/>
            </p14:xfrm>
          </p:contentPart>
        </mc:Choice>
        <mc:Fallback xmlns="">
          <p:pic>
            <p:nvPicPr>
              <p:cNvPr id="2050" name="Ink 13">
                <a:extLst>
                  <a:ext uri="{FF2B5EF4-FFF2-40B4-BE49-F238E27FC236}">
                    <a16:creationId xmlns:a16="http://schemas.microsoft.com/office/drawing/2014/main" id="{B1DA0249-75A8-4C81-46C0-6CC57D5EC8D3}"/>
                  </a:ext>
                </a:extLst>
              </p:cNvPr>
              <p:cNvPicPr>
                <a:picLocks noRot="1" noChangeAspect="1" noEditPoints="1" noChangeArrowheads="1" noChangeShapeType="1"/>
              </p:cNvPicPr>
              <p:nvPr/>
            </p:nvPicPr>
            <p:blipFill>
              <a:blip r:embed="rId5"/>
              <a:stretch>
                <a:fillRect/>
              </a:stretch>
            </p:blipFill>
            <p:spPr>
              <a:xfrm>
                <a:off x="1414970" y="1753217"/>
                <a:ext cx="29148" cy="1940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051" name="Ink 24">
                <a:extLst>
                  <a:ext uri="{FF2B5EF4-FFF2-40B4-BE49-F238E27FC236}">
                    <a16:creationId xmlns:a16="http://schemas.microsoft.com/office/drawing/2014/main" id="{7DBB4B0C-C582-562A-B701-CECF34EBE2B2}"/>
                  </a:ext>
                </a:extLst>
              </p14:cNvPr>
              <p14:cNvContentPartPr>
                <a14:cpLocks xmlns:a14="http://schemas.microsoft.com/office/drawing/2010/main" noRot="1" noChangeAspect="1" noEditPoints="1" noChangeArrowheads="1" noChangeShapeType="1"/>
              </p14:cNvContentPartPr>
              <p14:nvPr/>
            </p14:nvContentPartPr>
            <p14:xfrm>
              <a:off x="2452688" y="4754563"/>
              <a:ext cx="12700" cy="4762"/>
            </p14:xfrm>
          </p:contentPart>
        </mc:Choice>
        <mc:Fallback xmlns="">
          <p:pic>
            <p:nvPicPr>
              <p:cNvPr id="2051" name="Ink 24">
                <a:extLst>
                  <a:ext uri="{FF2B5EF4-FFF2-40B4-BE49-F238E27FC236}">
                    <a16:creationId xmlns:a16="http://schemas.microsoft.com/office/drawing/2014/main" id="{7DBB4B0C-C582-562A-B701-CECF34EBE2B2}"/>
                  </a:ext>
                </a:extLst>
              </p:cNvPr>
              <p:cNvPicPr>
                <a:picLocks noRot="1" noChangeAspect="1" noEditPoints="1" noChangeArrowheads="1" noChangeShapeType="1"/>
              </p:cNvPicPr>
              <p:nvPr/>
            </p:nvPicPr>
            <p:blipFill>
              <a:blip r:embed="rId7"/>
              <a:stretch>
                <a:fillRect/>
              </a:stretch>
            </p:blipFill>
            <p:spPr>
              <a:xfrm>
                <a:off x="2444433" y="4748372"/>
                <a:ext cx="29210" cy="17143"/>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052" name="Ink 12">
                <a:extLst>
                  <a:ext uri="{FF2B5EF4-FFF2-40B4-BE49-F238E27FC236}">
                    <a16:creationId xmlns:a16="http://schemas.microsoft.com/office/drawing/2014/main" id="{90A32322-A8DE-04CA-997A-BE364243C0DA}"/>
                  </a:ext>
                </a:extLst>
              </p14:cNvPr>
              <p14:cNvContentPartPr>
                <a14:cpLocks xmlns:a14="http://schemas.microsoft.com/office/drawing/2010/main" noRot="1" noChangeAspect="1" noEditPoints="1" noChangeArrowheads="1" noChangeShapeType="1"/>
              </p14:cNvContentPartPr>
              <p14:nvPr/>
            </p14:nvContentPartPr>
            <p14:xfrm>
              <a:off x="8542338" y="6067425"/>
              <a:ext cx="1587" cy="1588"/>
            </p14:xfrm>
          </p:contentPart>
        </mc:Choice>
        <mc:Fallback xmlns="">
          <p:pic>
            <p:nvPicPr>
              <p:cNvPr id="2052" name="Ink 12">
                <a:extLst>
                  <a:ext uri="{FF2B5EF4-FFF2-40B4-BE49-F238E27FC236}">
                    <a16:creationId xmlns:a16="http://schemas.microsoft.com/office/drawing/2014/main" id="{90A32322-A8DE-04CA-997A-BE364243C0DA}"/>
                  </a:ext>
                </a:extLst>
              </p:cNvPr>
              <p:cNvPicPr>
                <a:picLocks noRot="1" noChangeAspect="1" noEditPoints="1" noChangeArrowheads="1" noChangeShapeType="1"/>
              </p:cNvPicPr>
              <p:nvPr/>
            </p:nvPicPr>
            <p:blipFill>
              <a:blip r:embed="rId9"/>
              <a:stretch>
                <a:fillRect/>
              </a:stretch>
            </p:blipFill>
            <p:spPr>
              <a:xfrm>
                <a:off x="8501076" y="6026137"/>
                <a:ext cx="84111" cy="84164"/>
              </a:xfrm>
              <a:prstGeom prst="rect">
                <a:avLst/>
              </a:prstGeom>
            </p:spPr>
          </p:pic>
        </mc:Fallback>
      </mc:AlternateContent>
      <p:grpSp>
        <p:nvGrpSpPr>
          <p:cNvPr id="6" name="Group 5">
            <a:extLst>
              <a:ext uri="{FF2B5EF4-FFF2-40B4-BE49-F238E27FC236}">
                <a16:creationId xmlns:a16="http://schemas.microsoft.com/office/drawing/2014/main" id="{5255AF83-0132-6B82-82CF-28263FD152CF}"/>
              </a:ext>
            </a:extLst>
          </p:cNvPr>
          <p:cNvGrpSpPr/>
          <p:nvPr/>
        </p:nvGrpSpPr>
        <p:grpSpPr>
          <a:xfrm>
            <a:off x="0" y="0"/>
            <a:ext cx="9144000" cy="6858000"/>
            <a:chOff x="0" y="0"/>
            <a:chExt cx="9144000" cy="6858000"/>
          </a:xfrm>
        </p:grpSpPr>
        <p:pic>
          <p:nvPicPr>
            <p:cNvPr id="7" name="Picture 22" descr="Logo usage Guidelines">
              <a:extLst>
                <a:ext uri="{FF2B5EF4-FFF2-40B4-BE49-F238E27FC236}">
                  <a16:creationId xmlns:a16="http://schemas.microsoft.com/office/drawing/2014/main" id="{4D850BC6-A86F-80A2-E48A-21A2EDF8052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38">
              <a:extLst>
                <a:ext uri="{FF2B5EF4-FFF2-40B4-BE49-F238E27FC236}">
                  <a16:creationId xmlns:a16="http://schemas.microsoft.com/office/drawing/2014/main" id="{EAC51844-49A0-E81A-A5F3-C678B7F237A9}"/>
                </a:ext>
              </a:extLst>
            </p:cNvPr>
            <p:cNvGrpSpPr>
              <a:grpSpLocks/>
            </p:cNvGrpSpPr>
            <p:nvPr/>
          </p:nvGrpSpPr>
          <p:grpSpPr bwMode="auto">
            <a:xfrm>
              <a:off x="0" y="0"/>
              <a:ext cx="9144000" cy="6858000"/>
              <a:chOff x="0" y="0"/>
              <a:chExt cx="9144000" cy="6858000"/>
            </a:xfrm>
          </p:grpSpPr>
          <p:grpSp>
            <p:nvGrpSpPr>
              <p:cNvPr id="11" name="Group 19">
                <a:extLst>
                  <a:ext uri="{FF2B5EF4-FFF2-40B4-BE49-F238E27FC236}">
                    <a16:creationId xmlns:a16="http://schemas.microsoft.com/office/drawing/2014/main" id="{D986F037-A0A5-03F5-41E0-E5BE0D5EFB84}"/>
                  </a:ext>
                </a:extLst>
              </p:cNvPr>
              <p:cNvGrpSpPr>
                <a:grpSpLocks/>
              </p:cNvGrpSpPr>
              <p:nvPr/>
            </p:nvGrpSpPr>
            <p:grpSpPr bwMode="auto">
              <a:xfrm>
                <a:off x="0" y="0"/>
                <a:ext cx="9144000" cy="6858000"/>
                <a:chOff x="0" y="0"/>
                <a:chExt cx="9144000" cy="6858000"/>
              </a:xfrm>
            </p:grpSpPr>
            <p:grpSp>
              <p:nvGrpSpPr>
                <p:cNvPr id="15" name="Group 14">
                  <a:extLst>
                    <a:ext uri="{FF2B5EF4-FFF2-40B4-BE49-F238E27FC236}">
                      <a16:creationId xmlns:a16="http://schemas.microsoft.com/office/drawing/2014/main" id="{E0C13181-6E02-8AB8-F1F9-4CDFF103D9A4}"/>
                    </a:ext>
                  </a:extLst>
                </p:cNvPr>
                <p:cNvGrpSpPr>
                  <a:grpSpLocks/>
                </p:cNvGrpSpPr>
                <p:nvPr/>
              </p:nvGrpSpPr>
              <p:grpSpPr bwMode="auto">
                <a:xfrm>
                  <a:off x="0" y="0"/>
                  <a:ext cx="9144000" cy="6858000"/>
                  <a:chOff x="0" y="0"/>
                  <a:chExt cx="5760" cy="4320"/>
                </a:xfrm>
              </p:grpSpPr>
              <p:grpSp>
                <p:nvGrpSpPr>
                  <p:cNvPr id="18" name="Group 9">
                    <a:extLst>
                      <a:ext uri="{FF2B5EF4-FFF2-40B4-BE49-F238E27FC236}">
                        <a16:creationId xmlns:a16="http://schemas.microsoft.com/office/drawing/2014/main" id="{BE91F8DE-BD41-036A-DA73-1706736DBF1E}"/>
                      </a:ext>
                    </a:extLst>
                  </p:cNvPr>
                  <p:cNvGrpSpPr>
                    <a:grpSpLocks/>
                  </p:cNvGrpSpPr>
                  <p:nvPr/>
                </p:nvGrpSpPr>
                <p:grpSpPr bwMode="auto">
                  <a:xfrm>
                    <a:off x="0" y="0"/>
                    <a:ext cx="192" cy="4320"/>
                    <a:chOff x="0" y="-48"/>
                    <a:chExt cx="144" cy="4368"/>
                  </a:xfrm>
                </p:grpSpPr>
                <p:sp>
                  <p:nvSpPr>
                    <p:cNvPr id="28" name="Rectangle 10">
                      <a:extLst>
                        <a:ext uri="{FF2B5EF4-FFF2-40B4-BE49-F238E27FC236}">
                          <a16:creationId xmlns:a16="http://schemas.microsoft.com/office/drawing/2014/main" id="{D555FE65-96F9-56A2-392F-B75C8811AA2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9" name="Rectangle 11">
                      <a:extLst>
                        <a:ext uri="{FF2B5EF4-FFF2-40B4-BE49-F238E27FC236}">
                          <a16:creationId xmlns:a16="http://schemas.microsoft.com/office/drawing/2014/main" id="{B4BD6D8D-ECB9-3A45-0EE9-325AE62ED8B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 name="Group 12">
                    <a:extLst>
                      <a:ext uri="{FF2B5EF4-FFF2-40B4-BE49-F238E27FC236}">
                        <a16:creationId xmlns:a16="http://schemas.microsoft.com/office/drawing/2014/main" id="{01E86CE1-174A-D1A7-8792-292F36B81FBB}"/>
                      </a:ext>
                    </a:extLst>
                  </p:cNvPr>
                  <p:cNvGrpSpPr>
                    <a:grpSpLocks/>
                  </p:cNvGrpSpPr>
                  <p:nvPr/>
                </p:nvGrpSpPr>
                <p:grpSpPr bwMode="auto">
                  <a:xfrm>
                    <a:off x="5674" y="24"/>
                    <a:ext cx="86" cy="4296"/>
                    <a:chOff x="5616" y="-48"/>
                    <a:chExt cx="144" cy="4368"/>
                  </a:xfrm>
                </p:grpSpPr>
                <p:sp>
                  <p:nvSpPr>
                    <p:cNvPr id="26" name="Rectangle 13">
                      <a:extLst>
                        <a:ext uri="{FF2B5EF4-FFF2-40B4-BE49-F238E27FC236}">
                          <a16:creationId xmlns:a16="http://schemas.microsoft.com/office/drawing/2014/main" id="{1CC01B15-3CA6-AE5E-8BBC-2427BBA6795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 name="Rectangle 14">
                      <a:extLst>
                        <a:ext uri="{FF2B5EF4-FFF2-40B4-BE49-F238E27FC236}">
                          <a16:creationId xmlns:a16="http://schemas.microsoft.com/office/drawing/2014/main" id="{31CA898E-687E-6A6F-B079-C8D9E39DBCA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0" name="Group 15">
                    <a:extLst>
                      <a:ext uri="{FF2B5EF4-FFF2-40B4-BE49-F238E27FC236}">
                        <a16:creationId xmlns:a16="http://schemas.microsoft.com/office/drawing/2014/main" id="{EC64ADAA-65E8-6776-152C-CA683A35AD2B}"/>
                      </a:ext>
                    </a:extLst>
                  </p:cNvPr>
                  <p:cNvGrpSpPr>
                    <a:grpSpLocks/>
                  </p:cNvGrpSpPr>
                  <p:nvPr/>
                </p:nvGrpSpPr>
                <p:grpSpPr bwMode="auto">
                  <a:xfrm>
                    <a:off x="144" y="0"/>
                    <a:ext cx="5616" cy="144"/>
                    <a:chOff x="96" y="-48"/>
                    <a:chExt cx="5520" cy="144"/>
                  </a:xfrm>
                </p:grpSpPr>
                <p:sp>
                  <p:nvSpPr>
                    <p:cNvPr id="24" name="Rectangle 23">
                      <a:extLst>
                        <a:ext uri="{FF2B5EF4-FFF2-40B4-BE49-F238E27FC236}">
                          <a16:creationId xmlns:a16="http://schemas.microsoft.com/office/drawing/2014/main" id="{DF85B721-3D0A-CF27-8E72-8A6DF16997B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24">
                      <a:extLst>
                        <a:ext uri="{FF2B5EF4-FFF2-40B4-BE49-F238E27FC236}">
                          <a16:creationId xmlns:a16="http://schemas.microsoft.com/office/drawing/2014/main" id="{33853C54-4908-C2DD-E0DC-22E76393068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1" name="Group 18">
                    <a:extLst>
                      <a:ext uri="{FF2B5EF4-FFF2-40B4-BE49-F238E27FC236}">
                        <a16:creationId xmlns:a16="http://schemas.microsoft.com/office/drawing/2014/main" id="{DFB80F25-7F52-3F9D-E3E7-688BD5ADB3AC}"/>
                      </a:ext>
                    </a:extLst>
                  </p:cNvPr>
                  <p:cNvGrpSpPr>
                    <a:grpSpLocks/>
                  </p:cNvGrpSpPr>
                  <p:nvPr/>
                </p:nvGrpSpPr>
                <p:grpSpPr bwMode="auto">
                  <a:xfrm>
                    <a:off x="144" y="4234"/>
                    <a:ext cx="5616" cy="86"/>
                    <a:chOff x="96" y="4176"/>
                    <a:chExt cx="5520" cy="144"/>
                  </a:xfrm>
                </p:grpSpPr>
                <p:sp>
                  <p:nvSpPr>
                    <p:cNvPr id="22" name="Rectangle 19">
                      <a:extLst>
                        <a:ext uri="{FF2B5EF4-FFF2-40B4-BE49-F238E27FC236}">
                          <a16:creationId xmlns:a16="http://schemas.microsoft.com/office/drawing/2014/main" id="{BCCD95AA-63C6-2537-A0D2-F1E21A9728E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20">
                      <a:extLst>
                        <a:ext uri="{FF2B5EF4-FFF2-40B4-BE49-F238E27FC236}">
                          <a16:creationId xmlns:a16="http://schemas.microsoft.com/office/drawing/2014/main" id="{AAC547C4-CC1B-ED2F-07ED-878FB8D6B22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7" name="Rectangle 21">
                  <a:extLst>
                    <a:ext uri="{FF2B5EF4-FFF2-40B4-BE49-F238E27FC236}">
                      <a16:creationId xmlns:a16="http://schemas.microsoft.com/office/drawing/2014/main" id="{CBA36C9F-C124-3191-99B0-8A0D9E25261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3" name="Picture 42" descr="A picture containing shape&#10;&#10;Description automatically generated">
                <a:extLst>
                  <a:ext uri="{FF2B5EF4-FFF2-40B4-BE49-F238E27FC236}">
                    <a16:creationId xmlns:a16="http://schemas.microsoft.com/office/drawing/2014/main" id="{38163196-DE3D-E432-EF26-30889C19BCA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F7559A67-8DD8-5517-9EAE-53C5475A03A5}"/>
                  </a:ext>
                </a:extLst>
              </p:cNvPr>
              <p:cNvSpPr txBox="1"/>
              <p:nvPr/>
            </p:nvSpPr>
            <p:spPr>
              <a:xfrm>
                <a:off x="252334" y="4321098"/>
                <a:ext cx="3372715" cy="825611"/>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IN" sz="2000" i="1" smtClean="0">
                              <a:solidFill>
                                <a:srgbClr val="FF0000"/>
                              </a:solidFill>
                              <a:latin typeface="Cambria Math" panose="02040503050406030204" pitchFamily="18" charset="0"/>
                            </a:rPr>
                          </m:ctrlPr>
                        </m:sSubPr>
                        <m:e>
                          <m:acc>
                            <m:accPr>
                              <m:chr m:val="̇"/>
                              <m:ctrlPr>
                                <a:rPr lang="en-IN" sz="2000" i="1" smtClean="0">
                                  <a:solidFill>
                                    <a:srgbClr val="FF0000"/>
                                  </a:solidFill>
                                  <a:latin typeface="Cambria Math" panose="02040503050406030204" pitchFamily="18" charset="0"/>
                                </a:rPr>
                              </m:ctrlPr>
                            </m:accPr>
                            <m:e>
                              <m:r>
                                <m:rPr>
                                  <m:sty m:val="p"/>
                                </m:rPr>
                                <a:rPr lang="el-GR" sz="2000" i="1" smtClean="0">
                                  <a:solidFill>
                                    <a:srgbClr val="FF0000"/>
                                  </a:solidFill>
                                  <a:latin typeface="Cambria Math" panose="02040503050406030204" pitchFamily="18" charset="0"/>
                                  <a:ea typeface="Cambria Math" panose="02040503050406030204" pitchFamily="18" charset="0"/>
                                </a:rPr>
                                <m:t>Θ</m:t>
                              </m:r>
                            </m:e>
                          </m:acc>
                          <m:r>
                            <a:rPr lang="en-US" sz="2000" b="0" i="1" baseline="-25000" smtClean="0">
                              <a:solidFill>
                                <a:srgbClr val="FF0000"/>
                              </a:solidFill>
                              <a:latin typeface="Cambria Math" panose="02040503050406030204" pitchFamily="18" charset="0"/>
                            </a:rPr>
                            <m:t>𝑖𝑛</m:t>
                          </m:r>
                          <m:r>
                            <a:rPr lang="en-US" sz="2000" b="0" i="1" smtClean="0">
                              <a:solidFill>
                                <a:srgbClr val="FF0000"/>
                              </a:solidFill>
                              <a:latin typeface="Cambria Math" panose="02040503050406030204" pitchFamily="18" charset="0"/>
                            </a:rPr>
                            <m:t>=</m:t>
                          </m:r>
                          <m:acc>
                            <m:accPr>
                              <m:chr m:val="̇"/>
                              <m:ctrlPr>
                                <a:rPr lang="en-US" sz="2000" b="0" i="1" smtClean="0">
                                  <a:solidFill>
                                    <a:srgbClr val="FF0000"/>
                                  </a:solidFill>
                                  <a:latin typeface="Cambria Math" panose="02040503050406030204" pitchFamily="18" charset="0"/>
                                </a:rPr>
                              </m:ctrlPr>
                            </m:accPr>
                            <m:e>
                              <m:r>
                                <a:rPr lang="en-US" sz="2000" b="0" i="1" smtClean="0">
                                  <a:solidFill>
                                    <a:srgbClr val="FF0000"/>
                                  </a:solidFill>
                                  <a:latin typeface="Cambria Math" panose="02040503050406030204" pitchFamily="18" charset="0"/>
                                </a:rPr>
                                <m:t>𝑚</m:t>
                              </m:r>
                            </m:e>
                          </m:acc>
                          <m:r>
                            <a:rPr lang="en-US" sz="2000" b="0" i="1" baseline="-25000" smtClean="0">
                              <a:solidFill>
                                <a:srgbClr val="FF0000"/>
                              </a:solidFill>
                              <a:latin typeface="Cambria Math" panose="02040503050406030204" pitchFamily="18" charset="0"/>
                            </a:rPr>
                            <m:t>𝑖𝑛</m:t>
                          </m:r>
                          <m:d>
                            <m:dPr>
                              <m:ctrlPr>
                                <a:rPr lang="en-IN" sz="2000" i="1">
                                  <a:solidFill>
                                    <a:srgbClr val="FF0000"/>
                                  </a:solidFill>
                                  <a:latin typeface="Cambria Math" panose="02040503050406030204" pitchFamily="18" charset="0"/>
                                </a:rPr>
                              </m:ctrlPr>
                            </m:dPr>
                            <m:e>
                              <m:r>
                                <a:rPr lang="en-IN" sz="2000" i="1">
                                  <a:solidFill>
                                    <a:srgbClr val="FF0000"/>
                                  </a:solidFill>
                                  <a:latin typeface="Cambria Math" panose="02040503050406030204" pitchFamily="18" charset="0"/>
                                </a:rPr>
                                <m:t>h</m:t>
                              </m:r>
                              <m:r>
                                <a:rPr lang="en-IN" sz="2000" i="1">
                                  <a:solidFill>
                                    <a:srgbClr val="FF0000"/>
                                  </a:solidFill>
                                  <a:latin typeface="Cambria Math" panose="02040503050406030204" pitchFamily="18" charset="0"/>
                                </a:rPr>
                                <m:t>+</m:t>
                              </m:r>
                              <m:f>
                                <m:fPr>
                                  <m:ctrlPr>
                                    <a:rPr lang="en-IN" sz="2000" i="1">
                                      <a:solidFill>
                                        <a:srgbClr val="FF0000"/>
                                      </a:solidFill>
                                      <a:latin typeface="Cambria Math" panose="02040503050406030204" pitchFamily="18" charset="0"/>
                                    </a:rPr>
                                  </m:ctrlPr>
                                </m:fPr>
                                <m:num>
                                  <m:sSup>
                                    <m:sSupPr>
                                      <m:ctrlPr>
                                        <a:rPr lang="en-IN" sz="2000" i="1">
                                          <a:solidFill>
                                            <a:srgbClr val="FF0000"/>
                                          </a:solidFill>
                                          <a:latin typeface="Cambria Math" panose="02040503050406030204" pitchFamily="18" charset="0"/>
                                        </a:rPr>
                                      </m:ctrlPr>
                                    </m:sSupPr>
                                    <m:e>
                                      <m:acc>
                                        <m:accPr>
                                          <m:chr m:val="⃗"/>
                                          <m:ctrlPr>
                                            <a:rPr lang="en-IN" sz="2000" i="1">
                                              <a:solidFill>
                                                <a:srgbClr val="FF0000"/>
                                              </a:solidFill>
                                              <a:latin typeface="Cambria Math" panose="02040503050406030204" pitchFamily="18" charset="0"/>
                                            </a:rPr>
                                          </m:ctrlPr>
                                        </m:accPr>
                                        <m:e>
                                          <m:r>
                                            <a:rPr lang="en-IN" sz="2000" i="1">
                                              <a:solidFill>
                                                <a:srgbClr val="FF0000"/>
                                              </a:solidFill>
                                              <a:latin typeface="Cambria Math" panose="02040503050406030204" pitchFamily="18" charset="0"/>
                                            </a:rPr>
                                            <m:t>𝑉</m:t>
                                          </m:r>
                                        </m:e>
                                      </m:acc>
                                    </m:e>
                                    <m:sup>
                                      <m:r>
                                        <a:rPr lang="en-IN" sz="2000" i="1">
                                          <a:solidFill>
                                            <a:srgbClr val="FF0000"/>
                                          </a:solidFill>
                                          <a:latin typeface="Cambria Math" panose="02040503050406030204" pitchFamily="18" charset="0"/>
                                        </a:rPr>
                                        <m:t>2</m:t>
                                      </m:r>
                                    </m:sup>
                                  </m:sSup>
                                </m:num>
                                <m:den>
                                  <m:r>
                                    <a:rPr lang="en-IN" sz="2000" i="1">
                                      <a:solidFill>
                                        <a:srgbClr val="FF0000"/>
                                      </a:solidFill>
                                      <a:latin typeface="Cambria Math" panose="02040503050406030204" pitchFamily="18" charset="0"/>
                                    </a:rPr>
                                    <m:t>2</m:t>
                                  </m:r>
                                </m:den>
                              </m:f>
                              <m:r>
                                <a:rPr lang="en-IN" sz="2000" i="1">
                                  <a:solidFill>
                                    <a:srgbClr val="FF0000"/>
                                  </a:solidFill>
                                  <a:latin typeface="Cambria Math" panose="02040503050406030204" pitchFamily="18" charset="0"/>
                                </a:rPr>
                                <m:t>+</m:t>
                              </m:r>
                              <m:r>
                                <a:rPr lang="en-IN" sz="2000" i="1">
                                  <a:solidFill>
                                    <a:srgbClr val="FF0000"/>
                                  </a:solidFill>
                                  <a:latin typeface="Cambria Math" panose="02040503050406030204" pitchFamily="18" charset="0"/>
                                </a:rPr>
                                <m:t>𝑔𝑧</m:t>
                              </m:r>
                            </m:e>
                          </m:d>
                        </m:e>
                        <m:sub>
                          <m:r>
                            <a:rPr lang="en-US" sz="2000" b="0" i="1" smtClean="0">
                              <a:solidFill>
                                <a:srgbClr val="FF0000"/>
                              </a:solidFill>
                              <a:latin typeface="Cambria Math" panose="02040503050406030204" pitchFamily="18" charset="0"/>
                            </a:rPr>
                            <m:t>𝑖𝑛</m:t>
                          </m:r>
                        </m:sub>
                      </m:sSub>
                    </m:oMath>
                  </m:oMathPara>
                </a14:m>
                <a:endParaRPr lang="en-US" sz="2000" dirty="0">
                  <a:solidFill>
                    <a:srgbClr val="FF0000"/>
                  </a:solidFill>
                </a:endParaRPr>
              </a:p>
            </p:txBody>
          </p:sp>
        </mc:Choice>
        <mc:Fallback xmlns="">
          <p:sp>
            <p:nvSpPr>
              <p:cNvPr id="33" name="TextBox 32">
                <a:extLst>
                  <a:ext uri="{FF2B5EF4-FFF2-40B4-BE49-F238E27FC236}">
                    <a16:creationId xmlns:a16="http://schemas.microsoft.com/office/drawing/2014/main" id="{F7559A67-8DD8-5517-9EAE-53C5475A03A5}"/>
                  </a:ext>
                </a:extLst>
              </p:cNvPr>
              <p:cNvSpPr txBox="1">
                <a:spLocks noRot="1" noChangeAspect="1" noMove="1" noResize="1" noEditPoints="1" noAdjustHandles="1" noChangeArrowheads="1" noChangeShapeType="1" noTextEdit="1"/>
              </p:cNvSpPr>
              <p:nvPr/>
            </p:nvSpPr>
            <p:spPr>
              <a:xfrm>
                <a:off x="252334" y="4321098"/>
                <a:ext cx="3372715" cy="825611"/>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DA57D6B3-E7E9-47FA-6FDE-E82EE104CA2B}"/>
                  </a:ext>
                </a:extLst>
              </p:cNvPr>
              <p:cNvSpPr txBox="1"/>
              <p:nvPr/>
            </p:nvSpPr>
            <p:spPr>
              <a:xfrm>
                <a:off x="4419600" y="5439239"/>
                <a:ext cx="4572000" cy="82561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IN" sz="2000" i="1" smtClean="0">
                              <a:solidFill>
                                <a:srgbClr val="0070C0"/>
                              </a:solidFill>
                              <a:latin typeface="Cambria Math" panose="02040503050406030204" pitchFamily="18" charset="0"/>
                            </a:rPr>
                          </m:ctrlPr>
                        </m:sSubPr>
                        <m:e>
                          <m:acc>
                            <m:accPr>
                              <m:chr m:val="̇"/>
                              <m:ctrlPr>
                                <a:rPr lang="en-IN" sz="2000" i="1" smtClean="0">
                                  <a:solidFill>
                                    <a:srgbClr val="0070C0"/>
                                  </a:solidFill>
                                  <a:latin typeface="Cambria Math" panose="02040503050406030204" pitchFamily="18" charset="0"/>
                                </a:rPr>
                              </m:ctrlPr>
                            </m:accPr>
                            <m:e>
                              <m:r>
                                <m:rPr>
                                  <m:sty m:val="p"/>
                                </m:rPr>
                                <a:rPr lang="el-GR" sz="2000" i="1" smtClean="0">
                                  <a:solidFill>
                                    <a:srgbClr val="0070C0"/>
                                  </a:solidFill>
                                  <a:latin typeface="Cambria Math" panose="02040503050406030204" pitchFamily="18" charset="0"/>
                                  <a:ea typeface="Cambria Math" panose="02040503050406030204" pitchFamily="18" charset="0"/>
                                </a:rPr>
                                <m:t>Θ</m:t>
                              </m:r>
                            </m:e>
                          </m:acc>
                          <m:r>
                            <a:rPr lang="en-US" sz="2000" b="0" i="1" baseline="-25000" smtClean="0">
                              <a:solidFill>
                                <a:srgbClr val="0070C0"/>
                              </a:solidFill>
                              <a:latin typeface="Cambria Math" panose="02040503050406030204" pitchFamily="18" charset="0"/>
                            </a:rPr>
                            <m:t>𝑜𝑢𝑡</m:t>
                          </m:r>
                          <m:r>
                            <a:rPr lang="en-US" sz="2000" b="0" i="1" smtClean="0">
                              <a:solidFill>
                                <a:srgbClr val="0070C0"/>
                              </a:solidFill>
                              <a:latin typeface="Cambria Math" panose="02040503050406030204" pitchFamily="18" charset="0"/>
                            </a:rPr>
                            <m:t>=</m:t>
                          </m:r>
                          <m:acc>
                            <m:accPr>
                              <m:chr m:val="̇"/>
                              <m:ctrlPr>
                                <a:rPr lang="en-US" sz="2000" b="0" i="1" smtClean="0">
                                  <a:solidFill>
                                    <a:srgbClr val="0070C0"/>
                                  </a:solidFill>
                                  <a:latin typeface="Cambria Math" panose="02040503050406030204" pitchFamily="18" charset="0"/>
                                </a:rPr>
                              </m:ctrlPr>
                            </m:accPr>
                            <m:e>
                              <m:r>
                                <a:rPr lang="en-US" sz="2000" b="0" i="1" smtClean="0">
                                  <a:solidFill>
                                    <a:srgbClr val="0070C0"/>
                                  </a:solidFill>
                                  <a:latin typeface="Cambria Math" panose="02040503050406030204" pitchFamily="18" charset="0"/>
                                </a:rPr>
                                <m:t>𝑚</m:t>
                              </m:r>
                            </m:e>
                          </m:acc>
                          <m:r>
                            <a:rPr lang="en-US" sz="2000" b="0" i="1" baseline="-25000" smtClean="0">
                              <a:solidFill>
                                <a:srgbClr val="0070C0"/>
                              </a:solidFill>
                              <a:latin typeface="Cambria Math" panose="02040503050406030204" pitchFamily="18" charset="0"/>
                            </a:rPr>
                            <m:t>𝑜𝑢𝑡</m:t>
                          </m:r>
                          <m:d>
                            <m:dPr>
                              <m:ctrlPr>
                                <a:rPr lang="en-IN" sz="2000" i="1">
                                  <a:solidFill>
                                    <a:srgbClr val="0070C0"/>
                                  </a:solidFill>
                                  <a:latin typeface="Cambria Math" panose="02040503050406030204" pitchFamily="18" charset="0"/>
                                </a:rPr>
                              </m:ctrlPr>
                            </m:dPr>
                            <m:e>
                              <m:r>
                                <a:rPr lang="en-IN" sz="2000" i="1">
                                  <a:solidFill>
                                    <a:srgbClr val="0070C0"/>
                                  </a:solidFill>
                                  <a:latin typeface="Cambria Math" panose="02040503050406030204" pitchFamily="18" charset="0"/>
                                </a:rPr>
                                <m:t>h</m:t>
                              </m:r>
                              <m:r>
                                <a:rPr lang="en-IN" sz="2000" i="1">
                                  <a:solidFill>
                                    <a:srgbClr val="0070C0"/>
                                  </a:solidFill>
                                  <a:latin typeface="Cambria Math" panose="02040503050406030204" pitchFamily="18" charset="0"/>
                                </a:rPr>
                                <m:t>+</m:t>
                              </m:r>
                              <m:f>
                                <m:fPr>
                                  <m:ctrlPr>
                                    <a:rPr lang="en-IN" sz="2000" i="1">
                                      <a:solidFill>
                                        <a:srgbClr val="0070C0"/>
                                      </a:solidFill>
                                      <a:latin typeface="Cambria Math" panose="02040503050406030204" pitchFamily="18" charset="0"/>
                                    </a:rPr>
                                  </m:ctrlPr>
                                </m:fPr>
                                <m:num>
                                  <m:sSup>
                                    <m:sSupPr>
                                      <m:ctrlPr>
                                        <a:rPr lang="en-IN" sz="2000" i="1">
                                          <a:solidFill>
                                            <a:srgbClr val="0070C0"/>
                                          </a:solidFill>
                                          <a:latin typeface="Cambria Math" panose="02040503050406030204" pitchFamily="18" charset="0"/>
                                        </a:rPr>
                                      </m:ctrlPr>
                                    </m:sSupPr>
                                    <m:e>
                                      <m:acc>
                                        <m:accPr>
                                          <m:chr m:val="⃗"/>
                                          <m:ctrlPr>
                                            <a:rPr lang="en-IN" sz="2000" i="1">
                                              <a:solidFill>
                                                <a:srgbClr val="0070C0"/>
                                              </a:solidFill>
                                              <a:latin typeface="Cambria Math" panose="02040503050406030204" pitchFamily="18" charset="0"/>
                                            </a:rPr>
                                          </m:ctrlPr>
                                        </m:accPr>
                                        <m:e>
                                          <m:r>
                                            <a:rPr lang="en-IN" sz="2000" i="1">
                                              <a:solidFill>
                                                <a:srgbClr val="0070C0"/>
                                              </a:solidFill>
                                              <a:latin typeface="Cambria Math" panose="02040503050406030204" pitchFamily="18" charset="0"/>
                                            </a:rPr>
                                            <m:t>𝑉</m:t>
                                          </m:r>
                                        </m:e>
                                      </m:acc>
                                    </m:e>
                                    <m:sup>
                                      <m:r>
                                        <a:rPr lang="en-IN" sz="2000" i="1">
                                          <a:solidFill>
                                            <a:srgbClr val="0070C0"/>
                                          </a:solidFill>
                                          <a:latin typeface="Cambria Math" panose="02040503050406030204" pitchFamily="18" charset="0"/>
                                        </a:rPr>
                                        <m:t>2</m:t>
                                      </m:r>
                                    </m:sup>
                                  </m:sSup>
                                </m:num>
                                <m:den>
                                  <m:r>
                                    <a:rPr lang="en-IN" sz="2000" i="1">
                                      <a:solidFill>
                                        <a:srgbClr val="0070C0"/>
                                      </a:solidFill>
                                      <a:latin typeface="Cambria Math" panose="02040503050406030204" pitchFamily="18" charset="0"/>
                                    </a:rPr>
                                    <m:t>2</m:t>
                                  </m:r>
                                </m:den>
                              </m:f>
                              <m:r>
                                <a:rPr lang="en-IN" sz="2000" i="1">
                                  <a:solidFill>
                                    <a:srgbClr val="0070C0"/>
                                  </a:solidFill>
                                  <a:latin typeface="Cambria Math" panose="02040503050406030204" pitchFamily="18" charset="0"/>
                                </a:rPr>
                                <m:t>+</m:t>
                              </m:r>
                              <m:r>
                                <a:rPr lang="en-IN" sz="2000" i="1">
                                  <a:solidFill>
                                    <a:srgbClr val="0070C0"/>
                                  </a:solidFill>
                                  <a:latin typeface="Cambria Math" panose="02040503050406030204" pitchFamily="18" charset="0"/>
                                </a:rPr>
                                <m:t>𝑔𝑧</m:t>
                              </m:r>
                            </m:e>
                          </m:d>
                        </m:e>
                        <m:sub>
                          <m:r>
                            <a:rPr lang="en-US" sz="2000" b="0" i="1" smtClean="0">
                              <a:solidFill>
                                <a:srgbClr val="0070C0"/>
                              </a:solidFill>
                              <a:latin typeface="Cambria Math" panose="02040503050406030204" pitchFamily="18" charset="0"/>
                            </a:rPr>
                            <m:t>𝑜𝑢𝑡</m:t>
                          </m:r>
                        </m:sub>
                      </m:sSub>
                    </m:oMath>
                  </m:oMathPara>
                </a14:m>
                <a:endParaRPr lang="en-US" sz="2000" dirty="0">
                  <a:solidFill>
                    <a:srgbClr val="0070C0"/>
                  </a:solidFill>
                </a:endParaRPr>
              </a:p>
            </p:txBody>
          </p:sp>
        </mc:Choice>
        <mc:Fallback xmlns="">
          <p:sp>
            <p:nvSpPr>
              <p:cNvPr id="34" name="TextBox 33">
                <a:extLst>
                  <a:ext uri="{FF2B5EF4-FFF2-40B4-BE49-F238E27FC236}">
                    <a16:creationId xmlns:a16="http://schemas.microsoft.com/office/drawing/2014/main" id="{DA57D6B3-E7E9-47FA-6FDE-E82EE104CA2B}"/>
                  </a:ext>
                </a:extLst>
              </p:cNvPr>
              <p:cNvSpPr txBox="1">
                <a:spLocks noRot="1" noChangeAspect="1" noMove="1" noResize="1" noEditPoints="1" noAdjustHandles="1" noChangeArrowheads="1" noChangeShapeType="1" noTextEdit="1"/>
              </p:cNvSpPr>
              <p:nvPr/>
            </p:nvSpPr>
            <p:spPr>
              <a:xfrm>
                <a:off x="4419600" y="5439239"/>
                <a:ext cx="4572000" cy="825611"/>
              </a:xfrm>
              <a:prstGeom prst="rect">
                <a:avLst/>
              </a:prstGeom>
              <a:blipFill>
                <a:blip r:embed="rId13"/>
                <a:stretch>
                  <a:fillRect/>
                </a:stretch>
              </a:blipFill>
            </p:spPr>
            <p:txBody>
              <a:bodyPr/>
              <a:lstStyle/>
              <a:p>
                <a:r>
                  <a:rPr lang="en-US">
                    <a:noFill/>
                  </a:rPr>
                  <a:t> </a:t>
                </a:r>
              </a:p>
            </p:txBody>
          </p:sp>
        </mc:Fallback>
      </mc:AlternateContent>
      <p:sp>
        <p:nvSpPr>
          <p:cNvPr id="35" name="Lightning Bolt 34">
            <a:extLst>
              <a:ext uri="{FF2B5EF4-FFF2-40B4-BE49-F238E27FC236}">
                <a16:creationId xmlns:a16="http://schemas.microsoft.com/office/drawing/2014/main" id="{014DBC16-720C-F5C6-CEA8-771A49F8507F}"/>
              </a:ext>
            </a:extLst>
          </p:cNvPr>
          <p:cNvSpPr/>
          <p:nvPr/>
        </p:nvSpPr>
        <p:spPr>
          <a:xfrm rot="19751378">
            <a:off x="4258628" y="2648930"/>
            <a:ext cx="1846334" cy="475270"/>
          </a:xfrm>
          <a:prstGeom prst="lightningBol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6D02A592-158D-F3D4-A4B7-64AC0EAD1B48}"/>
                  </a:ext>
                </a:extLst>
              </p:cNvPr>
              <p:cNvSpPr txBox="1"/>
              <p:nvPr/>
            </p:nvSpPr>
            <p:spPr>
              <a:xfrm>
                <a:off x="5638800" y="2660829"/>
                <a:ext cx="3067050" cy="53957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IN" sz="2800" b="1" i="1" smtClean="0">
                              <a:solidFill>
                                <a:srgbClr val="7030A0"/>
                              </a:solidFill>
                              <a:latin typeface="Cambria Math" panose="02040503050406030204" pitchFamily="18" charset="0"/>
                            </a:rPr>
                          </m:ctrlPr>
                        </m:sSubPr>
                        <m:e>
                          <m:r>
                            <a:rPr lang="en-US" sz="2800" b="1" i="1" smtClean="0">
                              <a:solidFill>
                                <a:srgbClr val="7030A0"/>
                              </a:solidFill>
                              <a:latin typeface="Cambria Math" panose="02040503050406030204" pitchFamily="18" charset="0"/>
                            </a:rPr>
                            <m:t>𝑷</m:t>
                          </m:r>
                          <m:r>
                            <a:rPr lang="en-US" sz="2800" b="1" i="1" smtClean="0">
                              <a:solidFill>
                                <a:srgbClr val="7030A0"/>
                              </a:solidFill>
                              <a:latin typeface="Cambria Math" panose="02040503050406030204" pitchFamily="18" charset="0"/>
                            </a:rPr>
                            <m:t>=</m:t>
                          </m:r>
                          <m:acc>
                            <m:accPr>
                              <m:chr m:val="̇"/>
                              <m:ctrlPr>
                                <a:rPr lang="en-IN" sz="2800" b="1" i="1" smtClean="0">
                                  <a:solidFill>
                                    <a:srgbClr val="7030A0"/>
                                  </a:solidFill>
                                  <a:latin typeface="Cambria Math" panose="02040503050406030204" pitchFamily="18" charset="0"/>
                                </a:rPr>
                              </m:ctrlPr>
                            </m:accPr>
                            <m:e>
                              <m:r>
                                <a:rPr lang="el-GR" sz="2800" b="1" i="1" smtClean="0">
                                  <a:solidFill>
                                    <a:srgbClr val="7030A0"/>
                                  </a:solidFill>
                                  <a:latin typeface="Cambria Math" panose="02040503050406030204" pitchFamily="18" charset="0"/>
                                  <a:ea typeface="Cambria Math" panose="02040503050406030204" pitchFamily="18" charset="0"/>
                                </a:rPr>
                                <m:t>𝜣</m:t>
                              </m:r>
                            </m:e>
                          </m:acc>
                        </m:e>
                        <m:sub>
                          <m:r>
                            <a:rPr lang="en-US" sz="2800" b="1" i="1" smtClean="0">
                              <a:solidFill>
                                <a:srgbClr val="7030A0"/>
                              </a:solidFill>
                              <a:latin typeface="Cambria Math" panose="02040503050406030204" pitchFamily="18" charset="0"/>
                            </a:rPr>
                            <m:t>𝒊𝒏</m:t>
                          </m:r>
                        </m:sub>
                      </m:sSub>
                      <m:r>
                        <a:rPr lang="en-US" sz="2800" b="1" i="1" smtClean="0">
                          <a:solidFill>
                            <a:srgbClr val="7030A0"/>
                          </a:solidFill>
                          <a:latin typeface="Cambria Math" panose="02040503050406030204" pitchFamily="18" charset="0"/>
                        </a:rPr>
                        <m:t>−</m:t>
                      </m:r>
                      <m:sSub>
                        <m:sSubPr>
                          <m:ctrlPr>
                            <a:rPr lang="en-IN" b="1" i="1">
                              <a:solidFill>
                                <a:srgbClr val="7030A0"/>
                              </a:solidFill>
                              <a:latin typeface="Cambria Math" panose="02040503050406030204" pitchFamily="18" charset="0"/>
                            </a:rPr>
                          </m:ctrlPr>
                        </m:sSubPr>
                        <m:e>
                          <m:acc>
                            <m:accPr>
                              <m:chr m:val="̇"/>
                              <m:ctrlPr>
                                <a:rPr lang="en-IN" b="1" i="1">
                                  <a:solidFill>
                                    <a:srgbClr val="7030A0"/>
                                  </a:solidFill>
                                  <a:latin typeface="Cambria Math" panose="02040503050406030204" pitchFamily="18" charset="0"/>
                                </a:rPr>
                              </m:ctrlPr>
                            </m:accPr>
                            <m:e>
                              <m:r>
                                <a:rPr lang="el-GR" b="1" i="1">
                                  <a:solidFill>
                                    <a:srgbClr val="7030A0"/>
                                  </a:solidFill>
                                  <a:latin typeface="Cambria Math" panose="02040503050406030204" pitchFamily="18" charset="0"/>
                                  <a:ea typeface="Cambria Math" panose="02040503050406030204" pitchFamily="18" charset="0"/>
                                </a:rPr>
                                <m:t>𝜣</m:t>
                              </m:r>
                            </m:e>
                          </m:acc>
                        </m:e>
                        <m:sub>
                          <m:r>
                            <a:rPr lang="en-US" b="1" i="1" smtClean="0">
                              <a:solidFill>
                                <a:srgbClr val="7030A0"/>
                              </a:solidFill>
                              <a:latin typeface="Cambria Math" panose="02040503050406030204" pitchFamily="18" charset="0"/>
                              <a:ea typeface="Cambria Math" panose="02040503050406030204" pitchFamily="18" charset="0"/>
                            </a:rPr>
                            <m:t>𝒐𝒖𝒕</m:t>
                          </m:r>
                        </m:sub>
                      </m:sSub>
                    </m:oMath>
                  </m:oMathPara>
                </a14:m>
                <a:endParaRPr lang="en-US" b="1" dirty="0">
                  <a:solidFill>
                    <a:srgbClr val="7030A0"/>
                  </a:solidFill>
                </a:endParaRPr>
              </a:p>
            </p:txBody>
          </p:sp>
        </mc:Choice>
        <mc:Fallback xmlns="">
          <p:sp>
            <p:nvSpPr>
              <p:cNvPr id="36" name="TextBox 35">
                <a:extLst>
                  <a:ext uri="{FF2B5EF4-FFF2-40B4-BE49-F238E27FC236}">
                    <a16:creationId xmlns:a16="http://schemas.microsoft.com/office/drawing/2014/main" id="{6D02A592-158D-F3D4-A4B7-64AC0EAD1B48}"/>
                  </a:ext>
                </a:extLst>
              </p:cNvPr>
              <p:cNvSpPr txBox="1">
                <a:spLocks noRot="1" noChangeAspect="1" noMove="1" noResize="1" noEditPoints="1" noAdjustHandles="1" noChangeArrowheads="1" noChangeShapeType="1" noTextEdit="1"/>
              </p:cNvSpPr>
              <p:nvPr/>
            </p:nvSpPr>
            <p:spPr>
              <a:xfrm>
                <a:off x="5638800" y="2660829"/>
                <a:ext cx="3067050" cy="539571"/>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Object 4">
                <a:extLst>
                  <a:ext uri="{FF2B5EF4-FFF2-40B4-BE49-F238E27FC236}">
                    <a16:creationId xmlns:a16="http://schemas.microsoft.com/office/drawing/2014/main" id="{4D93EDB7-EC79-C12B-1A1D-C6919FC7C60B}"/>
                  </a:ext>
                </a:extLst>
              </p:cNvPr>
              <p:cNvSpPr txBox="1"/>
              <p:nvPr/>
            </p:nvSpPr>
            <p:spPr bwMode="auto">
              <a:xfrm>
                <a:off x="1066800" y="2438400"/>
                <a:ext cx="7392231" cy="1143000"/>
              </a:xfrm>
              <a:prstGeom prst="rect">
                <a:avLst/>
              </a:prstGeom>
              <a:solidFill>
                <a:schemeClr val="bg1"/>
              </a:solid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𝜔</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𝑖𝑛</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US" b="0" i="1" smtClean="0">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𝑒𝑥</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US" b="0" i="1" smtClean="0">
                                  <a:solidFill>
                                    <a:srgbClr val="000000"/>
                                  </a:solidFill>
                                  <a:latin typeface="Cambria Math" panose="02040503050406030204" pitchFamily="18" charset="0"/>
                                </a:rPr>
                                <m:t>𝑒𝑥</m:t>
                              </m:r>
                            </m:sub>
                          </m:sSub>
                        </m:e>
                      </m:d>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h</m:t>
                                  </m:r>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p>
                                        <m:sSupPr>
                                          <m:ctrlPr>
                                            <a:rPr lang="en-IN" i="1">
                                              <a:solidFill>
                                                <a:srgbClr val="000000"/>
                                              </a:solidFill>
                                              <a:latin typeface="Cambria Math" panose="02040503050406030204" pitchFamily="18" charset="0"/>
                                            </a:rPr>
                                          </m:ctrlPr>
                                        </m:sSup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𝑉</m:t>
                                              </m:r>
                                            </m:e>
                                          </m:acc>
                                        </m:e>
                                        <m:sup>
                                          <m:r>
                                            <a:rPr lang="en-IN" i="1">
                                              <a:solidFill>
                                                <a:srgbClr val="000000"/>
                                              </a:solidFill>
                                              <a:latin typeface="Cambria Math" panose="02040503050406030204" pitchFamily="18" charset="0"/>
                                            </a:rPr>
                                            <m:t>2</m:t>
                                          </m:r>
                                        </m:sup>
                                      </m:sSup>
                                    </m:num>
                                    <m:den>
                                      <m:r>
                                        <a:rPr lang="en-IN" i="1">
                                          <a:solidFill>
                                            <a:srgbClr val="000000"/>
                                          </a:solidFill>
                                          <a:latin typeface="Cambria Math" panose="02040503050406030204" pitchFamily="18" charset="0"/>
                                        </a:rPr>
                                        <m:t>2</m:t>
                                      </m:r>
                                    </m:den>
                                  </m:f>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𝑔𝑧</m:t>
                                  </m:r>
                                </m:e>
                              </m:d>
                            </m:e>
                            <m:sub>
                              <m:r>
                                <a:rPr lang="en-US"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h</m:t>
                                  </m:r>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p>
                                        <m:sSupPr>
                                          <m:ctrlPr>
                                            <a:rPr lang="en-IN" i="1">
                                              <a:solidFill>
                                                <a:srgbClr val="000000"/>
                                              </a:solidFill>
                                              <a:latin typeface="Cambria Math" panose="02040503050406030204" pitchFamily="18" charset="0"/>
                                            </a:rPr>
                                          </m:ctrlPr>
                                        </m:sSup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𝑉</m:t>
                                              </m:r>
                                            </m:e>
                                          </m:acc>
                                        </m:e>
                                        <m:sup>
                                          <m:r>
                                            <a:rPr lang="en-IN" i="1">
                                              <a:solidFill>
                                                <a:srgbClr val="000000"/>
                                              </a:solidFill>
                                              <a:latin typeface="Cambria Math" panose="02040503050406030204" pitchFamily="18" charset="0"/>
                                            </a:rPr>
                                            <m:t>2</m:t>
                                          </m:r>
                                        </m:sup>
                                      </m:sSup>
                                    </m:num>
                                    <m:den>
                                      <m:r>
                                        <a:rPr lang="en-IN" i="1">
                                          <a:solidFill>
                                            <a:srgbClr val="000000"/>
                                          </a:solidFill>
                                          <a:latin typeface="Cambria Math" panose="02040503050406030204" pitchFamily="18" charset="0"/>
                                        </a:rPr>
                                        <m:t>2</m:t>
                                      </m:r>
                                    </m:den>
                                  </m:f>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𝑔𝑧</m:t>
                                  </m:r>
                                </m:e>
                              </m:d>
                            </m:e>
                            <m:sub>
                              <m:r>
                                <a:rPr lang="en-US" i="1">
                                  <a:solidFill>
                                    <a:srgbClr val="000000"/>
                                  </a:solidFill>
                                  <a:latin typeface="Cambria Math" panose="02040503050406030204" pitchFamily="18" charset="0"/>
                                </a:rPr>
                                <m:t>𝑒𝑥</m:t>
                              </m:r>
                            </m:sub>
                          </m:sSub>
                        </m:e>
                      </m:d>
                    </m:oMath>
                  </m:oMathPara>
                </a14:m>
                <a:endParaRPr lang="en-IN" dirty="0"/>
              </a:p>
              <a:p>
                <a:endParaRPr lang="en-IN" dirty="0"/>
              </a:p>
            </p:txBody>
          </p:sp>
        </mc:Choice>
        <mc:Fallback xmlns="">
          <p:sp>
            <p:nvSpPr>
              <p:cNvPr id="5" name="Object 4">
                <a:extLst>
                  <a:ext uri="{FF2B5EF4-FFF2-40B4-BE49-F238E27FC236}">
                    <a16:creationId xmlns:a16="http://schemas.microsoft.com/office/drawing/2014/main" id="{4D93EDB7-EC79-C12B-1A1D-C6919FC7C60B}"/>
                  </a:ext>
                </a:extLst>
              </p:cNvPr>
              <p:cNvSpPr txBox="1">
                <a:spLocks noRot="1" noChangeAspect="1" noMove="1" noResize="1" noEditPoints="1" noAdjustHandles="1" noChangeArrowheads="1" noChangeShapeType="1" noTextEdit="1"/>
              </p:cNvSpPr>
              <p:nvPr/>
            </p:nvSpPr>
            <p:spPr bwMode="auto">
              <a:xfrm>
                <a:off x="1066800" y="2438400"/>
                <a:ext cx="7392231" cy="1143000"/>
              </a:xfrm>
              <a:prstGeom prst="rect">
                <a:avLst/>
              </a:prstGeom>
              <a:blipFill>
                <a:blip r:embed="rId15"/>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Object 2">
                <a:extLst>
                  <a:ext uri="{FF2B5EF4-FFF2-40B4-BE49-F238E27FC236}">
                    <a16:creationId xmlns:a16="http://schemas.microsoft.com/office/drawing/2014/main" id="{23445ECF-724E-E674-6862-E59B227B293F}"/>
                  </a:ext>
                </a:extLst>
              </p:cNvPr>
              <p:cNvSpPr txBox="1"/>
              <p:nvPr/>
            </p:nvSpPr>
            <p:spPr bwMode="auto">
              <a:xfrm>
                <a:off x="609600" y="5776912"/>
                <a:ext cx="3962400" cy="85248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acc>
                        <m:accPr>
                          <m:chr m:val="⃗"/>
                          <m:ctrlPr>
                            <a:rPr lang="en-IN" i="1" smtClean="0">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𝑉</m:t>
                          </m:r>
                        </m:e>
                      </m:acc>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sub>
                      </m:sSub>
                      <m:acc>
                        <m:accPr>
                          <m:chr m:val="̂"/>
                          <m:ctrlPr>
                            <a:rPr lang="en-IN" i="1">
                              <a:solidFill>
                                <a:srgbClr val="000000"/>
                              </a:solidFill>
                              <a:latin typeface="Cambria Math" panose="02040503050406030204" pitchFamily="18" charset="0"/>
                            </a:rPr>
                          </m:ctrlPr>
                        </m:accPr>
                        <m:e>
                          <m:r>
                            <a:rPr lang="en-US" b="0" i="1" smtClean="0">
                              <a:solidFill>
                                <a:srgbClr val="000000"/>
                              </a:solidFill>
                              <a:latin typeface="Cambria Math" panose="02040503050406030204" pitchFamily="18" charset="0"/>
                            </a:rPr>
                            <m:t>𝑟</m:t>
                          </m:r>
                        </m:e>
                      </m:acc>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sub>
                      </m:sSub>
                      <m:acc>
                        <m:accPr>
                          <m:chr m:val="̂"/>
                          <m:ctrlPr>
                            <a:rPr lang="en-IN" i="1">
                              <a:solidFill>
                                <a:srgbClr val="000000"/>
                              </a:solidFill>
                              <a:latin typeface="Cambria Math" panose="02040503050406030204" pitchFamily="18" charset="0"/>
                            </a:rPr>
                          </m:ctrlPr>
                        </m:accPr>
                        <m:e>
                          <m:r>
                            <a:rPr lang="en-IN" i="1" smtClean="0">
                              <a:solidFill>
                                <a:srgbClr val="000000"/>
                              </a:solidFill>
                              <a:latin typeface="Cambria Math" panose="02040503050406030204" pitchFamily="18" charset="0"/>
                              <a:ea typeface="Cambria Math" panose="02040503050406030204" pitchFamily="18" charset="0"/>
                            </a:rPr>
                            <m:t>𝜃</m:t>
                          </m:r>
                        </m:e>
                      </m:acc>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𝑧</m:t>
                          </m:r>
                        </m:sub>
                      </m:sSub>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𝑘</m:t>
                          </m:r>
                        </m:e>
                      </m:acc>
                    </m:oMath>
                  </m:oMathPara>
                </a14:m>
                <a:endParaRPr lang="en-IN" dirty="0"/>
              </a:p>
            </p:txBody>
          </p:sp>
        </mc:Choice>
        <mc:Fallback xmlns="">
          <p:sp>
            <p:nvSpPr>
              <p:cNvPr id="30" name="Object 2">
                <a:extLst>
                  <a:ext uri="{FF2B5EF4-FFF2-40B4-BE49-F238E27FC236}">
                    <a16:creationId xmlns:a16="http://schemas.microsoft.com/office/drawing/2014/main" id="{23445ECF-724E-E674-6862-E59B227B293F}"/>
                  </a:ext>
                </a:extLst>
              </p:cNvPr>
              <p:cNvSpPr txBox="1">
                <a:spLocks noRot="1" noChangeAspect="1" noMove="1" noResize="1" noEditPoints="1" noAdjustHandles="1" noChangeArrowheads="1" noChangeShapeType="1" noTextEdit="1"/>
              </p:cNvSpPr>
              <p:nvPr/>
            </p:nvSpPr>
            <p:spPr bwMode="auto">
              <a:xfrm>
                <a:off x="609600" y="5776912"/>
                <a:ext cx="3962400" cy="852488"/>
              </a:xfrm>
              <a:prstGeom prst="rect">
                <a:avLst/>
              </a:prstGeom>
              <a:blipFill>
                <a:blip r:embed="rId16"/>
                <a:stretch>
                  <a:fillRect/>
                </a:stretch>
              </a:blipFill>
              <a:ln>
                <a:noFill/>
              </a:ln>
              <a:effectLst/>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additive="base">
                                        <p:cTn id="13" dur="500" fill="hold"/>
                                        <p:tgtEl>
                                          <p:spTgt spid="34"/>
                                        </p:tgtEl>
                                        <p:attrNameLst>
                                          <p:attrName>ppt_x</p:attrName>
                                        </p:attrNameLst>
                                      </p:cBhvr>
                                      <p:tavLst>
                                        <p:tav tm="0">
                                          <p:val>
                                            <p:strVal val="#ppt_x"/>
                                          </p:val>
                                        </p:tav>
                                        <p:tav tm="100000">
                                          <p:val>
                                            <p:strVal val="#ppt_x"/>
                                          </p:val>
                                        </p:tav>
                                      </p:tavLst>
                                    </p:anim>
                                    <p:anim calcmode="lin" valueType="num">
                                      <p:cBhvr additive="base">
                                        <p:cTn id="14"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additive="base">
                                        <p:cTn id="25" dur="500" fill="hold"/>
                                        <p:tgtEl>
                                          <p:spTgt spid="36"/>
                                        </p:tgtEl>
                                        <p:attrNameLst>
                                          <p:attrName>ppt_x</p:attrName>
                                        </p:attrNameLst>
                                      </p:cBhvr>
                                      <p:tavLst>
                                        <p:tav tm="0">
                                          <p:val>
                                            <p:strVal val="#ppt_x"/>
                                          </p:val>
                                        </p:tav>
                                        <p:tav tm="100000">
                                          <p:val>
                                            <p:strVal val="#ppt_x"/>
                                          </p:val>
                                        </p:tav>
                                      </p:tavLst>
                                    </p:anim>
                                    <p:anim calcmode="lin" valueType="num">
                                      <p:cBhvr additive="base">
                                        <p:cTn id="26"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1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nimBg="1"/>
      <p:bldP spid="33" grpId="0" animBg="1"/>
      <p:bldP spid="34" grpId="0"/>
      <p:bldP spid="36" grpId="0"/>
      <p:bldP spid="5" grpId="0" animBg="1"/>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8199" name="Ink 9"/>
              <p14:cNvContentPartPr>
                <a14:cpLocks xmlns:a14="http://schemas.microsoft.com/office/drawing/2010/main" noRot="1" noChangeAspect="1" noEditPoints="1" noChangeArrowheads="1" noChangeShapeType="1"/>
              </p14:cNvContentPartPr>
              <p14:nvPr/>
            </p14:nvContentPartPr>
            <p14:xfrm>
              <a:off x="5413375" y="2308225"/>
              <a:ext cx="9525" cy="14288"/>
            </p14:xfrm>
          </p:contentPart>
        </mc:Choice>
        <mc:Fallback xmlns="">
          <p:pic>
            <p:nvPicPr>
              <p:cNvPr id="8199" name="Ink 9"/>
              <p:cNvPicPr>
                <a:picLocks noRot="1" noChangeAspect="1" noEditPoints="1" noChangeArrowheads="1" noChangeShapeType="1"/>
              </p:cNvPicPr>
              <p:nvPr/>
            </p:nvPicPr>
            <p:blipFill>
              <a:blip r:embed="rId4"/>
              <a:stretch>
                <a:fillRect/>
              </a:stretch>
            </p:blipFill>
            <p:spPr>
              <a:xfrm>
                <a:off x="5410811" y="2303939"/>
                <a:ext cx="16486" cy="21075"/>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209" name="Ink 19"/>
              <p14:cNvContentPartPr>
                <a14:cpLocks xmlns:a14="http://schemas.microsoft.com/office/drawing/2010/main" noRot="1" noChangeAspect="1" noEditPoints="1" noChangeArrowheads="1" noChangeShapeType="1"/>
              </p14:cNvContentPartPr>
              <p14:nvPr/>
            </p14:nvContentPartPr>
            <p14:xfrm>
              <a:off x="5970588" y="6480175"/>
              <a:ext cx="106362" cy="4763"/>
            </p14:xfrm>
          </p:contentPart>
        </mc:Choice>
        <mc:Fallback xmlns="">
          <p:pic>
            <p:nvPicPr>
              <p:cNvPr id="8209" name="Ink 19"/>
              <p:cNvPicPr>
                <a:picLocks noRot="1" noChangeAspect="1" noEditPoints="1" noChangeArrowheads="1" noChangeShapeType="1"/>
              </p:cNvPicPr>
              <p:nvPr/>
            </p:nvPicPr>
            <p:blipFill>
              <a:blip r:embed="rId6"/>
              <a:stretch>
                <a:fillRect/>
              </a:stretch>
            </p:blipFill>
            <p:spPr>
              <a:xfrm>
                <a:off x="5961214" y="6470649"/>
                <a:ext cx="125111" cy="23815"/>
              </a:xfrm>
              <a:prstGeom prst="rect">
                <a:avLst/>
              </a:prstGeom>
            </p:spPr>
          </p:pic>
        </mc:Fallback>
      </mc:AlternateContent>
      <p:sp>
        <p:nvSpPr>
          <p:cNvPr id="38" name="Title 1"/>
          <p:cNvSpPr txBox="1">
            <a:spLocks/>
          </p:cNvSpPr>
          <p:nvPr/>
        </p:nvSpPr>
        <p:spPr>
          <a:xfrm>
            <a:off x="2019300" y="304800"/>
            <a:ext cx="5966072" cy="831811"/>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dirty="0"/>
              <a:t>Conservation Quantity in An Energy Conversion Flow System</a:t>
            </a:r>
            <a:endParaRPr lang="en-IN" sz="2800" dirty="0"/>
          </a:p>
        </p:txBody>
      </p:sp>
      <p:grpSp>
        <p:nvGrpSpPr>
          <p:cNvPr id="2" name="Group 1">
            <a:extLst>
              <a:ext uri="{FF2B5EF4-FFF2-40B4-BE49-F238E27FC236}">
                <a16:creationId xmlns:a16="http://schemas.microsoft.com/office/drawing/2014/main" id="{85BCFF34-2BBB-78AD-3163-F504B842AA6A}"/>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80DE7C90-6381-4A8E-5DD8-A4E6FFD9D50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6717A830-E80C-54A8-D90A-C0065217BA79}"/>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8B36633E-113A-2CDF-7833-9128133403DC}"/>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7D79C337-A254-CF36-9D09-A649E0440669}"/>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CBDD0169-1D53-E520-0536-A4B8ED54EBDC}"/>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E90E640A-11CB-7952-6081-B1C7B05583C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F6667B16-4CC6-AC4B-C9EA-65B43008863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DBC08180-870D-2BE5-3D90-1F7A93E9BFC6}"/>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53ADD81-EC7F-3643-327C-4CA58AEBC5C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BE240353-F287-4DE8-CEA0-39A1F0D4C12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95CB6C5E-38DD-A10F-3708-98FDB4CF832E}"/>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8ACEC2DF-2AAF-2486-0B0C-F0A4DE4EC7D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37304776-3470-B5B6-A194-39A71D5A058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9178D1B7-E9CE-44BF-EB1B-3942947CFB1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1EBB6192-003E-2757-9977-3B2563E5DDC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7AE4E2A-3E64-1DAD-D542-0BB2301663B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035186D8-5CC6-4B8B-D364-EE6F04B2D0BB}"/>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147F97D0-0D9F-9955-6D15-E9C05C7C525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2" name="Object 4">
                <a:extLst>
                  <a:ext uri="{FF2B5EF4-FFF2-40B4-BE49-F238E27FC236}">
                    <a16:creationId xmlns:a16="http://schemas.microsoft.com/office/drawing/2014/main" id="{724E8894-FFB6-C1BF-9564-B602ADB623F8}"/>
                  </a:ext>
                </a:extLst>
              </p:cNvPr>
              <p:cNvSpPr txBox="1"/>
              <p:nvPr/>
            </p:nvSpPr>
            <p:spPr bwMode="auto">
              <a:xfrm>
                <a:off x="1543050" y="2367319"/>
                <a:ext cx="6057900" cy="848601"/>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d>
                        <m:dPr>
                          <m:begChr m:val="{"/>
                          <m:endChr m:val="}"/>
                          <m:ctrlPr>
                            <a:rPr lang="en-IN" sz="2000" i="1" smtClean="0">
                              <a:solidFill>
                                <a:srgbClr val="000000"/>
                              </a:solidFill>
                              <a:latin typeface="Cambria Math" panose="02040503050406030204" pitchFamily="18" charset="0"/>
                            </a:rPr>
                          </m:ctrlPr>
                        </m:dPr>
                        <m:e>
                          <m:d>
                            <m:dPr>
                              <m:ctrlPr>
                                <a:rPr lang="en-IN" sz="2000" i="1">
                                  <a:solidFill>
                                    <a:srgbClr val="000000"/>
                                  </a:solidFill>
                                  <a:latin typeface="Cambria Math" panose="02040503050406030204" pitchFamily="18" charset="0"/>
                                </a:rPr>
                              </m:ctrlPr>
                            </m:dPr>
                            <m:e>
                              <m:r>
                                <a:rPr lang="en-US" sz="2000" b="0" i="1" smtClean="0">
                                  <a:solidFill>
                                    <a:srgbClr val="000000"/>
                                  </a:solidFill>
                                  <a:latin typeface="Cambria Math" panose="02040503050406030204" pitchFamily="18" charset="0"/>
                                </a:rPr>
                                <m:t>h</m:t>
                              </m:r>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𝑔𝑍</m:t>
                              </m:r>
                              <m:r>
                                <a:rPr lang="en-IN" sz="2000" i="1">
                                  <a:solidFill>
                                    <a:srgbClr val="000000"/>
                                  </a:solidFill>
                                  <a:latin typeface="Cambria Math" panose="02040503050406030204" pitchFamily="18" charset="0"/>
                                </a:rPr>
                                <m:t>+</m:t>
                              </m:r>
                              <m:f>
                                <m:fPr>
                                  <m:ctrlPr>
                                    <a:rPr lang="en-IN" sz="2000" i="1">
                                      <a:solidFill>
                                        <a:srgbClr val="000000"/>
                                      </a:solidFill>
                                      <a:latin typeface="Cambria Math" panose="02040503050406030204" pitchFamily="18" charset="0"/>
                                    </a:rPr>
                                  </m:ctrlPr>
                                </m:fPr>
                                <m:num>
                                  <m:sSubSup>
                                    <m:sSubSupPr>
                                      <m:ctrlPr>
                                        <a:rPr lang="en-IN" sz="2000" i="1">
                                          <a:solidFill>
                                            <a:srgbClr val="000000"/>
                                          </a:solidFill>
                                          <a:latin typeface="Cambria Math" panose="02040503050406030204" pitchFamily="18" charset="0"/>
                                        </a:rPr>
                                      </m:ctrlPr>
                                    </m:sSubSupPr>
                                    <m:e>
                                      <m:acc>
                                        <m:accPr>
                                          <m:chr m:val="⃗"/>
                                          <m:ctrlPr>
                                            <a:rPr lang="en-IN" sz="2000" i="1" smtClean="0">
                                              <a:solidFill>
                                                <a:srgbClr val="000000"/>
                                              </a:solidFill>
                                              <a:latin typeface="Cambria Math" panose="02040503050406030204" pitchFamily="18" charset="0"/>
                                            </a:rPr>
                                          </m:ctrlPr>
                                        </m:accPr>
                                        <m:e>
                                          <m:r>
                                            <a:rPr lang="en-US" sz="2000" b="0" i="1" smtClean="0">
                                              <a:solidFill>
                                                <a:srgbClr val="000000"/>
                                              </a:solidFill>
                                              <a:latin typeface="Cambria Math" panose="02040503050406030204" pitchFamily="18" charset="0"/>
                                            </a:rPr>
                                            <m:t>𝑉</m:t>
                                          </m:r>
                                        </m:e>
                                      </m:acc>
                                    </m:e>
                                    <m:sub/>
                                    <m:sup>
                                      <m:r>
                                        <a:rPr lang="en-IN" sz="2000" i="1">
                                          <a:solidFill>
                                            <a:srgbClr val="000000"/>
                                          </a:solidFill>
                                          <a:latin typeface="Cambria Math" panose="02040503050406030204" pitchFamily="18" charset="0"/>
                                        </a:rPr>
                                        <m:t>2</m:t>
                                      </m:r>
                                    </m:sup>
                                  </m:sSubSup>
                                </m:num>
                                <m:den>
                                  <m:r>
                                    <a:rPr lang="en-IN" sz="2000" i="1">
                                      <a:solidFill>
                                        <a:srgbClr val="000000"/>
                                      </a:solidFill>
                                      <a:latin typeface="Cambria Math" panose="02040503050406030204" pitchFamily="18" charset="0"/>
                                    </a:rPr>
                                    <m:t>2</m:t>
                                  </m:r>
                                </m:den>
                              </m:f>
                            </m:e>
                          </m:d>
                          <m:r>
                            <a:rPr lang="en-US" sz="2000" i="1">
                              <a:solidFill>
                                <a:srgbClr val="000000"/>
                              </a:solidFill>
                              <a:latin typeface="Cambria Math" panose="02040503050406030204" pitchFamily="18" charset="0"/>
                            </a:rPr>
                            <m:t>−</m:t>
                          </m:r>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2</m:t>
                              </m:r>
                              <m:r>
                                <a:rPr lang="en-IN" sz="2000" i="1">
                                  <a:solidFill>
                                    <a:srgbClr val="000000"/>
                                  </a:solidFill>
                                  <a:latin typeface="Cambria Math" panose="02040503050406030204" pitchFamily="18" charset="0"/>
                                </a:rPr>
                                <m:t>𝜋</m:t>
                              </m:r>
                              <m:r>
                                <a:rPr lang="en-IN" sz="2000" i="1">
                                  <a:solidFill>
                                    <a:srgbClr val="000000"/>
                                  </a:solidFill>
                                  <a:latin typeface="Cambria Math" panose="02040503050406030204" pitchFamily="18" charset="0"/>
                                </a:rPr>
                                <m:t>𝑁</m:t>
                              </m:r>
                            </m:num>
                            <m:den>
                              <m:r>
                                <a:rPr lang="en-IN" sz="2000" i="1">
                                  <a:solidFill>
                                    <a:srgbClr val="000000"/>
                                  </a:solidFill>
                                  <a:latin typeface="Cambria Math" panose="02040503050406030204" pitchFamily="18" charset="0"/>
                                </a:rPr>
                                <m:t>60</m:t>
                              </m:r>
                            </m:den>
                          </m:f>
                          <m:acc>
                            <m:accPr>
                              <m:chr m:val="̇"/>
                              <m:ctrlPr>
                                <a:rPr lang="en-IN" sz="2000" i="1">
                                  <a:solidFill>
                                    <a:srgbClr val="000000"/>
                                  </a:solidFill>
                                  <a:latin typeface="Cambria Math" panose="02040503050406030204" pitchFamily="18" charset="0"/>
                                </a:rPr>
                              </m:ctrlPr>
                            </m:accPr>
                            <m:e>
                              <m:r>
                                <a:rPr lang="en-IN" sz="2000" i="1">
                                  <a:solidFill>
                                    <a:srgbClr val="000000"/>
                                  </a:solidFill>
                                  <a:latin typeface="Cambria Math" panose="02040503050406030204" pitchFamily="18" charset="0"/>
                                </a:rPr>
                                <m:t>𝑚</m:t>
                              </m:r>
                            </m:e>
                          </m:acc>
                          <m:d>
                            <m:dPr>
                              <m:ctrlPr>
                                <a:rPr lang="en-IN" sz="2000" i="1">
                                  <a:solidFill>
                                    <a:srgbClr val="000000"/>
                                  </a:solidFill>
                                  <a:latin typeface="Cambria Math" panose="02040503050406030204" pitchFamily="18" charset="0"/>
                                </a:rPr>
                              </m:ctrlPr>
                            </m:dPr>
                            <m:e>
                              <m:r>
                                <a:rPr lang="en-US" sz="2000" b="0" i="1" smtClean="0">
                                  <a:solidFill>
                                    <a:srgbClr val="000000"/>
                                  </a:solidFill>
                                  <a:latin typeface="Cambria Math" panose="02040503050406030204" pitchFamily="18" charset="0"/>
                                </a:rPr>
                                <m:t>𝑟</m:t>
                              </m:r>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𝑉</m:t>
                                  </m:r>
                                </m:e>
                                <m:sub>
                                  <m:r>
                                    <a:rPr lang="en-IN" sz="2000" i="1">
                                      <a:solidFill>
                                        <a:srgbClr val="000000"/>
                                      </a:solidFill>
                                      <a:latin typeface="Cambria Math" panose="02040503050406030204" pitchFamily="18" charset="0"/>
                                    </a:rPr>
                                    <m:t>𝜃</m:t>
                                  </m:r>
                                </m:sub>
                              </m:sSub>
                            </m:e>
                          </m:d>
                        </m:e>
                      </m:d>
                      <m:r>
                        <a:rPr lang="en-US" sz="2000" b="0" i="1" smtClean="0">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𝐶𝑜𝑛𝑠𝑡𝑎𝑛𝑡</m:t>
                      </m:r>
                      <m:r>
                        <a:rPr lang="en-US" sz="2000" b="0" i="1" smtClean="0">
                          <a:solidFill>
                            <a:srgbClr val="000000"/>
                          </a:solidFill>
                          <a:latin typeface="Cambria Math" panose="02040503050406030204" pitchFamily="18" charset="0"/>
                        </a:rPr>
                        <m:t> </m:t>
                      </m:r>
                      <m:r>
                        <a:rPr lang="en-US" sz="2000" b="0" i="1" smtClean="0">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 </m:t>
                      </m:r>
                    </m:oMath>
                  </m:oMathPara>
                </a14:m>
                <a:endParaRPr lang="en-IN" sz="2000" dirty="0"/>
              </a:p>
              <a:p>
                <a:endParaRPr lang="en-IN" sz="2000" dirty="0"/>
              </a:p>
            </p:txBody>
          </p:sp>
        </mc:Choice>
        <mc:Fallback xmlns="">
          <p:sp>
            <p:nvSpPr>
              <p:cNvPr id="22" name="Object 4">
                <a:extLst>
                  <a:ext uri="{FF2B5EF4-FFF2-40B4-BE49-F238E27FC236}">
                    <a16:creationId xmlns:a16="http://schemas.microsoft.com/office/drawing/2014/main" id="{724E8894-FFB6-C1BF-9564-B602ADB623F8}"/>
                  </a:ext>
                </a:extLst>
              </p:cNvPr>
              <p:cNvSpPr txBox="1">
                <a:spLocks noRot="1" noChangeAspect="1" noMove="1" noResize="1" noEditPoints="1" noAdjustHandles="1" noChangeArrowheads="1" noChangeShapeType="1" noTextEdit="1"/>
              </p:cNvSpPr>
              <p:nvPr/>
            </p:nvSpPr>
            <p:spPr bwMode="auto">
              <a:xfrm>
                <a:off x="1543050" y="2367319"/>
                <a:ext cx="6057900" cy="848601"/>
              </a:xfrm>
              <a:prstGeom prst="rect">
                <a:avLst/>
              </a:prstGeom>
              <a:blipFill>
                <a:blip r:embed="rId9"/>
                <a:stretch>
                  <a:fillRect/>
                </a:stretch>
              </a:blipFill>
              <a:ln>
                <a:noFill/>
              </a:ln>
            </p:spPr>
            <p:txBody>
              <a:bodyPr/>
              <a:lstStyle/>
              <a:p>
                <a:r>
                  <a:rPr lang="en-US">
                    <a:noFill/>
                  </a:rPr>
                  <a:t> </a:t>
                </a:r>
              </a:p>
            </p:txBody>
          </p:sp>
        </mc:Fallback>
      </mc:AlternateContent>
      <p:sp>
        <p:nvSpPr>
          <p:cNvPr id="23" name="TextBox 22">
            <a:extLst>
              <a:ext uri="{FF2B5EF4-FFF2-40B4-BE49-F238E27FC236}">
                <a16:creationId xmlns:a16="http://schemas.microsoft.com/office/drawing/2014/main" id="{88970513-8058-6B59-FCCE-1B1D9370B5A3}"/>
              </a:ext>
            </a:extLst>
          </p:cNvPr>
          <p:cNvSpPr txBox="1"/>
          <p:nvPr/>
        </p:nvSpPr>
        <p:spPr>
          <a:xfrm>
            <a:off x="572464" y="3804763"/>
            <a:ext cx="8150146" cy="1938992"/>
          </a:xfrm>
          <a:prstGeom prst="rect">
            <a:avLst/>
          </a:prstGeom>
          <a:noFill/>
        </p:spPr>
        <p:txBody>
          <a:bodyPr wrap="square" rtlCol="0">
            <a:spAutoFit/>
          </a:bodyPr>
          <a:lstStyle/>
          <a:p>
            <a:r>
              <a:rPr lang="en-US" dirty="0"/>
              <a:t>The algebraic sum of </a:t>
            </a:r>
            <a:r>
              <a:rPr lang="en-US" dirty="0" err="1"/>
              <a:t>methalpy</a:t>
            </a:r>
            <a:r>
              <a:rPr lang="en-US" dirty="0"/>
              <a:t> and angular momentum conserves in a turbomachine.</a:t>
            </a:r>
          </a:p>
          <a:p>
            <a:endParaRPr lang="en-US" dirty="0"/>
          </a:p>
          <a:p>
            <a:r>
              <a:rPr lang="en-US" dirty="0"/>
              <a:t>This is defined as </a:t>
            </a:r>
            <a:r>
              <a:rPr lang="en-US" dirty="0">
                <a:solidFill>
                  <a:schemeClr val="accent2"/>
                </a:solidFill>
              </a:rPr>
              <a:t>ROTHALPY</a:t>
            </a:r>
            <a:r>
              <a:rPr lang="en-US" dirty="0"/>
              <a:t> in Engineering of Turbomachines.</a:t>
            </a:r>
            <a:endParaRPr lang="en-IN" dirty="0"/>
          </a:p>
        </p:txBody>
      </p:sp>
      <mc:AlternateContent xmlns:mc="http://schemas.openxmlformats.org/markup-compatibility/2006" xmlns:a14="http://schemas.microsoft.com/office/drawing/2010/main">
        <mc:Choice Requires="a14">
          <p:sp>
            <p:nvSpPr>
              <p:cNvPr id="25" name="Object 4">
                <a:extLst>
                  <a:ext uri="{FF2B5EF4-FFF2-40B4-BE49-F238E27FC236}">
                    <a16:creationId xmlns:a16="http://schemas.microsoft.com/office/drawing/2014/main" id="{47D59D3E-C305-C2C3-DBB8-4906E18413B1}"/>
                  </a:ext>
                </a:extLst>
              </p:cNvPr>
              <p:cNvSpPr txBox="1"/>
              <p:nvPr/>
            </p:nvSpPr>
            <p:spPr bwMode="auto">
              <a:xfrm>
                <a:off x="421806" y="1336316"/>
                <a:ext cx="8631238" cy="848601"/>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d>
                        <m:dPr>
                          <m:begChr m:val="{"/>
                          <m:endChr m:val="}"/>
                          <m:ctrlPr>
                            <a:rPr lang="en-IN" sz="2000" i="1" smtClean="0">
                              <a:solidFill>
                                <a:srgbClr val="000000"/>
                              </a:solidFill>
                              <a:latin typeface="Cambria Math" panose="02040503050406030204" pitchFamily="18" charset="0"/>
                            </a:rPr>
                          </m:ctrlPr>
                        </m:dPr>
                        <m:e>
                          <m:d>
                            <m:dPr>
                              <m:ctrlPr>
                                <a:rPr lang="en-IN" sz="2000" i="1">
                                  <a:solidFill>
                                    <a:srgbClr val="000000"/>
                                  </a:solidFill>
                                  <a:latin typeface="Cambria Math" panose="02040503050406030204" pitchFamily="18" charset="0"/>
                                </a:rPr>
                              </m:ctrlPr>
                            </m:dPr>
                            <m:e>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h</m:t>
                                  </m:r>
                                </m:e>
                                <m:sub>
                                  <m:r>
                                    <a:rPr lang="en-IN" sz="2000" i="1">
                                      <a:solidFill>
                                        <a:srgbClr val="000000"/>
                                      </a:solidFill>
                                      <a:latin typeface="Cambria Math" panose="02040503050406030204" pitchFamily="18" charset="0"/>
                                    </a:rPr>
                                    <m:t>𝑖𝑛</m:t>
                                  </m:r>
                                </m:sub>
                              </m:sSub>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𝑔</m:t>
                              </m:r>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𝑍</m:t>
                                  </m:r>
                                </m:e>
                                <m:sub>
                                  <m:r>
                                    <a:rPr lang="en-IN" sz="2000" i="1">
                                      <a:solidFill>
                                        <a:srgbClr val="000000"/>
                                      </a:solidFill>
                                      <a:latin typeface="Cambria Math" panose="02040503050406030204" pitchFamily="18" charset="0"/>
                                    </a:rPr>
                                    <m:t>𝑖𝑛</m:t>
                                  </m:r>
                                </m:sub>
                              </m:sSub>
                              <m:r>
                                <a:rPr lang="en-IN" sz="2000" i="1">
                                  <a:solidFill>
                                    <a:srgbClr val="000000"/>
                                  </a:solidFill>
                                  <a:latin typeface="Cambria Math" panose="02040503050406030204" pitchFamily="18" charset="0"/>
                                </a:rPr>
                                <m:t>+</m:t>
                              </m:r>
                              <m:f>
                                <m:fPr>
                                  <m:ctrlPr>
                                    <a:rPr lang="en-IN" sz="2000" i="1">
                                      <a:solidFill>
                                        <a:srgbClr val="000000"/>
                                      </a:solidFill>
                                      <a:latin typeface="Cambria Math" panose="02040503050406030204" pitchFamily="18" charset="0"/>
                                    </a:rPr>
                                  </m:ctrlPr>
                                </m:fPr>
                                <m:num>
                                  <m:sSubSup>
                                    <m:sSubSupPr>
                                      <m:ctrlPr>
                                        <a:rPr lang="en-IN" sz="2000" i="1">
                                          <a:solidFill>
                                            <a:srgbClr val="000000"/>
                                          </a:solidFill>
                                          <a:latin typeface="Cambria Math" panose="02040503050406030204" pitchFamily="18" charset="0"/>
                                        </a:rPr>
                                      </m:ctrlPr>
                                    </m:sSubSupPr>
                                    <m:e>
                                      <m:acc>
                                        <m:accPr>
                                          <m:chr m:val="⃗"/>
                                          <m:ctrlPr>
                                            <a:rPr lang="en-IN" sz="2000" i="1" smtClean="0">
                                              <a:solidFill>
                                                <a:srgbClr val="000000"/>
                                              </a:solidFill>
                                              <a:latin typeface="Cambria Math" panose="02040503050406030204" pitchFamily="18" charset="0"/>
                                            </a:rPr>
                                          </m:ctrlPr>
                                        </m:accPr>
                                        <m:e>
                                          <m:r>
                                            <a:rPr lang="en-US" sz="2000" b="0" i="1" smtClean="0">
                                              <a:solidFill>
                                                <a:srgbClr val="000000"/>
                                              </a:solidFill>
                                              <a:latin typeface="Cambria Math" panose="02040503050406030204" pitchFamily="18" charset="0"/>
                                            </a:rPr>
                                            <m:t>𝑉</m:t>
                                          </m:r>
                                        </m:e>
                                      </m:acc>
                                    </m:e>
                                    <m:sub>
                                      <m:r>
                                        <a:rPr lang="en-IN" sz="2000" i="1">
                                          <a:solidFill>
                                            <a:srgbClr val="000000"/>
                                          </a:solidFill>
                                          <a:latin typeface="Cambria Math" panose="02040503050406030204" pitchFamily="18" charset="0"/>
                                        </a:rPr>
                                        <m:t>𝑖𝑛</m:t>
                                      </m:r>
                                    </m:sub>
                                    <m:sup>
                                      <m:r>
                                        <a:rPr lang="en-IN" sz="2000" i="1">
                                          <a:solidFill>
                                            <a:srgbClr val="000000"/>
                                          </a:solidFill>
                                          <a:latin typeface="Cambria Math" panose="02040503050406030204" pitchFamily="18" charset="0"/>
                                        </a:rPr>
                                        <m:t>2</m:t>
                                      </m:r>
                                    </m:sup>
                                  </m:sSubSup>
                                </m:num>
                                <m:den>
                                  <m:r>
                                    <a:rPr lang="en-IN" sz="2000" i="1">
                                      <a:solidFill>
                                        <a:srgbClr val="000000"/>
                                      </a:solidFill>
                                      <a:latin typeface="Cambria Math" panose="02040503050406030204" pitchFamily="18" charset="0"/>
                                    </a:rPr>
                                    <m:t>2</m:t>
                                  </m:r>
                                </m:den>
                              </m:f>
                            </m:e>
                          </m:d>
                          <m:r>
                            <a:rPr lang="en-US" sz="2000" i="1">
                              <a:solidFill>
                                <a:srgbClr val="000000"/>
                              </a:solidFill>
                              <a:latin typeface="Cambria Math" panose="02040503050406030204" pitchFamily="18" charset="0"/>
                            </a:rPr>
                            <m:t>−</m:t>
                          </m:r>
                          <m:d>
                            <m:dPr>
                              <m:ctrlPr>
                                <a:rPr lang="en-IN" sz="2000" i="1">
                                  <a:solidFill>
                                    <a:srgbClr val="000000"/>
                                  </a:solidFill>
                                  <a:latin typeface="Cambria Math" panose="02040503050406030204" pitchFamily="18" charset="0"/>
                                </a:rPr>
                              </m:ctrlPr>
                            </m:dPr>
                            <m:e>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h</m:t>
                                  </m:r>
                                </m:e>
                                <m:sub>
                                  <m:r>
                                    <a:rPr lang="en-IN" sz="2000" i="1">
                                      <a:solidFill>
                                        <a:srgbClr val="000000"/>
                                      </a:solidFill>
                                      <a:latin typeface="Cambria Math" panose="02040503050406030204" pitchFamily="18" charset="0"/>
                                    </a:rPr>
                                    <m:t>𝑜𝑢𝑡</m:t>
                                  </m:r>
                                </m:sub>
                              </m:sSub>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𝑔</m:t>
                              </m:r>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𝑍</m:t>
                                  </m:r>
                                </m:e>
                                <m:sub>
                                  <m:r>
                                    <a:rPr lang="en-IN" sz="2000" i="1">
                                      <a:solidFill>
                                        <a:srgbClr val="000000"/>
                                      </a:solidFill>
                                      <a:latin typeface="Cambria Math" panose="02040503050406030204" pitchFamily="18" charset="0"/>
                                    </a:rPr>
                                    <m:t>𝑜𝑢𝑡</m:t>
                                  </m:r>
                                </m:sub>
                              </m:sSub>
                              <m:r>
                                <a:rPr lang="en-IN" sz="2000" i="1">
                                  <a:solidFill>
                                    <a:srgbClr val="000000"/>
                                  </a:solidFill>
                                  <a:latin typeface="Cambria Math" panose="02040503050406030204" pitchFamily="18" charset="0"/>
                                </a:rPr>
                                <m:t>+</m:t>
                              </m:r>
                              <m:f>
                                <m:fPr>
                                  <m:ctrlPr>
                                    <a:rPr lang="en-IN" sz="2000" i="1">
                                      <a:solidFill>
                                        <a:srgbClr val="000000"/>
                                      </a:solidFill>
                                      <a:latin typeface="Cambria Math" panose="02040503050406030204" pitchFamily="18" charset="0"/>
                                    </a:rPr>
                                  </m:ctrlPr>
                                </m:fPr>
                                <m:num>
                                  <m:sSubSup>
                                    <m:sSubSupPr>
                                      <m:ctrlPr>
                                        <a:rPr lang="en-IN" sz="2000" i="1">
                                          <a:solidFill>
                                            <a:srgbClr val="000000"/>
                                          </a:solidFill>
                                          <a:latin typeface="Cambria Math" panose="02040503050406030204" pitchFamily="18" charset="0"/>
                                        </a:rPr>
                                      </m:ctrlPr>
                                    </m:sSubSupPr>
                                    <m:e>
                                      <m:acc>
                                        <m:accPr>
                                          <m:chr m:val="⃗"/>
                                          <m:ctrlPr>
                                            <a:rPr lang="en-IN" sz="2000" i="1">
                                              <a:solidFill>
                                                <a:srgbClr val="000000"/>
                                              </a:solidFill>
                                              <a:latin typeface="Cambria Math" panose="02040503050406030204" pitchFamily="18" charset="0"/>
                                            </a:rPr>
                                          </m:ctrlPr>
                                        </m:accPr>
                                        <m:e>
                                          <m:r>
                                            <a:rPr lang="en-US" sz="2000" i="1">
                                              <a:solidFill>
                                                <a:srgbClr val="000000"/>
                                              </a:solidFill>
                                              <a:latin typeface="Cambria Math" panose="02040503050406030204" pitchFamily="18" charset="0"/>
                                            </a:rPr>
                                            <m:t>𝑉</m:t>
                                          </m:r>
                                        </m:e>
                                      </m:acc>
                                    </m:e>
                                    <m:sub>
                                      <m:r>
                                        <a:rPr lang="en-IN" sz="2000" i="1">
                                          <a:solidFill>
                                            <a:srgbClr val="000000"/>
                                          </a:solidFill>
                                          <a:latin typeface="Cambria Math" panose="02040503050406030204" pitchFamily="18" charset="0"/>
                                        </a:rPr>
                                        <m:t>𝑜𝑢𝑡</m:t>
                                      </m:r>
                                    </m:sub>
                                    <m:sup>
                                      <m:r>
                                        <a:rPr lang="en-IN" sz="2000" i="1">
                                          <a:solidFill>
                                            <a:srgbClr val="000000"/>
                                          </a:solidFill>
                                          <a:latin typeface="Cambria Math" panose="02040503050406030204" pitchFamily="18" charset="0"/>
                                        </a:rPr>
                                        <m:t>2</m:t>
                                      </m:r>
                                    </m:sup>
                                  </m:sSubSup>
                                </m:num>
                                <m:den>
                                  <m:r>
                                    <a:rPr lang="en-IN" sz="2000" i="1">
                                      <a:solidFill>
                                        <a:srgbClr val="000000"/>
                                      </a:solidFill>
                                      <a:latin typeface="Cambria Math" panose="02040503050406030204" pitchFamily="18" charset="0"/>
                                    </a:rPr>
                                    <m:t>2</m:t>
                                  </m:r>
                                </m:den>
                              </m:f>
                            </m:e>
                          </m:d>
                        </m:e>
                      </m:d>
                      <m:r>
                        <a:rPr lang="en-US" sz="2000" i="1">
                          <a:solidFill>
                            <a:srgbClr val="000000"/>
                          </a:solidFill>
                          <a:latin typeface="Cambria Math" panose="02040503050406030204" pitchFamily="18" charset="0"/>
                        </a:rPr>
                        <m:t>=</m:t>
                      </m:r>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2</m:t>
                          </m:r>
                          <m:r>
                            <a:rPr lang="en-IN" sz="2000" i="1">
                              <a:solidFill>
                                <a:srgbClr val="000000"/>
                              </a:solidFill>
                              <a:latin typeface="Cambria Math" panose="02040503050406030204" pitchFamily="18" charset="0"/>
                            </a:rPr>
                            <m:t>𝜋</m:t>
                          </m:r>
                          <m:r>
                            <a:rPr lang="en-IN" sz="2000" i="1">
                              <a:solidFill>
                                <a:srgbClr val="000000"/>
                              </a:solidFill>
                              <a:latin typeface="Cambria Math" panose="02040503050406030204" pitchFamily="18" charset="0"/>
                            </a:rPr>
                            <m:t>𝑁</m:t>
                          </m:r>
                        </m:num>
                        <m:den>
                          <m:r>
                            <a:rPr lang="en-IN" sz="2000" i="1">
                              <a:solidFill>
                                <a:srgbClr val="000000"/>
                              </a:solidFill>
                              <a:latin typeface="Cambria Math" panose="02040503050406030204" pitchFamily="18" charset="0"/>
                            </a:rPr>
                            <m:t>60</m:t>
                          </m:r>
                        </m:den>
                      </m:f>
                      <m:d>
                        <m:dPr>
                          <m:ctrlPr>
                            <a:rPr lang="en-IN" sz="2000" i="1">
                              <a:solidFill>
                                <a:srgbClr val="000000"/>
                              </a:solidFill>
                              <a:latin typeface="Cambria Math" panose="02040503050406030204" pitchFamily="18" charset="0"/>
                            </a:rPr>
                          </m:ctrlPr>
                        </m:dPr>
                        <m:e>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𝑟</m:t>
                              </m:r>
                            </m:e>
                            <m:sub>
                              <m:r>
                                <a:rPr lang="en-IN" sz="2000" i="1">
                                  <a:solidFill>
                                    <a:srgbClr val="000000"/>
                                  </a:solidFill>
                                  <a:latin typeface="Cambria Math" panose="02040503050406030204" pitchFamily="18" charset="0"/>
                                </a:rPr>
                                <m:t>𝑖</m:t>
                              </m:r>
                            </m:sub>
                          </m:sSub>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𝑉</m:t>
                              </m:r>
                            </m:e>
                            <m:sub>
                              <m:r>
                                <a:rPr lang="en-IN" sz="2000" i="1">
                                  <a:solidFill>
                                    <a:srgbClr val="000000"/>
                                  </a:solidFill>
                                  <a:latin typeface="Cambria Math" panose="02040503050406030204" pitchFamily="18" charset="0"/>
                                </a:rPr>
                                <m:t>𝜃</m:t>
                              </m:r>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𝑖</m:t>
                              </m:r>
                            </m:sub>
                          </m:sSub>
                          <m:r>
                            <a:rPr lang="en-IN" sz="2000" i="1">
                              <a:solidFill>
                                <a:srgbClr val="000000"/>
                              </a:solidFill>
                              <a:latin typeface="Cambria Math" panose="02040503050406030204" pitchFamily="18" charset="0"/>
                            </a:rPr>
                            <m:t>−</m:t>
                          </m:r>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𝑟</m:t>
                              </m:r>
                            </m:e>
                            <m:sub>
                              <m:r>
                                <a:rPr lang="en-IN" sz="2000" i="1">
                                  <a:solidFill>
                                    <a:srgbClr val="000000"/>
                                  </a:solidFill>
                                  <a:latin typeface="Cambria Math" panose="02040503050406030204" pitchFamily="18" charset="0"/>
                                </a:rPr>
                                <m:t>𝑒</m:t>
                              </m:r>
                            </m:sub>
                          </m:sSub>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𝑉</m:t>
                              </m:r>
                            </m:e>
                            <m:sub>
                              <m:r>
                                <a:rPr lang="en-IN" sz="2000" i="1">
                                  <a:solidFill>
                                    <a:srgbClr val="000000"/>
                                  </a:solidFill>
                                  <a:latin typeface="Cambria Math" panose="02040503050406030204" pitchFamily="18" charset="0"/>
                                </a:rPr>
                                <m:t>𝜃</m:t>
                              </m:r>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𝑒</m:t>
                              </m:r>
                            </m:sub>
                          </m:sSub>
                        </m:e>
                      </m:d>
                    </m:oMath>
                  </m:oMathPara>
                </a14:m>
                <a:endParaRPr lang="en-IN" sz="2000" dirty="0"/>
              </a:p>
              <a:p>
                <a:endParaRPr lang="en-IN" sz="2000" dirty="0"/>
              </a:p>
            </p:txBody>
          </p:sp>
        </mc:Choice>
        <mc:Fallback xmlns="">
          <p:sp>
            <p:nvSpPr>
              <p:cNvPr id="25" name="Object 4">
                <a:extLst>
                  <a:ext uri="{FF2B5EF4-FFF2-40B4-BE49-F238E27FC236}">
                    <a16:creationId xmlns:a16="http://schemas.microsoft.com/office/drawing/2014/main" id="{47D59D3E-C305-C2C3-DBB8-4906E18413B1}"/>
                  </a:ext>
                </a:extLst>
              </p:cNvPr>
              <p:cNvSpPr txBox="1">
                <a:spLocks noRot="1" noChangeAspect="1" noMove="1" noResize="1" noEditPoints="1" noAdjustHandles="1" noChangeArrowheads="1" noChangeShapeType="1" noTextEdit="1"/>
              </p:cNvSpPr>
              <p:nvPr/>
            </p:nvSpPr>
            <p:spPr bwMode="auto">
              <a:xfrm>
                <a:off x="421806" y="1336316"/>
                <a:ext cx="8631238" cy="848601"/>
              </a:xfrm>
              <a:prstGeom prst="rect">
                <a:avLst/>
              </a:prstGeom>
              <a:blipFill>
                <a:blip r:embed="rId10"/>
                <a:stretch>
                  <a:fillRect/>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861781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23">
                                            <p:txEl>
                                              <p:pRg st="0" end="0"/>
                                            </p:txEl>
                                          </p:spTgt>
                                        </p:tgtEl>
                                        <p:attrNameLst>
                                          <p:attrName>style.visibility</p:attrName>
                                        </p:attrNameLst>
                                      </p:cBhvr>
                                      <p:to>
                                        <p:strVal val="visible"/>
                                      </p:to>
                                    </p:set>
                                    <p:animEffect transition="in" filter="dissolve">
                                      <p:cBhvr>
                                        <p:cTn id="13" dur="500"/>
                                        <p:tgtEl>
                                          <p:spTgt spid="2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3">
                                            <p:txEl>
                                              <p:pRg st="2" end="2"/>
                                            </p:txEl>
                                          </p:spTgt>
                                        </p:tgtEl>
                                        <p:attrNameLst>
                                          <p:attrName>style.visibility</p:attrName>
                                        </p:attrNameLst>
                                      </p:cBhvr>
                                      <p:to>
                                        <p:strVal val="visible"/>
                                      </p:to>
                                    </p:set>
                                    <p:animEffect transition="in" filter="dissolve">
                                      <p:cBhvr>
                                        <p:cTn id="18" dur="500"/>
                                        <p:tgtEl>
                                          <p:spTgt spid="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87949-A9B4-FCB9-32CC-C4AFF11D54A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8199" name="Ink 9">
                <a:extLst>
                  <a:ext uri="{FF2B5EF4-FFF2-40B4-BE49-F238E27FC236}">
                    <a16:creationId xmlns:a16="http://schemas.microsoft.com/office/drawing/2014/main" id="{B53E86DF-78E3-5478-A212-53A426649D04}"/>
                  </a:ext>
                </a:extLst>
              </p14:cNvPr>
              <p14:cNvContentPartPr>
                <a14:cpLocks xmlns:a14="http://schemas.microsoft.com/office/drawing/2010/main" noRot="1" noChangeAspect="1" noEditPoints="1" noChangeArrowheads="1" noChangeShapeType="1"/>
              </p14:cNvContentPartPr>
              <p14:nvPr/>
            </p14:nvContentPartPr>
            <p14:xfrm>
              <a:off x="5413375" y="2308225"/>
              <a:ext cx="9525" cy="14288"/>
            </p14:xfrm>
          </p:contentPart>
        </mc:Choice>
        <mc:Fallback xmlns="">
          <p:pic>
            <p:nvPicPr>
              <p:cNvPr id="8199" name="Ink 9"/>
              <p:cNvPicPr>
                <a:picLocks noRot="1" noChangeAspect="1" noEditPoints="1" noChangeArrowheads="1" noChangeShapeType="1"/>
              </p:cNvPicPr>
              <p:nvPr/>
            </p:nvPicPr>
            <p:blipFill>
              <a:blip r:embed="rId4"/>
              <a:stretch>
                <a:fillRect/>
              </a:stretch>
            </p:blipFill>
            <p:spPr>
              <a:xfrm>
                <a:off x="5410811" y="2303939"/>
                <a:ext cx="16486" cy="21075"/>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209" name="Ink 19">
                <a:extLst>
                  <a:ext uri="{FF2B5EF4-FFF2-40B4-BE49-F238E27FC236}">
                    <a16:creationId xmlns:a16="http://schemas.microsoft.com/office/drawing/2014/main" id="{F055F309-FCA6-8F71-14DE-BE1A49F3495B}"/>
                  </a:ext>
                </a:extLst>
              </p14:cNvPr>
              <p14:cNvContentPartPr>
                <a14:cpLocks xmlns:a14="http://schemas.microsoft.com/office/drawing/2010/main" noRot="1" noChangeAspect="1" noEditPoints="1" noChangeArrowheads="1" noChangeShapeType="1"/>
              </p14:cNvContentPartPr>
              <p14:nvPr/>
            </p14:nvContentPartPr>
            <p14:xfrm>
              <a:off x="5970588" y="6480175"/>
              <a:ext cx="106362" cy="4763"/>
            </p14:xfrm>
          </p:contentPart>
        </mc:Choice>
        <mc:Fallback xmlns="">
          <p:pic>
            <p:nvPicPr>
              <p:cNvPr id="8209" name="Ink 19"/>
              <p:cNvPicPr>
                <a:picLocks noRot="1" noChangeAspect="1" noEditPoints="1" noChangeArrowheads="1" noChangeShapeType="1"/>
              </p:cNvPicPr>
              <p:nvPr/>
            </p:nvPicPr>
            <p:blipFill>
              <a:blip r:embed="rId6"/>
              <a:stretch>
                <a:fillRect/>
              </a:stretch>
            </p:blipFill>
            <p:spPr>
              <a:xfrm>
                <a:off x="5961214" y="6470649"/>
                <a:ext cx="125111" cy="23815"/>
              </a:xfrm>
              <a:prstGeom prst="rect">
                <a:avLst/>
              </a:prstGeom>
            </p:spPr>
          </p:pic>
        </mc:Fallback>
      </mc:AlternateContent>
      <p:sp>
        <p:nvSpPr>
          <p:cNvPr id="38" name="Title 1">
            <a:extLst>
              <a:ext uri="{FF2B5EF4-FFF2-40B4-BE49-F238E27FC236}">
                <a16:creationId xmlns:a16="http://schemas.microsoft.com/office/drawing/2014/main" id="{080EED36-56F0-2B86-27FC-7B5AC05803A7}"/>
              </a:ext>
            </a:extLst>
          </p:cNvPr>
          <p:cNvSpPr txBox="1">
            <a:spLocks/>
          </p:cNvSpPr>
          <p:nvPr/>
        </p:nvSpPr>
        <p:spPr>
          <a:xfrm>
            <a:off x="1806388" y="332776"/>
            <a:ext cx="5966072" cy="831811"/>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dirty="0"/>
              <a:t>Conservation Quantity in   Hydraulic Machines</a:t>
            </a:r>
            <a:endParaRPr lang="en-IN" sz="2800" dirty="0"/>
          </a:p>
        </p:txBody>
      </p:sp>
      <p:grpSp>
        <p:nvGrpSpPr>
          <p:cNvPr id="2" name="Group 1">
            <a:extLst>
              <a:ext uri="{FF2B5EF4-FFF2-40B4-BE49-F238E27FC236}">
                <a16:creationId xmlns:a16="http://schemas.microsoft.com/office/drawing/2014/main" id="{A114D3E2-272B-A142-1C60-D19A277AF3B9}"/>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8EA451E8-6C7D-4D55-3D66-650DFAE419C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120CFC54-FDD1-78CD-D713-784571210020}"/>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BCBDE882-8350-FC18-EFC1-724C11A14550}"/>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F5E74F2B-652C-7F3A-703A-79E27FB8350F}"/>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172F3B08-79F1-C9C9-DF43-50297DB93157}"/>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1883FA4E-B30B-1718-3329-51A9453D3AB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EE49193E-05B8-694A-B333-3642A8FA4AB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52B8CE41-2740-325A-0A45-2ADF3B2E3A44}"/>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F96DF2C3-E2AE-C5BD-7806-F50F1BF3FE0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F18ECC70-1169-DC4C-606C-CEADC494713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0CE3EE7F-272B-E4C4-28BC-74C059F82254}"/>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C38180EC-68CA-E85C-D7E5-664EBEC14D8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44CD058D-2B69-2AD9-2EB6-4678A864710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A3260C6B-D649-009C-96CB-7DC6BB552B0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87A186EC-F6B1-3EFA-775F-DCFBD5AF1B7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570B2EE-9C48-DBD0-A80F-8BDE28F5695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2F8A46F2-FD47-E793-741A-7A7C5025B7A6}"/>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20583097-BCF1-AA2C-EEF9-31BD36158F9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2" name="Object 4">
                <a:extLst>
                  <a:ext uri="{FF2B5EF4-FFF2-40B4-BE49-F238E27FC236}">
                    <a16:creationId xmlns:a16="http://schemas.microsoft.com/office/drawing/2014/main" id="{D69CEAD8-DBED-CBCF-A4A3-3D16FA4CA227}"/>
                  </a:ext>
                </a:extLst>
              </p:cNvPr>
              <p:cNvSpPr txBox="1"/>
              <p:nvPr/>
            </p:nvSpPr>
            <p:spPr bwMode="auto">
              <a:xfrm>
                <a:off x="1274221" y="1176003"/>
                <a:ext cx="6467476" cy="848601"/>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acc>
                        <m:accPr>
                          <m:chr m:val="̇"/>
                          <m:ctrlPr>
                            <a:rPr lang="en-IN" sz="2000" i="1" smtClean="0">
                              <a:solidFill>
                                <a:srgbClr val="000000"/>
                              </a:solidFill>
                              <a:latin typeface="Cambria Math" panose="02040503050406030204" pitchFamily="18" charset="0"/>
                            </a:rPr>
                          </m:ctrlPr>
                        </m:accPr>
                        <m:e>
                          <m:r>
                            <a:rPr lang="en-IN" sz="2000" i="1">
                              <a:solidFill>
                                <a:srgbClr val="000000"/>
                              </a:solidFill>
                              <a:latin typeface="Cambria Math" panose="02040503050406030204" pitchFamily="18" charset="0"/>
                            </a:rPr>
                            <m:t>𝑚</m:t>
                          </m:r>
                        </m:e>
                      </m:acc>
                      <m:r>
                        <a:rPr lang="en-IN" sz="2000" i="1">
                          <a:solidFill>
                            <a:srgbClr val="000000"/>
                          </a:solidFill>
                          <a:latin typeface="Cambria Math" panose="02040503050406030204" pitchFamily="18" charset="0"/>
                        </a:rPr>
                        <m:t> </m:t>
                      </m:r>
                      <m:d>
                        <m:dPr>
                          <m:begChr m:val="{"/>
                          <m:endChr m:val="}"/>
                          <m:ctrlPr>
                            <a:rPr lang="en-IN" sz="2000" i="1" smtClean="0">
                              <a:solidFill>
                                <a:srgbClr val="000000"/>
                              </a:solidFill>
                              <a:latin typeface="Cambria Math" panose="02040503050406030204" pitchFamily="18" charset="0"/>
                            </a:rPr>
                          </m:ctrlPr>
                        </m:dPr>
                        <m:e>
                          <m:d>
                            <m:dPr>
                              <m:ctrlPr>
                                <a:rPr lang="en-IN" sz="2000" i="1">
                                  <a:solidFill>
                                    <a:srgbClr val="000000"/>
                                  </a:solidFill>
                                  <a:latin typeface="Cambria Math" panose="02040503050406030204" pitchFamily="18" charset="0"/>
                                </a:rPr>
                              </m:ctrlPr>
                            </m:dPr>
                            <m:e>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h</m:t>
                                  </m:r>
                                </m:e>
                                <m:sub/>
                              </m:sSub>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𝑔</m:t>
                              </m:r>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𝑍</m:t>
                                  </m:r>
                                </m:e>
                                <m:sub/>
                              </m:sSub>
                              <m:r>
                                <a:rPr lang="en-IN" sz="2000" i="1">
                                  <a:solidFill>
                                    <a:srgbClr val="000000"/>
                                  </a:solidFill>
                                  <a:latin typeface="Cambria Math" panose="02040503050406030204" pitchFamily="18" charset="0"/>
                                </a:rPr>
                                <m:t>+</m:t>
                              </m:r>
                              <m:f>
                                <m:fPr>
                                  <m:ctrlPr>
                                    <a:rPr lang="en-IN" sz="2000" i="1">
                                      <a:solidFill>
                                        <a:srgbClr val="000000"/>
                                      </a:solidFill>
                                      <a:latin typeface="Cambria Math" panose="02040503050406030204" pitchFamily="18" charset="0"/>
                                    </a:rPr>
                                  </m:ctrlPr>
                                </m:fPr>
                                <m:num>
                                  <m:sSubSup>
                                    <m:sSubSupPr>
                                      <m:ctrlPr>
                                        <a:rPr lang="en-IN" sz="2000" i="1">
                                          <a:solidFill>
                                            <a:srgbClr val="000000"/>
                                          </a:solidFill>
                                          <a:latin typeface="Cambria Math" panose="02040503050406030204" pitchFamily="18" charset="0"/>
                                        </a:rPr>
                                      </m:ctrlPr>
                                    </m:sSubSupPr>
                                    <m:e>
                                      <m:acc>
                                        <m:accPr>
                                          <m:chr m:val="⃗"/>
                                          <m:ctrlPr>
                                            <a:rPr lang="en-IN" sz="2000" i="1" smtClean="0">
                                              <a:solidFill>
                                                <a:srgbClr val="000000"/>
                                              </a:solidFill>
                                              <a:latin typeface="Cambria Math" panose="02040503050406030204" pitchFamily="18" charset="0"/>
                                            </a:rPr>
                                          </m:ctrlPr>
                                        </m:accPr>
                                        <m:e>
                                          <m:r>
                                            <a:rPr lang="en-US" sz="2000" b="0" i="1" smtClean="0">
                                              <a:solidFill>
                                                <a:srgbClr val="000000"/>
                                              </a:solidFill>
                                              <a:latin typeface="Cambria Math" panose="02040503050406030204" pitchFamily="18" charset="0"/>
                                            </a:rPr>
                                            <m:t>𝑉</m:t>
                                          </m:r>
                                        </m:e>
                                      </m:acc>
                                    </m:e>
                                    <m:sub/>
                                    <m:sup>
                                      <m:r>
                                        <a:rPr lang="en-IN" sz="2000" i="1">
                                          <a:solidFill>
                                            <a:srgbClr val="000000"/>
                                          </a:solidFill>
                                          <a:latin typeface="Cambria Math" panose="02040503050406030204" pitchFamily="18" charset="0"/>
                                        </a:rPr>
                                        <m:t>2</m:t>
                                      </m:r>
                                    </m:sup>
                                  </m:sSubSup>
                                </m:num>
                                <m:den>
                                  <m:r>
                                    <a:rPr lang="en-IN" sz="2000" i="1">
                                      <a:solidFill>
                                        <a:srgbClr val="000000"/>
                                      </a:solidFill>
                                      <a:latin typeface="Cambria Math" panose="02040503050406030204" pitchFamily="18" charset="0"/>
                                    </a:rPr>
                                    <m:t>2</m:t>
                                  </m:r>
                                </m:den>
                              </m:f>
                            </m:e>
                          </m:d>
                          <m:r>
                            <a:rPr lang="en-US" sz="2000" i="1">
                              <a:solidFill>
                                <a:srgbClr val="000000"/>
                              </a:solidFill>
                              <a:latin typeface="Cambria Math" panose="02040503050406030204" pitchFamily="18" charset="0"/>
                            </a:rPr>
                            <m:t>−</m:t>
                          </m:r>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2</m:t>
                              </m:r>
                              <m:r>
                                <a:rPr lang="en-IN" sz="2000" i="1">
                                  <a:solidFill>
                                    <a:srgbClr val="000000"/>
                                  </a:solidFill>
                                  <a:latin typeface="Cambria Math" panose="02040503050406030204" pitchFamily="18" charset="0"/>
                                </a:rPr>
                                <m:t>𝜋</m:t>
                              </m:r>
                              <m:r>
                                <a:rPr lang="en-IN" sz="2000" i="1">
                                  <a:solidFill>
                                    <a:srgbClr val="000000"/>
                                  </a:solidFill>
                                  <a:latin typeface="Cambria Math" panose="02040503050406030204" pitchFamily="18" charset="0"/>
                                </a:rPr>
                                <m:t>𝑁</m:t>
                              </m:r>
                            </m:num>
                            <m:den>
                              <m:r>
                                <a:rPr lang="en-IN" sz="2000" i="1">
                                  <a:solidFill>
                                    <a:srgbClr val="000000"/>
                                  </a:solidFill>
                                  <a:latin typeface="Cambria Math" panose="02040503050406030204" pitchFamily="18" charset="0"/>
                                </a:rPr>
                                <m:t>60</m:t>
                              </m:r>
                            </m:den>
                          </m:f>
                          <m:acc>
                            <m:accPr>
                              <m:chr m:val="̇"/>
                              <m:ctrlPr>
                                <a:rPr lang="en-IN" sz="2000" i="1">
                                  <a:solidFill>
                                    <a:srgbClr val="000000"/>
                                  </a:solidFill>
                                  <a:latin typeface="Cambria Math" panose="02040503050406030204" pitchFamily="18" charset="0"/>
                                </a:rPr>
                              </m:ctrlPr>
                            </m:accPr>
                            <m:e>
                              <m:r>
                                <a:rPr lang="en-IN" sz="2000" i="1">
                                  <a:solidFill>
                                    <a:srgbClr val="000000"/>
                                  </a:solidFill>
                                  <a:latin typeface="Cambria Math" panose="02040503050406030204" pitchFamily="18" charset="0"/>
                                </a:rPr>
                                <m:t>𝑚</m:t>
                              </m:r>
                            </m:e>
                          </m:acc>
                          <m:d>
                            <m:dPr>
                              <m:ctrlPr>
                                <a:rPr lang="en-IN" sz="2000" i="1">
                                  <a:solidFill>
                                    <a:srgbClr val="000000"/>
                                  </a:solidFill>
                                  <a:latin typeface="Cambria Math" panose="02040503050406030204" pitchFamily="18" charset="0"/>
                                </a:rPr>
                              </m:ctrlPr>
                            </m:dPr>
                            <m:e>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𝑟</m:t>
                                  </m:r>
                                </m:e>
                                <m:sub/>
                              </m:sSub>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𝑉</m:t>
                                  </m:r>
                                </m:e>
                                <m:sub>
                                  <m:r>
                                    <a:rPr lang="en-IN" sz="2000" i="1">
                                      <a:solidFill>
                                        <a:srgbClr val="000000"/>
                                      </a:solidFill>
                                      <a:latin typeface="Cambria Math" panose="02040503050406030204" pitchFamily="18" charset="0"/>
                                    </a:rPr>
                                    <m:t>𝜃</m:t>
                                  </m:r>
                                </m:sub>
                              </m:sSub>
                            </m:e>
                          </m:d>
                        </m:e>
                      </m:d>
                      <m:r>
                        <a:rPr lang="en-US" sz="2000" b="0" i="1" smtClean="0">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𝐶𝑜𝑛𝑠𝑡𝑎𝑛𝑡</m:t>
                      </m:r>
                      <m:r>
                        <a:rPr lang="en-US" sz="2000" b="0" i="1" smtClean="0">
                          <a:solidFill>
                            <a:srgbClr val="000000"/>
                          </a:solidFill>
                          <a:latin typeface="Cambria Math" panose="02040503050406030204" pitchFamily="18" charset="0"/>
                        </a:rPr>
                        <m:t> </m:t>
                      </m:r>
                      <m:r>
                        <a:rPr lang="en-US" sz="2000" b="0" i="1" smtClean="0">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 </m:t>
                      </m:r>
                    </m:oMath>
                  </m:oMathPara>
                </a14:m>
                <a:endParaRPr lang="en-IN" sz="2000" dirty="0"/>
              </a:p>
              <a:p>
                <a:endParaRPr lang="en-IN" sz="2000" dirty="0"/>
              </a:p>
            </p:txBody>
          </p:sp>
        </mc:Choice>
        <mc:Fallback xmlns="">
          <p:sp>
            <p:nvSpPr>
              <p:cNvPr id="22" name="Object 4">
                <a:extLst>
                  <a:ext uri="{FF2B5EF4-FFF2-40B4-BE49-F238E27FC236}">
                    <a16:creationId xmlns:a16="http://schemas.microsoft.com/office/drawing/2014/main" id="{D69CEAD8-DBED-CBCF-A4A3-3D16FA4CA227}"/>
                  </a:ext>
                </a:extLst>
              </p:cNvPr>
              <p:cNvSpPr txBox="1">
                <a:spLocks noRot="1" noChangeAspect="1" noMove="1" noResize="1" noEditPoints="1" noAdjustHandles="1" noChangeArrowheads="1" noChangeShapeType="1" noTextEdit="1"/>
              </p:cNvSpPr>
              <p:nvPr/>
            </p:nvSpPr>
            <p:spPr bwMode="auto">
              <a:xfrm>
                <a:off x="1274221" y="1176003"/>
                <a:ext cx="6467476" cy="848601"/>
              </a:xfrm>
              <a:prstGeom prst="rect">
                <a:avLst/>
              </a:prstGeom>
              <a:blipFill>
                <a:blip r:embed="rId9"/>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Object 4">
                <a:extLst>
                  <a:ext uri="{FF2B5EF4-FFF2-40B4-BE49-F238E27FC236}">
                    <a16:creationId xmlns:a16="http://schemas.microsoft.com/office/drawing/2014/main" id="{DCF1456D-D130-3050-7CB4-A0ABBAABE3C8}"/>
                  </a:ext>
                </a:extLst>
              </p:cNvPr>
              <p:cNvSpPr txBox="1"/>
              <p:nvPr/>
            </p:nvSpPr>
            <p:spPr bwMode="auto">
              <a:xfrm>
                <a:off x="1338262" y="2096437"/>
                <a:ext cx="6467476" cy="848601"/>
              </a:xfrm>
              <a:prstGeom prst="rect">
                <a:avLst/>
              </a:prstGeom>
              <a:noFill/>
              <a:ln>
                <a:noFill/>
              </a:ln>
            </p:spPr>
            <p:txBody>
              <a:bodyPr>
                <a:normAutofit fontScale="92500"/>
              </a:bodyPr>
              <a:lstStyle/>
              <a:p>
                <a:pPr/>
                <a14:m>
                  <m:oMathPara xmlns:m="http://schemas.openxmlformats.org/officeDocument/2006/math">
                    <m:oMathParaPr>
                      <m:jc m:val="left"/>
                    </m:oMathParaPr>
                    <m:oMath xmlns:m="http://schemas.openxmlformats.org/officeDocument/2006/math">
                      <m:acc>
                        <m:accPr>
                          <m:chr m:val="̇"/>
                          <m:ctrlPr>
                            <a:rPr lang="en-IN" sz="2000" i="1" smtClean="0">
                              <a:solidFill>
                                <a:srgbClr val="000000"/>
                              </a:solidFill>
                              <a:latin typeface="Cambria Math" panose="02040503050406030204" pitchFamily="18" charset="0"/>
                            </a:rPr>
                          </m:ctrlPr>
                        </m:accPr>
                        <m:e>
                          <m:r>
                            <a:rPr lang="en-IN" sz="2000" i="1">
                              <a:solidFill>
                                <a:srgbClr val="000000"/>
                              </a:solidFill>
                              <a:latin typeface="Cambria Math" panose="02040503050406030204" pitchFamily="18" charset="0"/>
                            </a:rPr>
                            <m:t>𝑚</m:t>
                          </m:r>
                        </m:e>
                      </m:acc>
                      <m:r>
                        <a:rPr lang="en-IN" sz="2000" i="1">
                          <a:solidFill>
                            <a:srgbClr val="000000"/>
                          </a:solidFill>
                          <a:latin typeface="Cambria Math" panose="02040503050406030204" pitchFamily="18" charset="0"/>
                        </a:rPr>
                        <m:t> </m:t>
                      </m:r>
                      <m:d>
                        <m:dPr>
                          <m:begChr m:val="{"/>
                          <m:endChr m:val="}"/>
                          <m:ctrlPr>
                            <a:rPr lang="en-IN" sz="2000" i="1" smtClean="0">
                              <a:solidFill>
                                <a:srgbClr val="000000"/>
                              </a:solidFill>
                              <a:latin typeface="Cambria Math" panose="02040503050406030204" pitchFamily="18" charset="0"/>
                            </a:rPr>
                          </m:ctrlPr>
                        </m:dPr>
                        <m:e>
                          <m:d>
                            <m:dPr>
                              <m:ctrlPr>
                                <a:rPr lang="en-IN" sz="2000" i="1">
                                  <a:solidFill>
                                    <a:srgbClr val="000000"/>
                                  </a:solidFill>
                                  <a:latin typeface="Cambria Math" panose="02040503050406030204" pitchFamily="18" charset="0"/>
                                </a:rPr>
                              </m:ctrlPr>
                            </m:dPr>
                            <m:e>
                              <m:r>
                                <a:rPr lang="en-US" sz="2000" b="0" i="1" smtClean="0">
                                  <a:solidFill>
                                    <a:srgbClr val="000000"/>
                                  </a:solidFill>
                                  <a:latin typeface="Cambria Math" panose="02040503050406030204" pitchFamily="18" charset="0"/>
                                </a:rPr>
                                <m:t>𝑢</m:t>
                              </m:r>
                              <m:r>
                                <a:rPr lang="en-US" sz="2000" b="0" i="1" smtClean="0">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𝑝𝑣</m:t>
                              </m:r>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𝑔</m:t>
                              </m:r>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𝑍</m:t>
                                  </m:r>
                                </m:e>
                                <m:sub/>
                              </m:sSub>
                              <m:r>
                                <a:rPr lang="en-IN" sz="2000" i="1">
                                  <a:solidFill>
                                    <a:srgbClr val="000000"/>
                                  </a:solidFill>
                                  <a:latin typeface="Cambria Math" panose="02040503050406030204" pitchFamily="18" charset="0"/>
                                </a:rPr>
                                <m:t>+</m:t>
                              </m:r>
                              <m:f>
                                <m:fPr>
                                  <m:ctrlPr>
                                    <a:rPr lang="en-IN" sz="2000" i="1">
                                      <a:solidFill>
                                        <a:srgbClr val="000000"/>
                                      </a:solidFill>
                                      <a:latin typeface="Cambria Math" panose="02040503050406030204" pitchFamily="18" charset="0"/>
                                    </a:rPr>
                                  </m:ctrlPr>
                                </m:fPr>
                                <m:num>
                                  <m:sSubSup>
                                    <m:sSubSupPr>
                                      <m:ctrlPr>
                                        <a:rPr lang="en-IN" sz="2000" i="1">
                                          <a:solidFill>
                                            <a:srgbClr val="000000"/>
                                          </a:solidFill>
                                          <a:latin typeface="Cambria Math" panose="02040503050406030204" pitchFamily="18" charset="0"/>
                                        </a:rPr>
                                      </m:ctrlPr>
                                    </m:sSubSupPr>
                                    <m:e>
                                      <m:acc>
                                        <m:accPr>
                                          <m:chr m:val="⃗"/>
                                          <m:ctrlPr>
                                            <a:rPr lang="en-IN" sz="2000" i="1" smtClean="0">
                                              <a:solidFill>
                                                <a:srgbClr val="000000"/>
                                              </a:solidFill>
                                              <a:latin typeface="Cambria Math" panose="02040503050406030204" pitchFamily="18" charset="0"/>
                                            </a:rPr>
                                          </m:ctrlPr>
                                        </m:accPr>
                                        <m:e>
                                          <m:r>
                                            <a:rPr lang="en-US" sz="2000" b="0" i="1" smtClean="0">
                                              <a:solidFill>
                                                <a:srgbClr val="000000"/>
                                              </a:solidFill>
                                              <a:latin typeface="Cambria Math" panose="02040503050406030204" pitchFamily="18" charset="0"/>
                                            </a:rPr>
                                            <m:t>𝑉</m:t>
                                          </m:r>
                                        </m:e>
                                      </m:acc>
                                    </m:e>
                                    <m:sub/>
                                    <m:sup>
                                      <m:r>
                                        <a:rPr lang="en-IN" sz="2000" i="1">
                                          <a:solidFill>
                                            <a:srgbClr val="000000"/>
                                          </a:solidFill>
                                          <a:latin typeface="Cambria Math" panose="02040503050406030204" pitchFamily="18" charset="0"/>
                                        </a:rPr>
                                        <m:t>2</m:t>
                                      </m:r>
                                    </m:sup>
                                  </m:sSubSup>
                                </m:num>
                                <m:den>
                                  <m:r>
                                    <a:rPr lang="en-IN" sz="2000" i="1">
                                      <a:solidFill>
                                        <a:srgbClr val="000000"/>
                                      </a:solidFill>
                                      <a:latin typeface="Cambria Math" panose="02040503050406030204" pitchFamily="18" charset="0"/>
                                    </a:rPr>
                                    <m:t>2</m:t>
                                  </m:r>
                                </m:den>
                              </m:f>
                            </m:e>
                          </m:d>
                          <m:r>
                            <a:rPr lang="en-US" sz="2000" i="1">
                              <a:solidFill>
                                <a:srgbClr val="000000"/>
                              </a:solidFill>
                              <a:latin typeface="Cambria Math" panose="02040503050406030204" pitchFamily="18" charset="0"/>
                            </a:rPr>
                            <m:t>−</m:t>
                          </m:r>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2</m:t>
                              </m:r>
                              <m:r>
                                <a:rPr lang="en-IN" sz="2000" i="1">
                                  <a:solidFill>
                                    <a:srgbClr val="000000"/>
                                  </a:solidFill>
                                  <a:latin typeface="Cambria Math" panose="02040503050406030204" pitchFamily="18" charset="0"/>
                                </a:rPr>
                                <m:t>𝜋</m:t>
                              </m:r>
                              <m:r>
                                <a:rPr lang="en-IN" sz="2000" i="1">
                                  <a:solidFill>
                                    <a:srgbClr val="000000"/>
                                  </a:solidFill>
                                  <a:latin typeface="Cambria Math" panose="02040503050406030204" pitchFamily="18" charset="0"/>
                                </a:rPr>
                                <m:t>𝑁</m:t>
                              </m:r>
                            </m:num>
                            <m:den>
                              <m:r>
                                <a:rPr lang="en-IN" sz="2000" i="1">
                                  <a:solidFill>
                                    <a:srgbClr val="000000"/>
                                  </a:solidFill>
                                  <a:latin typeface="Cambria Math" panose="02040503050406030204" pitchFamily="18" charset="0"/>
                                </a:rPr>
                                <m:t>60</m:t>
                              </m:r>
                            </m:den>
                          </m:f>
                          <m:acc>
                            <m:accPr>
                              <m:chr m:val="̇"/>
                              <m:ctrlPr>
                                <a:rPr lang="en-IN" sz="2000" i="1">
                                  <a:solidFill>
                                    <a:srgbClr val="000000"/>
                                  </a:solidFill>
                                  <a:latin typeface="Cambria Math" panose="02040503050406030204" pitchFamily="18" charset="0"/>
                                </a:rPr>
                              </m:ctrlPr>
                            </m:accPr>
                            <m:e>
                              <m:r>
                                <a:rPr lang="en-IN" sz="2000" i="1">
                                  <a:solidFill>
                                    <a:srgbClr val="000000"/>
                                  </a:solidFill>
                                  <a:latin typeface="Cambria Math" panose="02040503050406030204" pitchFamily="18" charset="0"/>
                                </a:rPr>
                                <m:t>𝑚</m:t>
                              </m:r>
                            </m:e>
                          </m:acc>
                          <m:d>
                            <m:dPr>
                              <m:ctrlPr>
                                <a:rPr lang="en-IN" sz="2000" i="1">
                                  <a:solidFill>
                                    <a:srgbClr val="000000"/>
                                  </a:solidFill>
                                  <a:latin typeface="Cambria Math" panose="02040503050406030204" pitchFamily="18" charset="0"/>
                                </a:rPr>
                              </m:ctrlPr>
                            </m:dPr>
                            <m:e>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𝑟</m:t>
                                  </m:r>
                                </m:e>
                                <m:sub/>
                              </m:sSub>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𝑉</m:t>
                                  </m:r>
                                </m:e>
                                <m:sub>
                                  <m:r>
                                    <a:rPr lang="en-IN" sz="2000" i="1">
                                      <a:solidFill>
                                        <a:srgbClr val="000000"/>
                                      </a:solidFill>
                                      <a:latin typeface="Cambria Math" panose="02040503050406030204" pitchFamily="18" charset="0"/>
                                    </a:rPr>
                                    <m:t>𝜃</m:t>
                                  </m:r>
                                </m:sub>
                              </m:sSub>
                            </m:e>
                          </m:d>
                        </m:e>
                      </m:d>
                      <m:r>
                        <a:rPr lang="en-US" sz="2000" b="0" i="1" smtClean="0">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𝐶𝑜𝑛𝑠𝑡𝑎𝑛𝑡</m:t>
                      </m:r>
                      <m:r>
                        <a:rPr lang="en-US" sz="2000" b="0" i="1" smtClean="0">
                          <a:solidFill>
                            <a:srgbClr val="000000"/>
                          </a:solidFill>
                          <a:latin typeface="Cambria Math" panose="02040503050406030204" pitchFamily="18" charset="0"/>
                        </a:rPr>
                        <m:t> </m:t>
                      </m:r>
                      <m:r>
                        <a:rPr lang="en-US" sz="2000" b="0" i="1" smtClean="0">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 </m:t>
                      </m:r>
                    </m:oMath>
                  </m:oMathPara>
                </a14:m>
                <a:endParaRPr lang="en-IN" sz="2000" dirty="0"/>
              </a:p>
              <a:p>
                <a:endParaRPr lang="en-IN" sz="2000" dirty="0"/>
              </a:p>
            </p:txBody>
          </p:sp>
        </mc:Choice>
        <mc:Fallback xmlns="">
          <p:sp>
            <p:nvSpPr>
              <p:cNvPr id="21" name="Object 4">
                <a:extLst>
                  <a:ext uri="{FF2B5EF4-FFF2-40B4-BE49-F238E27FC236}">
                    <a16:creationId xmlns:a16="http://schemas.microsoft.com/office/drawing/2014/main" id="{DCF1456D-D130-3050-7CB4-A0ABBAABE3C8}"/>
                  </a:ext>
                </a:extLst>
              </p:cNvPr>
              <p:cNvSpPr txBox="1">
                <a:spLocks noRot="1" noChangeAspect="1" noMove="1" noResize="1" noEditPoints="1" noAdjustHandles="1" noChangeArrowheads="1" noChangeShapeType="1" noTextEdit="1"/>
              </p:cNvSpPr>
              <p:nvPr/>
            </p:nvSpPr>
            <p:spPr bwMode="auto">
              <a:xfrm>
                <a:off x="1338262" y="2096437"/>
                <a:ext cx="6467476" cy="848601"/>
              </a:xfrm>
              <a:prstGeom prst="rect">
                <a:avLst/>
              </a:prstGeom>
              <a:blipFill>
                <a:blip r:embed="rId10"/>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Object 4">
                <a:extLst>
                  <a:ext uri="{FF2B5EF4-FFF2-40B4-BE49-F238E27FC236}">
                    <a16:creationId xmlns:a16="http://schemas.microsoft.com/office/drawing/2014/main" id="{3AFD2169-1237-DCFB-6781-556320015932}"/>
                  </a:ext>
                </a:extLst>
              </p:cNvPr>
              <p:cNvSpPr txBox="1"/>
              <p:nvPr/>
            </p:nvSpPr>
            <p:spPr bwMode="auto">
              <a:xfrm>
                <a:off x="1424702" y="4323160"/>
                <a:ext cx="6467476" cy="848601"/>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acc>
                        <m:accPr>
                          <m:chr m:val="̇"/>
                          <m:ctrlPr>
                            <a:rPr lang="en-IN" sz="2000" i="1" smtClean="0">
                              <a:solidFill>
                                <a:srgbClr val="000000"/>
                              </a:solidFill>
                              <a:latin typeface="Cambria Math" panose="02040503050406030204" pitchFamily="18" charset="0"/>
                            </a:rPr>
                          </m:ctrlPr>
                        </m:accPr>
                        <m:e>
                          <m:r>
                            <a:rPr lang="en-IN" sz="2000" i="1">
                              <a:solidFill>
                                <a:srgbClr val="000000"/>
                              </a:solidFill>
                              <a:latin typeface="Cambria Math" panose="02040503050406030204" pitchFamily="18" charset="0"/>
                            </a:rPr>
                            <m:t>𝑚</m:t>
                          </m:r>
                        </m:e>
                      </m:acc>
                      <m:r>
                        <a:rPr lang="en-IN" sz="2000" i="1">
                          <a:solidFill>
                            <a:srgbClr val="000000"/>
                          </a:solidFill>
                          <a:latin typeface="Cambria Math" panose="02040503050406030204" pitchFamily="18" charset="0"/>
                        </a:rPr>
                        <m:t> </m:t>
                      </m:r>
                      <m:d>
                        <m:dPr>
                          <m:begChr m:val="{"/>
                          <m:endChr m:val="}"/>
                          <m:ctrlPr>
                            <a:rPr lang="en-IN" sz="2000" i="1" smtClean="0">
                              <a:solidFill>
                                <a:srgbClr val="000000"/>
                              </a:solidFill>
                              <a:latin typeface="Cambria Math" panose="02040503050406030204" pitchFamily="18" charset="0"/>
                            </a:rPr>
                          </m:ctrlPr>
                        </m:dPr>
                        <m:e>
                          <m:d>
                            <m:dPr>
                              <m:ctrlPr>
                                <a:rPr lang="en-IN" sz="2000" i="1">
                                  <a:solidFill>
                                    <a:srgbClr val="000000"/>
                                  </a:solidFill>
                                  <a:latin typeface="Cambria Math" panose="02040503050406030204" pitchFamily="18" charset="0"/>
                                </a:rPr>
                              </m:ctrlPr>
                            </m:dPr>
                            <m:e>
                              <m:r>
                                <a:rPr lang="en-US" sz="2000" b="0" i="1" smtClean="0">
                                  <a:solidFill>
                                    <a:srgbClr val="000000"/>
                                  </a:solidFill>
                                  <a:latin typeface="Cambria Math" panose="02040503050406030204" pitchFamily="18" charset="0"/>
                                </a:rPr>
                                <m:t>𝑝𝑣</m:t>
                              </m:r>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𝑔</m:t>
                              </m:r>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𝑍</m:t>
                                  </m:r>
                                </m:e>
                                <m:sub/>
                              </m:sSub>
                              <m:r>
                                <a:rPr lang="en-IN" sz="2000" i="1">
                                  <a:solidFill>
                                    <a:srgbClr val="000000"/>
                                  </a:solidFill>
                                  <a:latin typeface="Cambria Math" panose="02040503050406030204" pitchFamily="18" charset="0"/>
                                </a:rPr>
                                <m:t>+</m:t>
                              </m:r>
                              <m:f>
                                <m:fPr>
                                  <m:ctrlPr>
                                    <a:rPr lang="en-IN" sz="2000" i="1">
                                      <a:solidFill>
                                        <a:srgbClr val="000000"/>
                                      </a:solidFill>
                                      <a:latin typeface="Cambria Math" panose="02040503050406030204" pitchFamily="18" charset="0"/>
                                    </a:rPr>
                                  </m:ctrlPr>
                                </m:fPr>
                                <m:num>
                                  <m:sSubSup>
                                    <m:sSubSupPr>
                                      <m:ctrlPr>
                                        <a:rPr lang="en-IN" sz="2000" i="1">
                                          <a:solidFill>
                                            <a:srgbClr val="000000"/>
                                          </a:solidFill>
                                          <a:latin typeface="Cambria Math" panose="02040503050406030204" pitchFamily="18" charset="0"/>
                                        </a:rPr>
                                      </m:ctrlPr>
                                    </m:sSubSupPr>
                                    <m:e>
                                      <m:acc>
                                        <m:accPr>
                                          <m:chr m:val="⃗"/>
                                          <m:ctrlPr>
                                            <a:rPr lang="en-IN" sz="2000" i="1" smtClean="0">
                                              <a:solidFill>
                                                <a:srgbClr val="000000"/>
                                              </a:solidFill>
                                              <a:latin typeface="Cambria Math" panose="02040503050406030204" pitchFamily="18" charset="0"/>
                                            </a:rPr>
                                          </m:ctrlPr>
                                        </m:accPr>
                                        <m:e>
                                          <m:r>
                                            <a:rPr lang="en-US" sz="2000" b="0" i="1" smtClean="0">
                                              <a:solidFill>
                                                <a:srgbClr val="000000"/>
                                              </a:solidFill>
                                              <a:latin typeface="Cambria Math" panose="02040503050406030204" pitchFamily="18" charset="0"/>
                                            </a:rPr>
                                            <m:t>𝑉</m:t>
                                          </m:r>
                                        </m:e>
                                      </m:acc>
                                    </m:e>
                                    <m:sub/>
                                    <m:sup>
                                      <m:r>
                                        <a:rPr lang="en-IN" sz="2000" i="1">
                                          <a:solidFill>
                                            <a:srgbClr val="000000"/>
                                          </a:solidFill>
                                          <a:latin typeface="Cambria Math" panose="02040503050406030204" pitchFamily="18" charset="0"/>
                                        </a:rPr>
                                        <m:t>2</m:t>
                                      </m:r>
                                    </m:sup>
                                  </m:sSubSup>
                                </m:num>
                                <m:den>
                                  <m:r>
                                    <a:rPr lang="en-IN" sz="2000" i="1">
                                      <a:solidFill>
                                        <a:srgbClr val="000000"/>
                                      </a:solidFill>
                                      <a:latin typeface="Cambria Math" panose="02040503050406030204" pitchFamily="18" charset="0"/>
                                    </a:rPr>
                                    <m:t>2</m:t>
                                  </m:r>
                                </m:den>
                              </m:f>
                            </m:e>
                          </m:d>
                          <m:r>
                            <a:rPr lang="en-US" sz="2000" i="1">
                              <a:solidFill>
                                <a:srgbClr val="000000"/>
                              </a:solidFill>
                              <a:latin typeface="Cambria Math" panose="02040503050406030204" pitchFamily="18" charset="0"/>
                            </a:rPr>
                            <m:t>−</m:t>
                          </m:r>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2</m:t>
                              </m:r>
                              <m:r>
                                <a:rPr lang="en-IN" sz="2000" i="1">
                                  <a:solidFill>
                                    <a:srgbClr val="000000"/>
                                  </a:solidFill>
                                  <a:latin typeface="Cambria Math" panose="02040503050406030204" pitchFamily="18" charset="0"/>
                                </a:rPr>
                                <m:t>𝜋</m:t>
                              </m:r>
                              <m:r>
                                <a:rPr lang="en-IN" sz="2000" i="1">
                                  <a:solidFill>
                                    <a:srgbClr val="000000"/>
                                  </a:solidFill>
                                  <a:latin typeface="Cambria Math" panose="02040503050406030204" pitchFamily="18" charset="0"/>
                                </a:rPr>
                                <m:t>𝑁</m:t>
                              </m:r>
                            </m:num>
                            <m:den>
                              <m:r>
                                <a:rPr lang="en-IN" sz="2000" i="1">
                                  <a:solidFill>
                                    <a:srgbClr val="000000"/>
                                  </a:solidFill>
                                  <a:latin typeface="Cambria Math" panose="02040503050406030204" pitchFamily="18" charset="0"/>
                                </a:rPr>
                                <m:t>60</m:t>
                              </m:r>
                            </m:den>
                          </m:f>
                          <m:acc>
                            <m:accPr>
                              <m:chr m:val="̇"/>
                              <m:ctrlPr>
                                <a:rPr lang="en-IN" sz="2000" i="1">
                                  <a:solidFill>
                                    <a:srgbClr val="000000"/>
                                  </a:solidFill>
                                  <a:latin typeface="Cambria Math" panose="02040503050406030204" pitchFamily="18" charset="0"/>
                                </a:rPr>
                              </m:ctrlPr>
                            </m:accPr>
                            <m:e>
                              <m:r>
                                <a:rPr lang="en-IN" sz="2000" i="1">
                                  <a:solidFill>
                                    <a:srgbClr val="000000"/>
                                  </a:solidFill>
                                  <a:latin typeface="Cambria Math" panose="02040503050406030204" pitchFamily="18" charset="0"/>
                                </a:rPr>
                                <m:t>𝑚</m:t>
                              </m:r>
                            </m:e>
                          </m:acc>
                          <m:d>
                            <m:dPr>
                              <m:ctrlPr>
                                <a:rPr lang="en-IN" sz="2000" i="1">
                                  <a:solidFill>
                                    <a:srgbClr val="000000"/>
                                  </a:solidFill>
                                  <a:latin typeface="Cambria Math" panose="02040503050406030204" pitchFamily="18" charset="0"/>
                                </a:rPr>
                              </m:ctrlPr>
                            </m:dPr>
                            <m:e>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𝑟</m:t>
                                  </m:r>
                                </m:e>
                                <m:sub/>
                              </m:sSub>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𝑉</m:t>
                                  </m:r>
                                </m:e>
                                <m:sub>
                                  <m:r>
                                    <a:rPr lang="en-IN" sz="2000" i="1">
                                      <a:solidFill>
                                        <a:srgbClr val="000000"/>
                                      </a:solidFill>
                                      <a:latin typeface="Cambria Math" panose="02040503050406030204" pitchFamily="18" charset="0"/>
                                    </a:rPr>
                                    <m:t>𝜃</m:t>
                                  </m:r>
                                </m:sub>
                              </m:sSub>
                            </m:e>
                          </m:d>
                        </m:e>
                      </m:d>
                      <m:r>
                        <a:rPr lang="en-US" sz="2000" b="0" i="1" smtClean="0">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𝐶𝑜𝑛𝑠𝑡𝑎𝑛𝑡</m:t>
                      </m:r>
                      <m:r>
                        <a:rPr lang="en-US" sz="2000" b="0" i="1" smtClean="0">
                          <a:solidFill>
                            <a:srgbClr val="000000"/>
                          </a:solidFill>
                          <a:latin typeface="Cambria Math" panose="02040503050406030204" pitchFamily="18" charset="0"/>
                        </a:rPr>
                        <m:t> </m:t>
                      </m:r>
                      <m:r>
                        <a:rPr lang="en-US" sz="2000" b="0" i="1" smtClean="0">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 </m:t>
                      </m:r>
                    </m:oMath>
                  </m:oMathPara>
                </a14:m>
                <a:endParaRPr lang="en-IN" sz="2000" dirty="0"/>
              </a:p>
              <a:p>
                <a:endParaRPr lang="en-IN" sz="2000" dirty="0"/>
              </a:p>
            </p:txBody>
          </p:sp>
        </mc:Choice>
        <mc:Fallback xmlns="">
          <p:sp>
            <p:nvSpPr>
              <p:cNvPr id="24" name="Object 4">
                <a:extLst>
                  <a:ext uri="{FF2B5EF4-FFF2-40B4-BE49-F238E27FC236}">
                    <a16:creationId xmlns:a16="http://schemas.microsoft.com/office/drawing/2014/main" id="{3AFD2169-1237-DCFB-6781-556320015932}"/>
                  </a:ext>
                </a:extLst>
              </p:cNvPr>
              <p:cNvSpPr txBox="1">
                <a:spLocks noRot="1" noChangeAspect="1" noMove="1" noResize="1" noEditPoints="1" noAdjustHandles="1" noChangeArrowheads="1" noChangeShapeType="1" noTextEdit="1"/>
              </p:cNvSpPr>
              <p:nvPr/>
            </p:nvSpPr>
            <p:spPr bwMode="auto">
              <a:xfrm>
                <a:off x="1424702" y="4323160"/>
                <a:ext cx="6467476" cy="848601"/>
              </a:xfrm>
              <a:prstGeom prst="rect">
                <a:avLst/>
              </a:prstGeom>
              <a:blipFill>
                <a:blip r:embed="rId11"/>
                <a:stretch>
                  <a:fillRect/>
                </a:stretch>
              </a:blipFill>
              <a:ln>
                <a:noFill/>
              </a:ln>
            </p:spPr>
            <p:txBody>
              <a:bodyPr/>
              <a:lstStyle/>
              <a:p>
                <a:r>
                  <a:rPr lang="en-US">
                    <a:noFill/>
                  </a:rPr>
                  <a:t> </a:t>
                </a:r>
              </a:p>
            </p:txBody>
          </p:sp>
        </mc:Fallback>
      </mc:AlternateContent>
      <p:sp>
        <p:nvSpPr>
          <p:cNvPr id="25" name="TextBox 24">
            <a:extLst>
              <a:ext uri="{FF2B5EF4-FFF2-40B4-BE49-F238E27FC236}">
                <a16:creationId xmlns:a16="http://schemas.microsoft.com/office/drawing/2014/main" id="{8EB19D1F-F9B9-3FBF-1AD3-DF33EF5DF527}"/>
              </a:ext>
            </a:extLst>
          </p:cNvPr>
          <p:cNvSpPr txBox="1"/>
          <p:nvPr/>
        </p:nvSpPr>
        <p:spPr>
          <a:xfrm>
            <a:off x="562350" y="3099124"/>
            <a:ext cx="8019300" cy="1200329"/>
          </a:xfrm>
          <a:prstGeom prst="rect">
            <a:avLst/>
          </a:prstGeom>
          <a:noFill/>
        </p:spPr>
        <p:txBody>
          <a:bodyPr wrap="square" rtlCol="0">
            <a:spAutoFit/>
          </a:bodyPr>
          <a:lstStyle/>
          <a:p>
            <a:r>
              <a:rPr lang="en-US" dirty="0"/>
              <a:t>Constant temperature </a:t>
            </a:r>
            <a:r>
              <a:rPr lang="en-US" dirty="0" err="1"/>
              <a:t>fluidmachines</a:t>
            </a:r>
            <a:r>
              <a:rPr lang="en-US" dirty="0"/>
              <a:t> are called as Hydraulic machines.</a:t>
            </a:r>
          </a:p>
          <a:p>
            <a:r>
              <a:rPr lang="en-US" dirty="0"/>
              <a:t>These machines work with incompressible fluids</a:t>
            </a:r>
          </a:p>
        </p:txBody>
      </p:sp>
      <mc:AlternateContent xmlns:mc="http://schemas.openxmlformats.org/markup-compatibility/2006" xmlns:a14="http://schemas.microsoft.com/office/drawing/2010/main">
        <mc:Choice Requires="a14">
          <p:sp>
            <p:nvSpPr>
              <p:cNvPr id="26" name="Object 4">
                <a:extLst>
                  <a:ext uri="{FF2B5EF4-FFF2-40B4-BE49-F238E27FC236}">
                    <a16:creationId xmlns:a16="http://schemas.microsoft.com/office/drawing/2014/main" id="{B42DFFC2-B2BB-E742-3C07-53A1BA209C07}"/>
                  </a:ext>
                </a:extLst>
              </p:cNvPr>
              <p:cNvSpPr txBox="1"/>
              <p:nvPr/>
            </p:nvSpPr>
            <p:spPr bwMode="auto">
              <a:xfrm>
                <a:off x="1420097" y="5306574"/>
                <a:ext cx="6005335" cy="848601"/>
              </a:xfrm>
              <a:prstGeom prst="rect">
                <a:avLst/>
              </a:prstGeom>
              <a:noFill/>
              <a:ln>
                <a:noFill/>
              </a:ln>
            </p:spPr>
            <p:txBody>
              <a:bodyPr>
                <a:normAutofit fontScale="92500"/>
              </a:bodyPr>
              <a:lstStyle/>
              <a:p>
                <a:pPr/>
                <a14:m>
                  <m:oMathPara xmlns:m="http://schemas.openxmlformats.org/officeDocument/2006/math">
                    <m:oMathParaPr>
                      <m:jc m:val="left"/>
                    </m:oMathParaPr>
                    <m:oMath xmlns:m="http://schemas.openxmlformats.org/officeDocument/2006/math">
                      <m:acc>
                        <m:accPr>
                          <m:chr m:val="̇"/>
                          <m:ctrlPr>
                            <a:rPr lang="en-IN" sz="2000" i="1" smtClean="0">
                              <a:solidFill>
                                <a:srgbClr val="000000"/>
                              </a:solidFill>
                              <a:latin typeface="Cambria Math" panose="02040503050406030204" pitchFamily="18" charset="0"/>
                            </a:rPr>
                          </m:ctrlPr>
                        </m:accPr>
                        <m:e>
                          <m:r>
                            <a:rPr lang="en-IN" sz="2000" i="1">
                              <a:solidFill>
                                <a:srgbClr val="000000"/>
                              </a:solidFill>
                              <a:latin typeface="Cambria Math" panose="02040503050406030204" pitchFamily="18" charset="0"/>
                            </a:rPr>
                            <m:t>𝑚</m:t>
                          </m:r>
                        </m:e>
                      </m:acc>
                      <m:r>
                        <a:rPr lang="en-IN" sz="2000" i="1">
                          <a:solidFill>
                            <a:srgbClr val="000000"/>
                          </a:solidFill>
                          <a:latin typeface="Cambria Math" panose="02040503050406030204" pitchFamily="18" charset="0"/>
                        </a:rPr>
                        <m:t> </m:t>
                      </m:r>
                      <m:d>
                        <m:dPr>
                          <m:begChr m:val="{"/>
                          <m:endChr m:val="}"/>
                          <m:ctrlPr>
                            <a:rPr lang="en-IN" sz="2000" i="1" smtClean="0">
                              <a:solidFill>
                                <a:srgbClr val="000000"/>
                              </a:solidFill>
                              <a:latin typeface="Cambria Math" panose="02040503050406030204" pitchFamily="18" charset="0"/>
                            </a:rPr>
                          </m:ctrlPr>
                        </m:dPr>
                        <m:e>
                          <m:d>
                            <m:dPr>
                              <m:ctrlPr>
                                <a:rPr lang="en-IN" sz="2000" i="1">
                                  <a:solidFill>
                                    <a:srgbClr val="000000"/>
                                  </a:solidFill>
                                  <a:latin typeface="Cambria Math" panose="02040503050406030204" pitchFamily="18" charset="0"/>
                                </a:rPr>
                              </m:ctrlPr>
                            </m:dPr>
                            <m:e>
                              <m:f>
                                <m:fPr>
                                  <m:ctrlPr>
                                    <a:rPr lang="en-IN" sz="2000" i="1" smtClean="0">
                                      <a:solidFill>
                                        <a:srgbClr val="000000"/>
                                      </a:solidFill>
                                      <a:latin typeface="Cambria Math" panose="02040503050406030204" pitchFamily="18" charset="0"/>
                                    </a:rPr>
                                  </m:ctrlPr>
                                </m:fPr>
                                <m:num>
                                  <m:r>
                                    <a:rPr lang="en-US" sz="2000" b="0" i="1" smtClean="0">
                                      <a:solidFill>
                                        <a:srgbClr val="000000"/>
                                      </a:solidFill>
                                      <a:latin typeface="Cambria Math" panose="02040503050406030204" pitchFamily="18" charset="0"/>
                                    </a:rPr>
                                    <m:t>𝑝</m:t>
                                  </m:r>
                                </m:num>
                                <m:den>
                                  <m:r>
                                    <a:rPr lang="en-IN" sz="2000" i="1" smtClean="0">
                                      <a:solidFill>
                                        <a:srgbClr val="000000"/>
                                      </a:solidFill>
                                      <a:latin typeface="Cambria Math" panose="02040503050406030204" pitchFamily="18" charset="0"/>
                                      <a:ea typeface="Cambria Math" panose="02040503050406030204" pitchFamily="18" charset="0"/>
                                    </a:rPr>
                                    <m:t>𝜌</m:t>
                                  </m:r>
                                </m:den>
                              </m:f>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𝑔</m:t>
                              </m:r>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𝑍</m:t>
                                  </m:r>
                                </m:e>
                                <m:sub/>
                              </m:sSub>
                              <m:r>
                                <a:rPr lang="en-IN" sz="2000" i="1">
                                  <a:solidFill>
                                    <a:srgbClr val="000000"/>
                                  </a:solidFill>
                                  <a:latin typeface="Cambria Math" panose="02040503050406030204" pitchFamily="18" charset="0"/>
                                </a:rPr>
                                <m:t>+</m:t>
                              </m:r>
                              <m:f>
                                <m:fPr>
                                  <m:ctrlPr>
                                    <a:rPr lang="en-IN" sz="2000" i="1">
                                      <a:solidFill>
                                        <a:srgbClr val="000000"/>
                                      </a:solidFill>
                                      <a:latin typeface="Cambria Math" panose="02040503050406030204" pitchFamily="18" charset="0"/>
                                    </a:rPr>
                                  </m:ctrlPr>
                                </m:fPr>
                                <m:num>
                                  <m:sSubSup>
                                    <m:sSubSupPr>
                                      <m:ctrlPr>
                                        <a:rPr lang="en-IN" sz="2000" i="1">
                                          <a:solidFill>
                                            <a:srgbClr val="000000"/>
                                          </a:solidFill>
                                          <a:latin typeface="Cambria Math" panose="02040503050406030204" pitchFamily="18" charset="0"/>
                                        </a:rPr>
                                      </m:ctrlPr>
                                    </m:sSubSupPr>
                                    <m:e>
                                      <m:acc>
                                        <m:accPr>
                                          <m:chr m:val="⃗"/>
                                          <m:ctrlPr>
                                            <a:rPr lang="en-IN" sz="2000" i="1" smtClean="0">
                                              <a:solidFill>
                                                <a:srgbClr val="000000"/>
                                              </a:solidFill>
                                              <a:latin typeface="Cambria Math" panose="02040503050406030204" pitchFamily="18" charset="0"/>
                                            </a:rPr>
                                          </m:ctrlPr>
                                        </m:accPr>
                                        <m:e>
                                          <m:r>
                                            <a:rPr lang="en-US" sz="2000" b="0" i="1" smtClean="0">
                                              <a:solidFill>
                                                <a:srgbClr val="000000"/>
                                              </a:solidFill>
                                              <a:latin typeface="Cambria Math" panose="02040503050406030204" pitchFamily="18" charset="0"/>
                                            </a:rPr>
                                            <m:t>𝑉</m:t>
                                          </m:r>
                                        </m:e>
                                      </m:acc>
                                    </m:e>
                                    <m:sub/>
                                    <m:sup>
                                      <m:r>
                                        <a:rPr lang="en-IN" sz="2000" i="1">
                                          <a:solidFill>
                                            <a:srgbClr val="000000"/>
                                          </a:solidFill>
                                          <a:latin typeface="Cambria Math" panose="02040503050406030204" pitchFamily="18" charset="0"/>
                                        </a:rPr>
                                        <m:t>2</m:t>
                                      </m:r>
                                    </m:sup>
                                  </m:sSubSup>
                                </m:num>
                                <m:den>
                                  <m:r>
                                    <a:rPr lang="en-IN" sz="2000" i="1">
                                      <a:solidFill>
                                        <a:srgbClr val="000000"/>
                                      </a:solidFill>
                                      <a:latin typeface="Cambria Math" panose="02040503050406030204" pitchFamily="18" charset="0"/>
                                    </a:rPr>
                                    <m:t>2</m:t>
                                  </m:r>
                                </m:den>
                              </m:f>
                            </m:e>
                          </m:d>
                          <m:r>
                            <a:rPr lang="en-US" sz="2000" i="1">
                              <a:solidFill>
                                <a:srgbClr val="000000"/>
                              </a:solidFill>
                              <a:latin typeface="Cambria Math" panose="02040503050406030204" pitchFamily="18" charset="0"/>
                            </a:rPr>
                            <m:t>−</m:t>
                          </m:r>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2</m:t>
                              </m:r>
                              <m:r>
                                <a:rPr lang="en-IN" sz="2000" i="1">
                                  <a:solidFill>
                                    <a:srgbClr val="000000"/>
                                  </a:solidFill>
                                  <a:latin typeface="Cambria Math" panose="02040503050406030204" pitchFamily="18" charset="0"/>
                                </a:rPr>
                                <m:t>𝜋</m:t>
                              </m:r>
                              <m:r>
                                <a:rPr lang="en-IN" sz="2000" i="1">
                                  <a:solidFill>
                                    <a:srgbClr val="000000"/>
                                  </a:solidFill>
                                  <a:latin typeface="Cambria Math" panose="02040503050406030204" pitchFamily="18" charset="0"/>
                                </a:rPr>
                                <m:t>𝑁</m:t>
                              </m:r>
                            </m:num>
                            <m:den>
                              <m:r>
                                <a:rPr lang="en-IN" sz="2000" i="1">
                                  <a:solidFill>
                                    <a:srgbClr val="000000"/>
                                  </a:solidFill>
                                  <a:latin typeface="Cambria Math" panose="02040503050406030204" pitchFamily="18" charset="0"/>
                                </a:rPr>
                                <m:t>60</m:t>
                              </m:r>
                            </m:den>
                          </m:f>
                          <m:acc>
                            <m:accPr>
                              <m:chr m:val="̇"/>
                              <m:ctrlPr>
                                <a:rPr lang="en-IN" sz="2000" i="1">
                                  <a:solidFill>
                                    <a:srgbClr val="000000"/>
                                  </a:solidFill>
                                  <a:latin typeface="Cambria Math" panose="02040503050406030204" pitchFamily="18" charset="0"/>
                                </a:rPr>
                              </m:ctrlPr>
                            </m:accPr>
                            <m:e>
                              <m:r>
                                <a:rPr lang="en-IN" sz="2000" i="1">
                                  <a:solidFill>
                                    <a:srgbClr val="000000"/>
                                  </a:solidFill>
                                  <a:latin typeface="Cambria Math" panose="02040503050406030204" pitchFamily="18" charset="0"/>
                                </a:rPr>
                                <m:t>𝑚</m:t>
                              </m:r>
                            </m:e>
                          </m:acc>
                          <m:d>
                            <m:dPr>
                              <m:ctrlPr>
                                <a:rPr lang="en-IN" sz="2000" i="1">
                                  <a:solidFill>
                                    <a:srgbClr val="000000"/>
                                  </a:solidFill>
                                  <a:latin typeface="Cambria Math" panose="02040503050406030204" pitchFamily="18" charset="0"/>
                                </a:rPr>
                              </m:ctrlPr>
                            </m:dPr>
                            <m:e>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𝑟</m:t>
                                  </m:r>
                                </m:e>
                                <m:sub/>
                              </m:sSub>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𝑉</m:t>
                                  </m:r>
                                </m:e>
                                <m:sub>
                                  <m:r>
                                    <a:rPr lang="en-IN" sz="2000" i="1">
                                      <a:solidFill>
                                        <a:srgbClr val="000000"/>
                                      </a:solidFill>
                                      <a:latin typeface="Cambria Math" panose="02040503050406030204" pitchFamily="18" charset="0"/>
                                    </a:rPr>
                                    <m:t>𝜃</m:t>
                                  </m:r>
                                </m:sub>
                              </m:sSub>
                            </m:e>
                          </m:d>
                        </m:e>
                      </m:d>
                      <m:r>
                        <a:rPr lang="en-US" sz="2000" b="0" i="1" smtClean="0">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𝐶𝑜𝑛𝑠𝑡𝑎𝑛𝑡</m:t>
                      </m:r>
                      <m:r>
                        <a:rPr lang="en-US" sz="2000" b="0" i="1" smtClean="0">
                          <a:solidFill>
                            <a:srgbClr val="000000"/>
                          </a:solidFill>
                          <a:latin typeface="Cambria Math" panose="02040503050406030204" pitchFamily="18" charset="0"/>
                        </a:rPr>
                        <m:t> </m:t>
                      </m:r>
                      <m:r>
                        <a:rPr lang="en-US" sz="2000" b="0" i="1" smtClean="0">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 </m:t>
                      </m:r>
                    </m:oMath>
                  </m:oMathPara>
                </a14:m>
                <a:endParaRPr lang="en-IN" sz="2000" dirty="0"/>
              </a:p>
              <a:p>
                <a:endParaRPr lang="en-IN" sz="2000" dirty="0"/>
              </a:p>
            </p:txBody>
          </p:sp>
        </mc:Choice>
        <mc:Fallback xmlns="">
          <p:sp>
            <p:nvSpPr>
              <p:cNvPr id="26" name="Object 4">
                <a:extLst>
                  <a:ext uri="{FF2B5EF4-FFF2-40B4-BE49-F238E27FC236}">
                    <a16:creationId xmlns:a16="http://schemas.microsoft.com/office/drawing/2014/main" id="{B42DFFC2-B2BB-E742-3C07-53A1BA209C07}"/>
                  </a:ext>
                </a:extLst>
              </p:cNvPr>
              <p:cNvSpPr txBox="1">
                <a:spLocks noRot="1" noChangeAspect="1" noMove="1" noResize="1" noEditPoints="1" noAdjustHandles="1" noChangeArrowheads="1" noChangeShapeType="1" noTextEdit="1"/>
              </p:cNvSpPr>
              <p:nvPr/>
            </p:nvSpPr>
            <p:spPr bwMode="auto">
              <a:xfrm>
                <a:off x="1420097" y="5306574"/>
                <a:ext cx="6005335" cy="848601"/>
              </a:xfrm>
              <a:prstGeom prst="rect">
                <a:avLst/>
              </a:prstGeom>
              <a:blipFill>
                <a:blip r:embed="rId12"/>
                <a:stretch>
                  <a:fillRect/>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386390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25">
                                            <p:txEl>
                                              <p:pRg st="0" end="0"/>
                                            </p:txEl>
                                          </p:spTgt>
                                        </p:tgtEl>
                                        <p:attrNameLst>
                                          <p:attrName>style.visibility</p:attrName>
                                        </p:attrNameLst>
                                      </p:cBhvr>
                                      <p:to>
                                        <p:strVal val="visible"/>
                                      </p:to>
                                    </p:set>
                                    <p:animEffect transition="in" filter="dissolve">
                                      <p:cBhvr>
                                        <p:cTn id="13" dur="500"/>
                                        <p:tgtEl>
                                          <p:spTgt spid="2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5">
                                            <p:txEl>
                                              <p:pRg st="1" end="1"/>
                                            </p:txEl>
                                          </p:spTgt>
                                        </p:tgtEl>
                                        <p:attrNameLst>
                                          <p:attrName>style.visibility</p:attrName>
                                        </p:attrNameLst>
                                      </p:cBhvr>
                                      <p:to>
                                        <p:strVal val="visible"/>
                                      </p:to>
                                    </p:set>
                                    <p:animEffect transition="in" filter="dissolve">
                                      <p:cBhvr>
                                        <p:cTn id="18" dur="500"/>
                                        <p:tgtEl>
                                          <p:spTgt spid="2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39621" name="Object 2">
                <a:extLst>
                  <a:ext uri="{FF2B5EF4-FFF2-40B4-BE49-F238E27FC236}">
                    <a16:creationId xmlns:a16="http://schemas.microsoft.com/office/drawing/2014/main" id="{EC6A4F05-E06E-B8AE-E6B7-7A4088D75ED6}"/>
                  </a:ext>
                </a:extLst>
              </p:cNvPr>
              <p:cNvSpPr txBox="1"/>
              <p:nvPr/>
            </p:nvSpPr>
            <p:spPr bwMode="auto">
              <a:xfrm>
                <a:off x="647824" y="1245079"/>
                <a:ext cx="7977188" cy="11176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𝑅𝑜𝑡h𝑎𝑙𝑝𝑦</m:t>
                      </m:r>
                      <m:r>
                        <a:rPr lang="en-IN" i="1" smtClean="0">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rPr>
                        <m:t>𝐼</m:t>
                      </m:r>
                      <m:r>
                        <a:rPr lang="en-IN" i="1" smtClean="0">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rPr>
                        <m:t>h</m:t>
                      </m:r>
                      <m:r>
                        <a:rPr lang="en-IN" i="1" smtClean="0">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US" b="0" i="1" smtClean="0">
                                  <a:solidFill>
                                    <a:srgbClr val="000000"/>
                                  </a:solidFill>
                                  <a:latin typeface="Cambria Math" panose="02040503050406030204" pitchFamily="18" charset="0"/>
                                </a:rPr>
                                <m:t>𝑧</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sub>
                            <m:sup>
                              <m:r>
                                <a:rPr lang="en-IN" i="1">
                                  <a:solidFill>
                                    <a:srgbClr val="000000"/>
                                  </a:solidFill>
                                  <a:latin typeface="Cambria Math" panose="02040503050406030204" pitchFamily="18" charset="0"/>
                                </a:rPr>
                                <m:t>2</m:t>
                              </m:r>
                            </m:sup>
                          </m:sSubSup>
                        </m:num>
                        <m:den>
                          <m:r>
                            <a:rPr lang="en-IN" i="1">
                              <a:solidFill>
                                <a:srgbClr val="000000"/>
                              </a:solidFill>
                              <a:latin typeface="Cambria Math" panose="02040503050406030204" pitchFamily="18" charset="0"/>
                            </a:rPr>
                            <m:t>2</m:t>
                          </m:r>
                        </m:den>
                      </m:f>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𝑓𝑙𝑢𝑖𝑑</m:t>
                          </m:r>
                        </m:sub>
                      </m:sSub>
                      <m:sSub>
                        <m:sSubPr>
                          <m:ctrlPr>
                            <a:rPr lang="en-IN" i="1">
                              <a:solidFill>
                                <a:srgbClr val="000000"/>
                              </a:solidFill>
                              <a:latin typeface="Cambria Math" panose="02040503050406030204" pitchFamily="18" charset="0"/>
                            </a:rPr>
                          </m:ctrlPr>
                        </m:sSubPr>
                        <m:e>
                          <m:r>
                            <a:rPr lang="en-IN" i="1" smtClean="0">
                              <a:solidFill>
                                <a:srgbClr val="000000"/>
                              </a:solidFill>
                              <a:latin typeface="Cambria Math" panose="02040503050406030204" pitchFamily="18" charset="0"/>
                              <a:ea typeface="Cambria Math" panose="02040503050406030204" pitchFamily="18" charset="0"/>
                            </a:rPr>
                            <m:t>×</m:t>
                          </m:r>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𝑤h𝑒𝑒𝑙</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𝑔𝑧</m:t>
                      </m:r>
                    </m:oMath>
                  </m:oMathPara>
                </a14:m>
                <a:endParaRPr lang="en-IN" dirty="0"/>
              </a:p>
            </p:txBody>
          </p:sp>
        </mc:Choice>
        <mc:Fallback xmlns="">
          <p:sp>
            <p:nvSpPr>
              <p:cNvPr id="239621" name="Object 2">
                <a:extLst>
                  <a:ext uri="{FF2B5EF4-FFF2-40B4-BE49-F238E27FC236}">
                    <a16:creationId xmlns:a16="http://schemas.microsoft.com/office/drawing/2014/main" id="{EC6A4F05-E06E-B8AE-E6B7-7A4088D75ED6}"/>
                  </a:ext>
                </a:extLst>
              </p:cNvPr>
              <p:cNvSpPr txBox="1">
                <a:spLocks noRot="1" noChangeAspect="1" noMove="1" noResize="1" noEditPoints="1" noAdjustHandles="1" noChangeArrowheads="1" noChangeShapeType="1" noTextEdit="1"/>
              </p:cNvSpPr>
              <p:nvPr/>
            </p:nvSpPr>
            <p:spPr bwMode="auto">
              <a:xfrm>
                <a:off x="647824" y="1245079"/>
                <a:ext cx="7977188" cy="1117600"/>
              </a:xfrm>
              <a:prstGeom prst="rect">
                <a:avLst/>
              </a:prstGeom>
              <a:blipFill>
                <a:blip r:embed="rId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9622" name="Object 3">
                <a:extLst>
                  <a:ext uri="{FF2B5EF4-FFF2-40B4-BE49-F238E27FC236}">
                    <a16:creationId xmlns:a16="http://schemas.microsoft.com/office/drawing/2014/main" id="{3E7F883F-2038-418F-2B9D-58B6074DB791}"/>
                  </a:ext>
                </a:extLst>
              </p:cNvPr>
              <p:cNvSpPr txBox="1"/>
              <p:nvPr/>
            </p:nvSpPr>
            <p:spPr bwMode="auto">
              <a:xfrm>
                <a:off x="381000" y="2209800"/>
                <a:ext cx="8205788" cy="105092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𝑅𝑜𝑡h𝑎𝑙𝑝𝑦</m:t>
                      </m:r>
                      <m:r>
                        <a:rPr lang="en-IN" i="1" smtClean="0">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rPr>
                        <m:t>𝐼</m:t>
                      </m:r>
                      <m:r>
                        <a:rPr lang="en-IN" i="1" smtClean="0">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rPr>
                        <m:t>h</m:t>
                      </m:r>
                      <m:r>
                        <a:rPr lang="en-IN" i="1" smtClean="0">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2</m:t>
                          </m:r>
                        </m:den>
                      </m:f>
                      <m:d>
                        <m:dPr>
                          <m:ctrlPr>
                            <a:rPr lang="en-IN" i="1">
                              <a:solidFill>
                                <a:srgbClr val="000000"/>
                              </a:solidFill>
                              <a:latin typeface="Cambria Math" panose="02040503050406030204" pitchFamily="18" charset="0"/>
                            </a:rPr>
                          </m:ctrlPr>
                        </m:dPr>
                        <m:e>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US" b="0" i="1" smtClean="0">
                                  <a:solidFill>
                                    <a:srgbClr val="000000"/>
                                  </a:solidFill>
                                  <a:latin typeface="Cambria Math" panose="02040503050406030204" pitchFamily="18" charset="0"/>
                                </a:rPr>
                                <m:t>𝑧</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𝑓</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2</m:t>
                              </m:r>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𝑓</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ea typeface="Cambria Math" panose="02040503050406030204" pitchFamily="18" charset="0"/>
                                </a:rPr>
                                <m:t>×</m:t>
                              </m:r>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𝑤h𝑒𝑒𝑙</m:t>
                              </m:r>
                            </m:sub>
                          </m:sSub>
                        </m:e>
                      </m:d>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𝑔𝑧</m:t>
                      </m:r>
                    </m:oMath>
                  </m:oMathPara>
                </a14:m>
                <a:endParaRPr lang="en-IN" dirty="0"/>
              </a:p>
            </p:txBody>
          </p:sp>
        </mc:Choice>
        <mc:Fallback xmlns="">
          <p:sp>
            <p:nvSpPr>
              <p:cNvPr id="239622" name="Object 3">
                <a:extLst>
                  <a:ext uri="{FF2B5EF4-FFF2-40B4-BE49-F238E27FC236}">
                    <a16:creationId xmlns:a16="http://schemas.microsoft.com/office/drawing/2014/main" id="{3E7F883F-2038-418F-2B9D-58B6074DB791}"/>
                  </a:ext>
                </a:extLst>
              </p:cNvPr>
              <p:cNvSpPr txBox="1">
                <a:spLocks noRot="1" noChangeAspect="1" noMove="1" noResize="1" noEditPoints="1" noAdjustHandles="1" noChangeArrowheads="1" noChangeShapeType="1" noTextEdit="1"/>
              </p:cNvSpPr>
              <p:nvPr/>
            </p:nvSpPr>
            <p:spPr bwMode="auto">
              <a:xfrm>
                <a:off x="381000" y="2209800"/>
                <a:ext cx="8205788" cy="1050925"/>
              </a:xfrm>
              <a:prstGeom prst="rect">
                <a:avLst/>
              </a:prstGeom>
              <a:blipFill>
                <a:blip r:embed="rId3"/>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9623" name="Object 4">
                <a:extLst>
                  <a:ext uri="{FF2B5EF4-FFF2-40B4-BE49-F238E27FC236}">
                    <a16:creationId xmlns:a16="http://schemas.microsoft.com/office/drawing/2014/main" id="{0BE31188-7C91-C8EC-ACFF-9852CD3841AB}"/>
                  </a:ext>
                </a:extLst>
              </p:cNvPr>
              <p:cNvSpPr txBox="1"/>
              <p:nvPr/>
            </p:nvSpPr>
            <p:spPr bwMode="auto">
              <a:xfrm>
                <a:off x="314325" y="3048000"/>
                <a:ext cx="8829675" cy="101441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𝑅𝑜𝑡h𝑎𝑙𝑝𝑦</m:t>
                      </m:r>
                      <m:r>
                        <a:rPr lang="en-IN" i="1" smtClean="0">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rPr>
                        <m:t>𝐼</m:t>
                      </m:r>
                      <m:r>
                        <a:rPr lang="en-IN" i="1" smtClean="0">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rPr>
                        <m:t>h</m:t>
                      </m:r>
                      <m:r>
                        <a:rPr lang="en-IN" i="1" smtClean="0">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2</m:t>
                          </m:r>
                        </m:den>
                      </m:f>
                      <m:d>
                        <m:dPr>
                          <m:ctrlPr>
                            <a:rPr lang="en-IN" i="1">
                              <a:solidFill>
                                <a:srgbClr val="000000"/>
                              </a:solidFill>
                              <a:latin typeface="Cambria Math" panose="02040503050406030204" pitchFamily="18" charset="0"/>
                            </a:rPr>
                          </m:ctrlPr>
                        </m:dPr>
                        <m:e>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US" b="0" i="1" smtClean="0">
                                  <a:solidFill>
                                    <a:srgbClr val="000000"/>
                                  </a:solidFill>
                                  <a:latin typeface="Cambria Math" panose="02040503050406030204" pitchFamily="18" charset="0"/>
                                </a:rPr>
                                <m:t>𝑧</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d>
                                <m:dPr>
                                  <m:begChr m:val="["/>
                                  <m:endChr m:val="]"/>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𝑤h𝑒𝑒𝑙</m:t>
                                      </m:r>
                                    </m:sub>
                                  </m:sSub>
                                </m:e>
                              </m:d>
                            </m:e>
                            <m:sup>
                              <m:r>
                                <a:rPr lang="en-IN" i="1">
                                  <a:solidFill>
                                    <a:srgbClr val="000000"/>
                                  </a:solidFill>
                                  <a:latin typeface="Cambria Math" panose="02040503050406030204" pitchFamily="18" charset="0"/>
                                </a:rPr>
                                <m:t>2</m:t>
                              </m:r>
                            </m:sup>
                          </m:s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US" b="0" i="1" smtClean="0">
                                  <a:solidFill>
                                    <a:srgbClr val="000000"/>
                                  </a:solidFill>
                                  <a:latin typeface="Cambria Math" panose="02040503050406030204" pitchFamily="18" charset="0"/>
                                </a:rPr>
                                <m:t>𝑉</m:t>
                              </m:r>
                            </m:e>
                            <m:sub>
                              <m:r>
                                <a:rPr lang="en-IN" i="1" smtClean="0">
                                  <a:solidFill>
                                    <a:srgbClr val="000000"/>
                                  </a:solidFill>
                                  <a:latin typeface="Cambria Math" panose="02040503050406030204" pitchFamily="18" charset="0"/>
                                  <a:ea typeface="Cambria Math" panose="02040503050406030204" pitchFamily="18" charset="0"/>
                                </a:rPr>
                                <m:t>𝜃</m:t>
                              </m:r>
                              <m:r>
                                <a:rPr lang="en-US" b="0"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𝑤h𝑒𝑒𝑙</m:t>
                              </m:r>
                            </m:sub>
                            <m:sup>
                              <m:r>
                                <a:rPr lang="en-IN" i="1">
                                  <a:solidFill>
                                    <a:srgbClr val="000000"/>
                                  </a:solidFill>
                                  <a:latin typeface="Cambria Math" panose="02040503050406030204" pitchFamily="18" charset="0"/>
                                </a:rPr>
                                <m:t>2</m:t>
                              </m:r>
                            </m:sup>
                          </m:sSubSup>
                        </m:e>
                      </m:d>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𝑔𝑧</m:t>
                      </m:r>
                    </m:oMath>
                  </m:oMathPara>
                </a14:m>
                <a:endParaRPr lang="en-IN" dirty="0"/>
              </a:p>
            </p:txBody>
          </p:sp>
        </mc:Choice>
        <mc:Fallback xmlns="">
          <p:sp>
            <p:nvSpPr>
              <p:cNvPr id="239623" name="Object 4">
                <a:extLst>
                  <a:ext uri="{FF2B5EF4-FFF2-40B4-BE49-F238E27FC236}">
                    <a16:creationId xmlns:a16="http://schemas.microsoft.com/office/drawing/2014/main" id="{0BE31188-7C91-C8EC-ACFF-9852CD3841AB}"/>
                  </a:ext>
                </a:extLst>
              </p:cNvPr>
              <p:cNvSpPr txBox="1">
                <a:spLocks noRot="1" noChangeAspect="1" noMove="1" noResize="1" noEditPoints="1" noAdjustHandles="1" noChangeArrowheads="1" noChangeShapeType="1" noTextEdit="1"/>
              </p:cNvSpPr>
              <p:nvPr/>
            </p:nvSpPr>
            <p:spPr bwMode="auto">
              <a:xfrm>
                <a:off x="314325" y="3048000"/>
                <a:ext cx="8829675" cy="1014413"/>
              </a:xfrm>
              <a:prstGeom prst="rect">
                <a:avLst/>
              </a:prstGeom>
              <a:blipFill>
                <a:blip r:embed="rId4"/>
                <a:stretch>
                  <a:fillRect/>
                </a:stretch>
              </a:blipFill>
              <a:ln>
                <a:noFill/>
              </a:ln>
              <a:effectLst/>
            </p:spPr>
            <p:txBody>
              <a:bodyPr/>
              <a:lstStyle/>
              <a:p>
                <a:r>
                  <a:rPr lang="en-US">
                    <a:noFill/>
                  </a:rPr>
                  <a:t> </a:t>
                </a:r>
              </a:p>
            </p:txBody>
          </p:sp>
        </mc:Fallback>
      </mc:AlternateContent>
      <p:sp>
        <p:nvSpPr>
          <p:cNvPr id="4101" name="TextBox 6">
            <a:extLst>
              <a:ext uri="{FF2B5EF4-FFF2-40B4-BE49-F238E27FC236}">
                <a16:creationId xmlns:a16="http://schemas.microsoft.com/office/drawing/2014/main" id="{D2ACB68A-D9E8-FFEE-0CD9-06B5A81E8CCA}"/>
              </a:ext>
            </a:extLst>
          </p:cNvPr>
          <p:cNvSpPr txBox="1">
            <a:spLocks noChangeArrowheads="1"/>
          </p:cNvSpPr>
          <p:nvPr/>
        </p:nvSpPr>
        <p:spPr bwMode="auto">
          <a:xfrm>
            <a:off x="704581" y="4031794"/>
            <a:ext cx="70580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t>Ideas for creation of a variety in turbo-machine.</a:t>
            </a:r>
          </a:p>
        </p:txBody>
      </p:sp>
      <p:sp>
        <p:nvSpPr>
          <p:cNvPr id="2054" name="Title 7">
            <a:extLst>
              <a:ext uri="{FF2B5EF4-FFF2-40B4-BE49-F238E27FC236}">
                <a16:creationId xmlns:a16="http://schemas.microsoft.com/office/drawing/2014/main" id="{182AB27A-D453-0A52-117F-E0DD5CDFD75E}"/>
              </a:ext>
            </a:extLst>
          </p:cNvPr>
          <p:cNvSpPr>
            <a:spLocks noGrp="1"/>
          </p:cNvSpPr>
          <p:nvPr>
            <p:ph type="title"/>
          </p:nvPr>
        </p:nvSpPr>
        <p:spPr>
          <a:xfrm>
            <a:off x="685800" y="76200"/>
            <a:ext cx="7772400" cy="1143000"/>
          </a:xfrm>
        </p:spPr>
        <p:txBody>
          <a:bodyPr/>
          <a:lstStyle/>
          <a:p>
            <a:r>
              <a:rPr lang="en-US" altLang="en-US" sz="2800" dirty="0"/>
              <a:t>Novel Idea for Creation of Variety </a:t>
            </a:r>
          </a:p>
        </p:txBody>
      </p:sp>
      <p:grpSp>
        <p:nvGrpSpPr>
          <p:cNvPr id="2" name="Group 1">
            <a:extLst>
              <a:ext uri="{FF2B5EF4-FFF2-40B4-BE49-F238E27FC236}">
                <a16:creationId xmlns:a16="http://schemas.microsoft.com/office/drawing/2014/main" id="{C8EADA12-394D-AC97-9FF6-86277B0C08F7}"/>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55834118-9879-C4BB-C845-37D1D631F8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7D06BBE6-1A99-A728-2B94-C89C052E2AC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E8F7416A-7F1B-D575-BC44-2DF051E5F645}"/>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717C483A-BD2D-7B7E-6C32-08AE84372A58}"/>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9751A68C-3DE7-D34F-3E08-5A191C673875}"/>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9BE14E7F-6F70-F965-DD30-C3744957C00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29EB5652-4ECD-6743-08AB-A134E8315AC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605748B0-2DF0-A05E-3656-F362B54E8193}"/>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3164A8B9-D671-3E0B-89A6-C424896C78B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52A8376B-058D-B2B1-F0A6-779063BED27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1A6260CB-3D88-1D65-D352-E9B6F5BDAC7A}"/>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FB1C281E-BE9A-44B7-E913-2FBF5BFC9CD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55E948D9-3877-7F2E-33C0-EF3EC05065F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09E8FFC4-176F-23BA-10C2-C12B95402328}"/>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9B151FBD-6CB2-32DA-C94D-9F082DE5C74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12558736-8462-160F-05BD-3291135C1EB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C91989F6-0A2D-EC71-BF87-5F5710BEA191}"/>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228586C1-C6F3-AE7C-D7E4-01D7FED384E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A80C870-2B4B-DB8A-96B0-AF3D49EAD14C}"/>
                  </a:ext>
                </a:extLst>
              </p:cNvPr>
              <p:cNvSpPr txBox="1"/>
              <p:nvPr/>
            </p:nvSpPr>
            <p:spPr>
              <a:xfrm>
                <a:off x="3429000" y="4800600"/>
                <a:ext cx="1116652"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IN"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𝐼</m:t>
                      </m:r>
                      <m:r>
                        <a:rPr lang="en-US" b="0" i="1" smtClean="0">
                          <a:latin typeface="Cambria Math" panose="02040503050406030204" pitchFamily="18" charset="0"/>
                          <a:ea typeface="Cambria Math" panose="02040503050406030204" pitchFamily="18" charset="0"/>
                        </a:rPr>
                        <m:t>=0</m:t>
                      </m:r>
                    </m:oMath>
                  </m:oMathPara>
                </a14:m>
                <a:endParaRPr lang="en-IN" dirty="0"/>
              </a:p>
            </p:txBody>
          </p:sp>
        </mc:Choice>
        <mc:Fallback xmlns="">
          <p:sp>
            <p:nvSpPr>
              <p:cNvPr id="21" name="TextBox 20">
                <a:extLst>
                  <a:ext uri="{FF2B5EF4-FFF2-40B4-BE49-F238E27FC236}">
                    <a16:creationId xmlns:a16="http://schemas.microsoft.com/office/drawing/2014/main" id="{EA80C870-2B4B-DB8A-96B0-AF3D49EAD14C}"/>
                  </a:ext>
                </a:extLst>
              </p:cNvPr>
              <p:cNvSpPr txBox="1">
                <a:spLocks noRot="1" noChangeAspect="1" noMove="1" noResize="1" noEditPoints="1" noAdjustHandles="1" noChangeArrowheads="1" noChangeShapeType="1" noTextEdit="1"/>
              </p:cNvSpPr>
              <p:nvPr/>
            </p:nvSpPr>
            <p:spPr>
              <a:xfrm>
                <a:off x="3429000" y="4800600"/>
                <a:ext cx="1116652" cy="430887"/>
              </a:xfrm>
              <a:prstGeom prst="rect">
                <a:avLst/>
              </a:prstGeom>
              <a:blipFill>
                <a:blip r:embed="rId7"/>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2" name="Object 2">
                <a:extLst>
                  <a:ext uri="{FF2B5EF4-FFF2-40B4-BE49-F238E27FC236}">
                    <a16:creationId xmlns:a16="http://schemas.microsoft.com/office/drawing/2014/main" id="{FF41D3BD-DFFE-7552-4DE8-2261A6B1027B}"/>
                  </a:ext>
                </a:extLst>
              </p:cNvPr>
              <p:cNvSpPr txBox="1"/>
              <p:nvPr/>
            </p:nvSpPr>
            <p:spPr bwMode="auto">
              <a:xfrm>
                <a:off x="533400" y="5562600"/>
                <a:ext cx="3962400" cy="85248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IN" i="1" smtClean="0">
                              <a:solidFill>
                                <a:srgbClr val="000000"/>
                              </a:solidFill>
                              <a:latin typeface="Cambria Math" panose="02040503050406030204" pitchFamily="18" charset="0"/>
                            </a:rPr>
                          </m:ctrlPr>
                        </m:fPr>
                        <m:num>
                          <m:r>
                            <a:rPr lang="en-IN"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𝐼</m:t>
                          </m:r>
                        </m:num>
                        <m:den>
                          <m:r>
                            <a:rPr lang="en-IN"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𝑟</m:t>
                          </m:r>
                        </m:den>
                      </m:f>
                      <m:acc>
                        <m:accPr>
                          <m:chr m:val="̂"/>
                          <m:ctrlPr>
                            <a:rPr lang="en-IN" i="1">
                              <a:solidFill>
                                <a:srgbClr val="000000"/>
                              </a:solidFill>
                              <a:latin typeface="Cambria Math" panose="02040503050406030204" pitchFamily="18" charset="0"/>
                            </a:rPr>
                          </m:ctrlPr>
                        </m:accPr>
                        <m:e>
                          <m:r>
                            <a:rPr lang="en-US" b="0" i="1" smtClean="0">
                              <a:solidFill>
                                <a:srgbClr val="000000"/>
                              </a:solidFill>
                              <a:latin typeface="Cambria Math" panose="02040503050406030204" pitchFamily="18" charset="0"/>
                            </a:rPr>
                            <m:t>𝑟</m:t>
                          </m:r>
                        </m:e>
                      </m:acc>
                      <m:r>
                        <a:rPr lang="en-IN" i="1">
                          <a:solidFill>
                            <a:srgbClr val="000000"/>
                          </a:solidFill>
                          <a:latin typeface="Cambria Math" panose="02040503050406030204" pitchFamily="18" charset="0"/>
                        </a:rPr>
                        <m:t>+</m:t>
                      </m:r>
                      <m:f>
                        <m:fPr>
                          <m:ctrlPr>
                            <a:rPr lang="en-IN" i="1" smtClean="0">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1</m:t>
                          </m:r>
                        </m:num>
                        <m:den>
                          <m:r>
                            <a:rPr lang="en-IN" i="1" smtClean="0">
                              <a:solidFill>
                                <a:srgbClr val="000000"/>
                              </a:solidFill>
                              <a:latin typeface="Cambria Math" panose="02040503050406030204" pitchFamily="18" charset="0"/>
                              <a:ea typeface="Cambria Math" panose="02040503050406030204" pitchFamily="18" charset="0"/>
                            </a:rPr>
                            <m:t>𝜃</m:t>
                          </m:r>
                        </m:den>
                      </m:f>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𝐼</m:t>
                          </m:r>
                        </m:num>
                        <m:den>
                          <m:r>
                            <a:rPr lang="en-IN" i="1">
                              <a:solidFill>
                                <a:srgbClr val="000000"/>
                              </a:solidFill>
                              <a:latin typeface="Cambria Math" panose="02040503050406030204" pitchFamily="18" charset="0"/>
                              <a:ea typeface="Cambria Math" panose="02040503050406030204" pitchFamily="18" charset="0"/>
                            </a:rPr>
                            <m:t>𝜕</m:t>
                          </m:r>
                          <m:r>
                            <a:rPr lang="en-IN" i="1" smtClean="0">
                              <a:solidFill>
                                <a:srgbClr val="000000"/>
                              </a:solidFill>
                              <a:latin typeface="Cambria Math" panose="02040503050406030204" pitchFamily="18" charset="0"/>
                              <a:ea typeface="Cambria Math" panose="02040503050406030204" pitchFamily="18" charset="0"/>
                            </a:rPr>
                            <m:t>𝜃</m:t>
                          </m:r>
                        </m:den>
                      </m:f>
                      <m:acc>
                        <m:accPr>
                          <m:chr m:val="̂"/>
                          <m:ctrlPr>
                            <a:rPr lang="en-IN" i="1">
                              <a:solidFill>
                                <a:srgbClr val="000000"/>
                              </a:solidFill>
                              <a:latin typeface="Cambria Math" panose="02040503050406030204" pitchFamily="18" charset="0"/>
                            </a:rPr>
                          </m:ctrlPr>
                        </m:accPr>
                        <m:e>
                          <m:r>
                            <a:rPr lang="en-IN" i="1" smtClean="0">
                              <a:solidFill>
                                <a:srgbClr val="000000"/>
                              </a:solidFill>
                              <a:latin typeface="Cambria Math" panose="02040503050406030204" pitchFamily="18" charset="0"/>
                              <a:ea typeface="Cambria Math" panose="02040503050406030204" pitchFamily="18" charset="0"/>
                            </a:rPr>
                            <m:t>𝜃</m:t>
                          </m:r>
                        </m:e>
                      </m:acc>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𝐼</m:t>
                          </m:r>
                        </m:num>
                        <m:den>
                          <m:r>
                            <a:rPr lang="en-IN" i="1">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𝑧</m:t>
                          </m:r>
                        </m:den>
                      </m:f>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𝑘</m:t>
                          </m:r>
                        </m:e>
                      </m:acc>
                      <m:r>
                        <a:rPr lang="en-US" b="0" i="1" smtClean="0">
                          <a:solidFill>
                            <a:srgbClr val="000000"/>
                          </a:solidFill>
                          <a:latin typeface="Cambria Math" panose="02040503050406030204" pitchFamily="18" charset="0"/>
                        </a:rPr>
                        <m:t>=0</m:t>
                      </m:r>
                    </m:oMath>
                  </m:oMathPara>
                </a14:m>
                <a:endParaRPr lang="en-IN" dirty="0"/>
              </a:p>
            </p:txBody>
          </p:sp>
        </mc:Choice>
        <mc:Fallback xmlns="">
          <p:sp>
            <p:nvSpPr>
              <p:cNvPr id="22" name="Object 2">
                <a:extLst>
                  <a:ext uri="{FF2B5EF4-FFF2-40B4-BE49-F238E27FC236}">
                    <a16:creationId xmlns:a16="http://schemas.microsoft.com/office/drawing/2014/main" id="{FF41D3BD-DFFE-7552-4DE8-2261A6B1027B}"/>
                  </a:ext>
                </a:extLst>
              </p:cNvPr>
              <p:cNvSpPr txBox="1">
                <a:spLocks noRot="1" noChangeAspect="1" noMove="1" noResize="1" noEditPoints="1" noAdjustHandles="1" noChangeArrowheads="1" noChangeShapeType="1" noTextEdit="1"/>
              </p:cNvSpPr>
              <p:nvPr/>
            </p:nvSpPr>
            <p:spPr bwMode="auto">
              <a:xfrm>
                <a:off x="533400" y="5562600"/>
                <a:ext cx="3962400" cy="852488"/>
              </a:xfrm>
              <a:prstGeom prst="rect">
                <a:avLst/>
              </a:prstGeom>
              <a:blipFill>
                <a:blip r:embed="rId8"/>
                <a:stretch>
                  <a:fillRect/>
                </a:stretch>
              </a:blipFill>
              <a:ln>
                <a:noFill/>
              </a:ln>
              <a:effectLst/>
            </p:spPr>
            <p:txBody>
              <a:bodyPr/>
              <a:lstStyle/>
              <a:p>
                <a:r>
                  <a:rPr lang="en-US">
                    <a:noFill/>
                  </a:rPr>
                  <a:t> </a:t>
                </a:r>
              </a:p>
            </p:txBody>
          </p:sp>
        </mc:Fallback>
      </mc:AlternateContent>
      <p:sp>
        <p:nvSpPr>
          <p:cNvPr id="23" name="TextBox 22">
            <a:extLst>
              <a:ext uri="{FF2B5EF4-FFF2-40B4-BE49-F238E27FC236}">
                <a16:creationId xmlns:a16="http://schemas.microsoft.com/office/drawing/2014/main" id="{61DD6720-4877-D87D-6B52-FA4615959E69}"/>
              </a:ext>
            </a:extLst>
          </p:cNvPr>
          <p:cNvSpPr txBox="1"/>
          <p:nvPr/>
        </p:nvSpPr>
        <p:spPr>
          <a:xfrm>
            <a:off x="4800600" y="5700712"/>
            <a:ext cx="3831498" cy="584775"/>
          </a:xfrm>
          <a:prstGeom prst="rect">
            <a:avLst/>
          </a:prstGeom>
          <a:noFill/>
        </p:spPr>
        <p:txBody>
          <a:bodyPr wrap="none" rtlCol="0">
            <a:spAutoFit/>
          </a:bodyPr>
          <a:lstStyle/>
          <a:p>
            <a:r>
              <a:rPr lang="en-US" sz="3200" b="1" i="1" dirty="0">
                <a:solidFill>
                  <a:srgbClr val="0070C0"/>
                </a:solidFill>
              </a:rPr>
              <a:t>Through flow Theory</a:t>
            </a:r>
            <a:endParaRPr lang="en-IN" sz="3200" b="1" i="1"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9621"/>
                                        </p:tgtEl>
                                        <p:attrNameLst>
                                          <p:attrName>style.visibility</p:attrName>
                                        </p:attrNameLst>
                                      </p:cBhvr>
                                      <p:to>
                                        <p:strVal val="visible"/>
                                      </p:to>
                                    </p:set>
                                    <p:anim calcmode="lin" valueType="num">
                                      <p:cBhvr additive="base">
                                        <p:cTn id="7" dur="500" fill="hold"/>
                                        <p:tgtEl>
                                          <p:spTgt spid="239621"/>
                                        </p:tgtEl>
                                        <p:attrNameLst>
                                          <p:attrName>ppt_x</p:attrName>
                                        </p:attrNameLst>
                                      </p:cBhvr>
                                      <p:tavLst>
                                        <p:tav tm="0">
                                          <p:val>
                                            <p:strVal val="#ppt_x"/>
                                          </p:val>
                                        </p:tav>
                                        <p:tav tm="100000">
                                          <p:val>
                                            <p:strVal val="#ppt_x"/>
                                          </p:val>
                                        </p:tav>
                                      </p:tavLst>
                                    </p:anim>
                                    <p:anim calcmode="lin" valueType="num">
                                      <p:cBhvr additive="base">
                                        <p:cTn id="8" dur="500" fill="hold"/>
                                        <p:tgtEl>
                                          <p:spTgt spid="2396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9622"/>
                                        </p:tgtEl>
                                        <p:attrNameLst>
                                          <p:attrName>style.visibility</p:attrName>
                                        </p:attrNameLst>
                                      </p:cBhvr>
                                      <p:to>
                                        <p:strVal val="visible"/>
                                      </p:to>
                                    </p:set>
                                    <p:anim calcmode="lin" valueType="num">
                                      <p:cBhvr additive="base">
                                        <p:cTn id="13" dur="500" fill="hold"/>
                                        <p:tgtEl>
                                          <p:spTgt spid="239622"/>
                                        </p:tgtEl>
                                        <p:attrNameLst>
                                          <p:attrName>ppt_x</p:attrName>
                                        </p:attrNameLst>
                                      </p:cBhvr>
                                      <p:tavLst>
                                        <p:tav tm="0">
                                          <p:val>
                                            <p:strVal val="#ppt_x"/>
                                          </p:val>
                                        </p:tav>
                                        <p:tav tm="100000">
                                          <p:val>
                                            <p:strVal val="#ppt_x"/>
                                          </p:val>
                                        </p:tav>
                                      </p:tavLst>
                                    </p:anim>
                                    <p:anim calcmode="lin" valueType="num">
                                      <p:cBhvr additive="base">
                                        <p:cTn id="14" dur="500" fill="hold"/>
                                        <p:tgtEl>
                                          <p:spTgt spid="2396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9623"/>
                                        </p:tgtEl>
                                        <p:attrNameLst>
                                          <p:attrName>style.visibility</p:attrName>
                                        </p:attrNameLst>
                                      </p:cBhvr>
                                      <p:to>
                                        <p:strVal val="visible"/>
                                      </p:to>
                                    </p:set>
                                    <p:anim calcmode="lin" valueType="num">
                                      <p:cBhvr additive="base">
                                        <p:cTn id="19" dur="500" fill="hold"/>
                                        <p:tgtEl>
                                          <p:spTgt spid="239623"/>
                                        </p:tgtEl>
                                        <p:attrNameLst>
                                          <p:attrName>ppt_x</p:attrName>
                                        </p:attrNameLst>
                                      </p:cBhvr>
                                      <p:tavLst>
                                        <p:tav tm="0">
                                          <p:val>
                                            <p:strVal val="#ppt_x"/>
                                          </p:val>
                                        </p:tav>
                                        <p:tav tm="100000">
                                          <p:val>
                                            <p:strVal val="#ppt_x"/>
                                          </p:val>
                                        </p:tav>
                                      </p:tavLst>
                                    </p:anim>
                                    <p:anim calcmode="lin" valueType="num">
                                      <p:cBhvr additive="base">
                                        <p:cTn id="20" dur="500" fill="hold"/>
                                        <p:tgtEl>
                                          <p:spTgt spid="2396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4101"/>
                                        </p:tgtEl>
                                        <p:attrNameLst>
                                          <p:attrName>style.visibility</p:attrName>
                                        </p:attrNameLst>
                                      </p:cBhvr>
                                      <p:to>
                                        <p:strVal val="visible"/>
                                      </p:to>
                                    </p:set>
                                    <p:animEffect transition="in" filter="dissolve">
                                      <p:cBhvr>
                                        <p:cTn id="25" dur="500"/>
                                        <p:tgtEl>
                                          <p:spTgt spid="4101"/>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500" fill="hold"/>
                                        <p:tgtEl>
                                          <p:spTgt spid="21"/>
                                        </p:tgtEl>
                                        <p:attrNameLst>
                                          <p:attrName>ppt_x</p:attrName>
                                        </p:attrNameLst>
                                      </p:cBhvr>
                                      <p:tavLst>
                                        <p:tav tm="0">
                                          <p:val>
                                            <p:strVal val="#ppt_x"/>
                                          </p:val>
                                        </p:tav>
                                        <p:tav tm="100000">
                                          <p:val>
                                            <p:strVal val="#ppt_x"/>
                                          </p:val>
                                        </p:tav>
                                      </p:tavLst>
                                    </p:anim>
                                    <p:anim calcmode="lin" valueType="num">
                                      <p:cBhvr additive="base">
                                        <p:cTn id="3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ppt_x"/>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5" presetClass="entr" presetSubtype="0"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1250"/>
                                        <p:tgtEl>
                                          <p:spTgt spid="23"/>
                                        </p:tgtEl>
                                      </p:cBhvr>
                                    </p:animEffect>
                                    <p:anim calcmode="lin" valueType="num">
                                      <p:cBhvr>
                                        <p:cTn id="43" dur="1250" fill="hold"/>
                                        <p:tgtEl>
                                          <p:spTgt spid="23"/>
                                        </p:tgtEl>
                                        <p:attrNameLst>
                                          <p:attrName>ppt_w</p:attrName>
                                        </p:attrNameLst>
                                      </p:cBhvr>
                                      <p:tavLst>
                                        <p:tav tm="0" fmla="#ppt_w*sin(2.5*pi*$)">
                                          <p:val>
                                            <p:fltVal val="0"/>
                                          </p:val>
                                        </p:tav>
                                        <p:tav tm="100000">
                                          <p:val>
                                            <p:fltVal val="1"/>
                                          </p:val>
                                        </p:tav>
                                      </p:tavLst>
                                    </p:anim>
                                    <p:anim calcmode="lin" valueType="num">
                                      <p:cBhvr>
                                        <p:cTn id="44" dur="1250" fill="hold"/>
                                        <p:tgtEl>
                                          <p:spTgt spid="2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621" grpId="0"/>
      <p:bldP spid="239622" grpId="0"/>
      <p:bldP spid="239623" grpId="0"/>
      <p:bldP spid="4101" grpId="0"/>
      <p:bldP spid="21" grpId="0"/>
      <p:bldP spid="22" grpId="0"/>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9BF6746D-EEA2-C89E-2310-981301FDC4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324" y="1724025"/>
            <a:ext cx="3676650" cy="340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Rectangle 6">
            <a:extLst>
              <a:ext uri="{FF2B5EF4-FFF2-40B4-BE49-F238E27FC236}">
                <a16:creationId xmlns:a16="http://schemas.microsoft.com/office/drawing/2014/main" id="{69D11BA5-7AC6-C1EA-47A6-871CEE0CC328}"/>
              </a:ext>
            </a:extLst>
          </p:cNvPr>
          <p:cNvSpPr>
            <a:spLocks noGrp="1" noChangeArrowheads="1"/>
          </p:cNvSpPr>
          <p:nvPr>
            <p:ph type="title"/>
          </p:nvPr>
        </p:nvSpPr>
        <p:spPr>
          <a:xfrm>
            <a:off x="2022814" y="-1"/>
            <a:ext cx="5597186" cy="1143001"/>
          </a:xfrm>
        </p:spPr>
        <p:txBody>
          <a:bodyPr/>
          <a:lstStyle/>
          <a:p>
            <a:r>
              <a:rPr lang="en-US" altLang="en-US" sz="2800" dirty="0"/>
              <a:t>An Exclusive Theory for</a:t>
            </a:r>
            <a:br>
              <a:rPr lang="en-US" altLang="en-US" sz="2800" dirty="0"/>
            </a:br>
            <a:r>
              <a:rPr lang="en-US" altLang="en-US" sz="2800" dirty="0"/>
              <a:t> Turbomachines</a:t>
            </a:r>
          </a:p>
        </p:txBody>
      </p:sp>
      <p:sp>
        <p:nvSpPr>
          <p:cNvPr id="14340" name="Rectangle 8">
            <a:extLst>
              <a:ext uri="{FF2B5EF4-FFF2-40B4-BE49-F238E27FC236}">
                <a16:creationId xmlns:a16="http://schemas.microsoft.com/office/drawing/2014/main" id="{2EC8375B-CC67-FB96-A68F-709B5095C602}"/>
              </a:ext>
            </a:extLst>
          </p:cNvPr>
          <p:cNvSpPr>
            <a:spLocks noChangeArrowheads="1"/>
          </p:cNvSpPr>
          <p:nvPr/>
        </p:nvSpPr>
        <p:spPr bwMode="auto">
          <a:xfrm>
            <a:off x="1755724" y="1295400"/>
            <a:ext cx="1752600" cy="4572000"/>
          </a:xfrm>
          <a:prstGeom prst="rect">
            <a:avLst/>
          </a:prstGeom>
          <a:noFill/>
          <a:ln w="4127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grpSp>
        <p:nvGrpSpPr>
          <p:cNvPr id="2" name="Group 12">
            <a:extLst>
              <a:ext uri="{FF2B5EF4-FFF2-40B4-BE49-F238E27FC236}">
                <a16:creationId xmlns:a16="http://schemas.microsoft.com/office/drawing/2014/main" id="{8C161E7A-3B35-1004-CFCE-6B3F7AD73C0D}"/>
              </a:ext>
            </a:extLst>
          </p:cNvPr>
          <p:cNvGrpSpPr>
            <a:grpSpLocks/>
          </p:cNvGrpSpPr>
          <p:nvPr/>
        </p:nvGrpSpPr>
        <p:grpSpPr bwMode="auto">
          <a:xfrm>
            <a:off x="2709996" y="1235075"/>
            <a:ext cx="3309804" cy="1584325"/>
            <a:chOff x="4572000" y="1905000"/>
            <a:chExt cx="3310344" cy="1584960"/>
          </a:xfrm>
        </p:grpSpPr>
        <p:sp>
          <p:nvSpPr>
            <p:cNvPr id="13340" name="TextBox 9">
              <a:extLst>
                <a:ext uri="{FF2B5EF4-FFF2-40B4-BE49-F238E27FC236}">
                  <a16:creationId xmlns:a16="http://schemas.microsoft.com/office/drawing/2014/main" id="{E099CFEA-DACD-CD13-2658-EEE68AADDEF9}"/>
                </a:ext>
              </a:extLst>
            </p:cNvPr>
            <p:cNvSpPr txBox="1">
              <a:spLocks noChangeArrowheads="1"/>
            </p:cNvSpPr>
            <p:nvPr/>
          </p:nvSpPr>
          <p:spPr bwMode="auto">
            <a:xfrm>
              <a:off x="5638800" y="1905000"/>
              <a:ext cx="2243544" cy="46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A Turbomachine</a:t>
              </a:r>
            </a:p>
          </p:txBody>
        </p:sp>
        <p:cxnSp>
          <p:nvCxnSpPr>
            <p:cNvPr id="12" name="Straight Arrow Connector 11">
              <a:extLst>
                <a:ext uri="{FF2B5EF4-FFF2-40B4-BE49-F238E27FC236}">
                  <a16:creationId xmlns:a16="http://schemas.microsoft.com/office/drawing/2014/main" id="{E7ED1C4A-A2E2-D69D-FA79-F2801E70D69C}"/>
                </a:ext>
              </a:extLst>
            </p:cNvPr>
            <p:cNvCxnSpPr/>
            <p:nvPr/>
          </p:nvCxnSpPr>
          <p:spPr>
            <a:xfrm flipH="1">
              <a:off x="4572000" y="2362383"/>
              <a:ext cx="1143187" cy="1127577"/>
            </a:xfrm>
            <a:prstGeom prst="straightConnector1">
              <a:avLst/>
            </a:prstGeom>
            <a:ln w="412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3" name="Group 14">
            <a:extLst>
              <a:ext uri="{FF2B5EF4-FFF2-40B4-BE49-F238E27FC236}">
                <a16:creationId xmlns:a16="http://schemas.microsoft.com/office/drawing/2014/main" id="{389230BF-F068-834A-B4AA-770DDAF8FB5B}"/>
              </a:ext>
            </a:extLst>
          </p:cNvPr>
          <p:cNvGrpSpPr/>
          <p:nvPr/>
        </p:nvGrpSpPr>
        <p:grpSpPr>
          <a:xfrm rot="1437254">
            <a:off x="-161677" y="2362200"/>
            <a:ext cx="2590800" cy="1361420"/>
            <a:chOff x="838200" y="2362200"/>
            <a:chExt cx="2590800" cy="1361420"/>
          </a:xfrm>
          <a:scene3d>
            <a:camera prst="orthographicFront">
              <a:rot lat="1200000" lon="2400000" rev="600000"/>
            </a:camera>
            <a:lightRig rig="threePt" dir="t"/>
          </a:scene3d>
        </p:grpSpPr>
        <p:sp>
          <p:nvSpPr>
            <p:cNvPr id="8" name="Right Arrow 7">
              <a:extLst>
                <a:ext uri="{FF2B5EF4-FFF2-40B4-BE49-F238E27FC236}">
                  <a16:creationId xmlns:a16="http://schemas.microsoft.com/office/drawing/2014/main" id="{D4EE670C-6B5A-0D1E-04A0-B67913486BA5}"/>
                </a:ext>
              </a:extLst>
            </p:cNvPr>
            <p:cNvSpPr/>
            <p:nvPr/>
          </p:nvSpPr>
          <p:spPr>
            <a:xfrm>
              <a:off x="838200" y="2362200"/>
              <a:ext cx="259080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TextBox 13">
              <a:extLst>
                <a:ext uri="{FF2B5EF4-FFF2-40B4-BE49-F238E27FC236}">
                  <a16:creationId xmlns:a16="http://schemas.microsoft.com/office/drawing/2014/main" id="{9BAF5825-E77B-31C4-100F-95F8673A53A5}"/>
                </a:ext>
              </a:extLst>
            </p:cNvPr>
            <p:cNvSpPr txBox="1"/>
            <p:nvPr/>
          </p:nvSpPr>
          <p:spPr>
            <a:xfrm>
              <a:off x="990600" y="3200400"/>
              <a:ext cx="1311578" cy="523220"/>
            </a:xfrm>
            <a:prstGeom prst="rect">
              <a:avLst/>
            </a:prstGeom>
            <a:noFill/>
          </p:spPr>
          <p:txBody>
            <a:bodyPr wrap="none">
              <a:spAutoFit/>
            </a:bodyPr>
            <a:lstStyle/>
            <a:p>
              <a:pPr>
                <a:defRPr/>
              </a:pPr>
              <a:r>
                <a:rPr lang="en-US" dirty="0"/>
                <a:t>Fluid in</a:t>
              </a:r>
            </a:p>
          </p:txBody>
        </p:sp>
      </p:grpSp>
      <p:grpSp>
        <p:nvGrpSpPr>
          <p:cNvPr id="4" name="Group 16">
            <a:extLst>
              <a:ext uri="{FF2B5EF4-FFF2-40B4-BE49-F238E27FC236}">
                <a16:creationId xmlns:a16="http://schemas.microsoft.com/office/drawing/2014/main" id="{BECA9AD9-8331-8FAD-22DD-0715DB10B74F}"/>
              </a:ext>
            </a:extLst>
          </p:cNvPr>
          <p:cNvGrpSpPr/>
          <p:nvPr/>
        </p:nvGrpSpPr>
        <p:grpSpPr>
          <a:xfrm rot="20931989">
            <a:off x="2630303" y="3989304"/>
            <a:ext cx="2786514" cy="1437620"/>
            <a:chOff x="4419600" y="3962400"/>
            <a:chExt cx="2786514" cy="1437620"/>
          </a:xfrm>
          <a:scene3d>
            <a:camera prst="orthographicFront">
              <a:rot lat="1200000" lon="3000000" rev="0"/>
            </a:camera>
            <a:lightRig rig="threePt" dir="t"/>
          </a:scene3d>
        </p:grpSpPr>
        <p:sp>
          <p:nvSpPr>
            <p:cNvPr id="9" name="Right Arrow 8">
              <a:extLst>
                <a:ext uri="{FF2B5EF4-FFF2-40B4-BE49-F238E27FC236}">
                  <a16:creationId xmlns:a16="http://schemas.microsoft.com/office/drawing/2014/main" id="{A639D9D5-E5DD-4649-EB58-8614198063AF}"/>
                </a:ext>
              </a:extLst>
            </p:cNvPr>
            <p:cNvSpPr/>
            <p:nvPr/>
          </p:nvSpPr>
          <p:spPr>
            <a:xfrm>
              <a:off x="4419600" y="3962400"/>
              <a:ext cx="259080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TextBox 15">
              <a:extLst>
                <a:ext uri="{FF2B5EF4-FFF2-40B4-BE49-F238E27FC236}">
                  <a16:creationId xmlns:a16="http://schemas.microsoft.com/office/drawing/2014/main" id="{14D960DE-BE88-C57A-EA9F-17D3219FA740}"/>
                </a:ext>
              </a:extLst>
            </p:cNvPr>
            <p:cNvSpPr txBox="1"/>
            <p:nvPr/>
          </p:nvSpPr>
          <p:spPr>
            <a:xfrm>
              <a:off x="5715000" y="4876800"/>
              <a:ext cx="1491114" cy="523220"/>
            </a:xfrm>
            <a:prstGeom prst="rect">
              <a:avLst/>
            </a:prstGeom>
            <a:noFill/>
          </p:spPr>
          <p:txBody>
            <a:bodyPr wrap="none">
              <a:spAutoFit/>
            </a:bodyPr>
            <a:lstStyle/>
            <a:p>
              <a:pPr>
                <a:defRPr/>
              </a:pPr>
              <a:r>
                <a:rPr lang="en-US" dirty="0"/>
                <a:t>Fluid out</a:t>
              </a:r>
            </a:p>
          </p:txBody>
        </p:sp>
      </p:grpSp>
      <mc:AlternateContent xmlns:mc="http://schemas.openxmlformats.org/markup-compatibility/2006" xmlns:p14="http://schemas.microsoft.com/office/powerpoint/2010/main">
        <mc:Choice Requires="p14">
          <p:contentPart p14:bwMode="auto" r:id="rId4">
            <p14:nvContentPartPr>
              <p14:cNvPr id="2050" name="Ink 13">
                <a:extLst>
                  <a:ext uri="{FF2B5EF4-FFF2-40B4-BE49-F238E27FC236}">
                    <a16:creationId xmlns:a16="http://schemas.microsoft.com/office/drawing/2014/main" id="{B1DA0249-75A8-4C81-46C0-6CC57D5EC8D3}"/>
                  </a:ext>
                </a:extLst>
              </p14:cNvPr>
              <p14:cNvContentPartPr>
                <a14:cpLocks xmlns:a14="http://schemas.microsoft.com/office/drawing/2010/main" noRot="1" noChangeAspect="1" noEditPoints="1" noChangeArrowheads="1" noChangeShapeType="1"/>
              </p14:cNvContentPartPr>
              <p14:nvPr/>
            </p14:nvContentPartPr>
            <p14:xfrm>
              <a:off x="53924" y="1758950"/>
              <a:ext cx="14288" cy="7938"/>
            </p14:xfrm>
          </p:contentPart>
        </mc:Choice>
        <mc:Fallback xmlns="">
          <p:pic>
            <p:nvPicPr>
              <p:cNvPr id="2050" name="Ink 13">
                <a:extLst>
                  <a:ext uri="{FF2B5EF4-FFF2-40B4-BE49-F238E27FC236}">
                    <a16:creationId xmlns:a16="http://schemas.microsoft.com/office/drawing/2014/main" id="{B1DA0249-75A8-4C81-46C0-6CC57D5EC8D3}"/>
                  </a:ext>
                </a:extLst>
              </p:cNvPr>
              <p:cNvPicPr>
                <a:picLocks noRot="1" noChangeAspect="1" noEditPoints="1" noChangeArrowheads="1" noChangeShapeType="1"/>
              </p:cNvPicPr>
              <p:nvPr/>
            </p:nvPicPr>
            <p:blipFill>
              <a:blip r:embed="rId5"/>
              <a:stretch>
                <a:fillRect/>
              </a:stretch>
            </p:blipFill>
            <p:spPr>
              <a:xfrm>
                <a:off x="46494" y="1753217"/>
                <a:ext cx="29148" cy="1940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051" name="Ink 24">
                <a:extLst>
                  <a:ext uri="{FF2B5EF4-FFF2-40B4-BE49-F238E27FC236}">
                    <a16:creationId xmlns:a16="http://schemas.microsoft.com/office/drawing/2014/main" id="{7DBB4B0C-C582-562A-B701-CECF34EBE2B2}"/>
                  </a:ext>
                </a:extLst>
              </p14:cNvPr>
              <p14:cNvContentPartPr>
                <a14:cpLocks xmlns:a14="http://schemas.microsoft.com/office/drawing/2010/main" noRot="1" noChangeAspect="1" noEditPoints="1" noChangeArrowheads="1" noChangeShapeType="1"/>
              </p14:cNvContentPartPr>
              <p14:nvPr/>
            </p14:nvContentPartPr>
            <p14:xfrm>
              <a:off x="1084212" y="4754563"/>
              <a:ext cx="12700" cy="4762"/>
            </p14:xfrm>
          </p:contentPart>
        </mc:Choice>
        <mc:Fallback xmlns="">
          <p:pic>
            <p:nvPicPr>
              <p:cNvPr id="2051" name="Ink 24">
                <a:extLst>
                  <a:ext uri="{FF2B5EF4-FFF2-40B4-BE49-F238E27FC236}">
                    <a16:creationId xmlns:a16="http://schemas.microsoft.com/office/drawing/2014/main" id="{7DBB4B0C-C582-562A-B701-CECF34EBE2B2}"/>
                  </a:ext>
                </a:extLst>
              </p:cNvPr>
              <p:cNvPicPr>
                <a:picLocks noRot="1" noChangeAspect="1" noEditPoints="1" noChangeArrowheads="1" noChangeShapeType="1"/>
              </p:cNvPicPr>
              <p:nvPr/>
            </p:nvPicPr>
            <p:blipFill>
              <a:blip r:embed="rId7"/>
              <a:stretch>
                <a:fillRect/>
              </a:stretch>
            </p:blipFill>
            <p:spPr>
              <a:xfrm>
                <a:off x="1075957" y="4748372"/>
                <a:ext cx="29210" cy="17143"/>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052" name="Ink 12">
                <a:extLst>
                  <a:ext uri="{FF2B5EF4-FFF2-40B4-BE49-F238E27FC236}">
                    <a16:creationId xmlns:a16="http://schemas.microsoft.com/office/drawing/2014/main" id="{90A32322-A8DE-04CA-997A-BE364243C0DA}"/>
                  </a:ext>
                </a:extLst>
              </p14:cNvPr>
              <p14:cNvContentPartPr>
                <a14:cpLocks xmlns:a14="http://schemas.microsoft.com/office/drawing/2010/main" noRot="1" noChangeAspect="1" noEditPoints="1" noChangeArrowheads="1" noChangeShapeType="1"/>
              </p14:cNvContentPartPr>
              <p14:nvPr/>
            </p14:nvContentPartPr>
            <p14:xfrm>
              <a:off x="8542338" y="6067425"/>
              <a:ext cx="1587" cy="1588"/>
            </p14:xfrm>
          </p:contentPart>
        </mc:Choice>
        <mc:Fallback xmlns="">
          <p:pic>
            <p:nvPicPr>
              <p:cNvPr id="2052" name="Ink 12">
                <a:extLst>
                  <a:ext uri="{FF2B5EF4-FFF2-40B4-BE49-F238E27FC236}">
                    <a16:creationId xmlns:a16="http://schemas.microsoft.com/office/drawing/2014/main" id="{90A32322-A8DE-04CA-997A-BE364243C0DA}"/>
                  </a:ext>
                </a:extLst>
              </p:cNvPr>
              <p:cNvPicPr>
                <a:picLocks noRot="1" noChangeAspect="1" noEditPoints="1" noChangeArrowheads="1" noChangeShapeType="1"/>
              </p:cNvPicPr>
              <p:nvPr/>
            </p:nvPicPr>
            <p:blipFill>
              <a:blip r:embed="rId9"/>
              <a:stretch>
                <a:fillRect/>
              </a:stretch>
            </p:blipFill>
            <p:spPr>
              <a:xfrm>
                <a:off x="8501076" y="6026137"/>
                <a:ext cx="84111" cy="84164"/>
              </a:xfrm>
              <a:prstGeom prst="rect">
                <a:avLst/>
              </a:prstGeom>
            </p:spPr>
          </p:pic>
        </mc:Fallback>
      </mc:AlternateContent>
      <p:grpSp>
        <p:nvGrpSpPr>
          <p:cNvPr id="6" name="Group 5">
            <a:extLst>
              <a:ext uri="{FF2B5EF4-FFF2-40B4-BE49-F238E27FC236}">
                <a16:creationId xmlns:a16="http://schemas.microsoft.com/office/drawing/2014/main" id="{5255AF83-0132-6B82-82CF-28263FD152CF}"/>
              </a:ext>
            </a:extLst>
          </p:cNvPr>
          <p:cNvGrpSpPr/>
          <p:nvPr/>
        </p:nvGrpSpPr>
        <p:grpSpPr>
          <a:xfrm>
            <a:off x="0" y="0"/>
            <a:ext cx="9144000" cy="6858000"/>
            <a:chOff x="0" y="0"/>
            <a:chExt cx="9144000" cy="6858000"/>
          </a:xfrm>
        </p:grpSpPr>
        <p:pic>
          <p:nvPicPr>
            <p:cNvPr id="7" name="Picture 22" descr="Logo usage Guidelines">
              <a:extLst>
                <a:ext uri="{FF2B5EF4-FFF2-40B4-BE49-F238E27FC236}">
                  <a16:creationId xmlns:a16="http://schemas.microsoft.com/office/drawing/2014/main" id="{4D850BC6-A86F-80A2-E48A-21A2EDF8052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38">
              <a:extLst>
                <a:ext uri="{FF2B5EF4-FFF2-40B4-BE49-F238E27FC236}">
                  <a16:creationId xmlns:a16="http://schemas.microsoft.com/office/drawing/2014/main" id="{EAC51844-49A0-E81A-A5F3-C678B7F237A9}"/>
                </a:ext>
              </a:extLst>
            </p:cNvPr>
            <p:cNvGrpSpPr>
              <a:grpSpLocks/>
            </p:cNvGrpSpPr>
            <p:nvPr/>
          </p:nvGrpSpPr>
          <p:grpSpPr bwMode="auto">
            <a:xfrm>
              <a:off x="0" y="0"/>
              <a:ext cx="9144000" cy="6858000"/>
              <a:chOff x="0" y="0"/>
              <a:chExt cx="9144000" cy="6858000"/>
            </a:xfrm>
          </p:grpSpPr>
          <p:grpSp>
            <p:nvGrpSpPr>
              <p:cNvPr id="11" name="Group 19">
                <a:extLst>
                  <a:ext uri="{FF2B5EF4-FFF2-40B4-BE49-F238E27FC236}">
                    <a16:creationId xmlns:a16="http://schemas.microsoft.com/office/drawing/2014/main" id="{D986F037-A0A5-03F5-41E0-E5BE0D5EFB84}"/>
                  </a:ext>
                </a:extLst>
              </p:cNvPr>
              <p:cNvGrpSpPr>
                <a:grpSpLocks/>
              </p:cNvGrpSpPr>
              <p:nvPr/>
            </p:nvGrpSpPr>
            <p:grpSpPr bwMode="auto">
              <a:xfrm>
                <a:off x="0" y="0"/>
                <a:ext cx="9144000" cy="6858000"/>
                <a:chOff x="0" y="0"/>
                <a:chExt cx="9144000" cy="6858000"/>
              </a:xfrm>
            </p:grpSpPr>
            <p:grpSp>
              <p:nvGrpSpPr>
                <p:cNvPr id="15" name="Group 14">
                  <a:extLst>
                    <a:ext uri="{FF2B5EF4-FFF2-40B4-BE49-F238E27FC236}">
                      <a16:creationId xmlns:a16="http://schemas.microsoft.com/office/drawing/2014/main" id="{E0C13181-6E02-8AB8-F1F9-4CDFF103D9A4}"/>
                    </a:ext>
                  </a:extLst>
                </p:cNvPr>
                <p:cNvGrpSpPr>
                  <a:grpSpLocks/>
                </p:cNvGrpSpPr>
                <p:nvPr/>
              </p:nvGrpSpPr>
              <p:grpSpPr bwMode="auto">
                <a:xfrm>
                  <a:off x="0" y="0"/>
                  <a:ext cx="9144000" cy="6858000"/>
                  <a:chOff x="0" y="0"/>
                  <a:chExt cx="5760" cy="4320"/>
                </a:xfrm>
              </p:grpSpPr>
              <p:grpSp>
                <p:nvGrpSpPr>
                  <p:cNvPr id="18" name="Group 9">
                    <a:extLst>
                      <a:ext uri="{FF2B5EF4-FFF2-40B4-BE49-F238E27FC236}">
                        <a16:creationId xmlns:a16="http://schemas.microsoft.com/office/drawing/2014/main" id="{BE91F8DE-BD41-036A-DA73-1706736DBF1E}"/>
                      </a:ext>
                    </a:extLst>
                  </p:cNvPr>
                  <p:cNvGrpSpPr>
                    <a:grpSpLocks/>
                  </p:cNvGrpSpPr>
                  <p:nvPr/>
                </p:nvGrpSpPr>
                <p:grpSpPr bwMode="auto">
                  <a:xfrm>
                    <a:off x="0" y="0"/>
                    <a:ext cx="192" cy="4320"/>
                    <a:chOff x="0" y="-48"/>
                    <a:chExt cx="144" cy="4368"/>
                  </a:xfrm>
                </p:grpSpPr>
                <p:sp>
                  <p:nvSpPr>
                    <p:cNvPr id="28" name="Rectangle 10">
                      <a:extLst>
                        <a:ext uri="{FF2B5EF4-FFF2-40B4-BE49-F238E27FC236}">
                          <a16:creationId xmlns:a16="http://schemas.microsoft.com/office/drawing/2014/main" id="{D555FE65-96F9-56A2-392F-B75C8811AA2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9" name="Rectangle 11">
                      <a:extLst>
                        <a:ext uri="{FF2B5EF4-FFF2-40B4-BE49-F238E27FC236}">
                          <a16:creationId xmlns:a16="http://schemas.microsoft.com/office/drawing/2014/main" id="{B4BD6D8D-ECB9-3A45-0EE9-325AE62ED8B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 name="Group 12">
                    <a:extLst>
                      <a:ext uri="{FF2B5EF4-FFF2-40B4-BE49-F238E27FC236}">
                        <a16:creationId xmlns:a16="http://schemas.microsoft.com/office/drawing/2014/main" id="{01E86CE1-174A-D1A7-8792-292F36B81FBB}"/>
                      </a:ext>
                    </a:extLst>
                  </p:cNvPr>
                  <p:cNvGrpSpPr>
                    <a:grpSpLocks/>
                  </p:cNvGrpSpPr>
                  <p:nvPr/>
                </p:nvGrpSpPr>
                <p:grpSpPr bwMode="auto">
                  <a:xfrm>
                    <a:off x="5674" y="24"/>
                    <a:ext cx="86" cy="4296"/>
                    <a:chOff x="5616" y="-48"/>
                    <a:chExt cx="144" cy="4368"/>
                  </a:xfrm>
                </p:grpSpPr>
                <p:sp>
                  <p:nvSpPr>
                    <p:cNvPr id="26" name="Rectangle 13">
                      <a:extLst>
                        <a:ext uri="{FF2B5EF4-FFF2-40B4-BE49-F238E27FC236}">
                          <a16:creationId xmlns:a16="http://schemas.microsoft.com/office/drawing/2014/main" id="{1CC01B15-3CA6-AE5E-8BBC-2427BBA6795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 name="Rectangle 14">
                      <a:extLst>
                        <a:ext uri="{FF2B5EF4-FFF2-40B4-BE49-F238E27FC236}">
                          <a16:creationId xmlns:a16="http://schemas.microsoft.com/office/drawing/2014/main" id="{31CA898E-687E-6A6F-B079-C8D9E39DBCA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0" name="Group 15">
                    <a:extLst>
                      <a:ext uri="{FF2B5EF4-FFF2-40B4-BE49-F238E27FC236}">
                        <a16:creationId xmlns:a16="http://schemas.microsoft.com/office/drawing/2014/main" id="{EC64ADAA-65E8-6776-152C-CA683A35AD2B}"/>
                      </a:ext>
                    </a:extLst>
                  </p:cNvPr>
                  <p:cNvGrpSpPr>
                    <a:grpSpLocks/>
                  </p:cNvGrpSpPr>
                  <p:nvPr/>
                </p:nvGrpSpPr>
                <p:grpSpPr bwMode="auto">
                  <a:xfrm>
                    <a:off x="144" y="0"/>
                    <a:ext cx="5616" cy="144"/>
                    <a:chOff x="96" y="-48"/>
                    <a:chExt cx="5520" cy="144"/>
                  </a:xfrm>
                </p:grpSpPr>
                <p:sp>
                  <p:nvSpPr>
                    <p:cNvPr id="24" name="Rectangle 23">
                      <a:extLst>
                        <a:ext uri="{FF2B5EF4-FFF2-40B4-BE49-F238E27FC236}">
                          <a16:creationId xmlns:a16="http://schemas.microsoft.com/office/drawing/2014/main" id="{DF85B721-3D0A-CF27-8E72-8A6DF16997B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24">
                      <a:extLst>
                        <a:ext uri="{FF2B5EF4-FFF2-40B4-BE49-F238E27FC236}">
                          <a16:creationId xmlns:a16="http://schemas.microsoft.com/office/drawing/2014/main" id="{33853C54-4908-C2DD-E0DC-22E76393068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1" name="Group 18">
                    <a:extLst>
                      <a:ext uri="{FF2B5EF4-FFF2-40B4-BE49-F238E27FC236}">
                        <a16:creationId xmlns:a16="http://schemas.microsoft.com/office/drawing/2014/main" id="{DFB80F25-7F52-3F9D-E3E7-688BD5ADB3AC}"/>
                      </a:ext>
                    </a:extLst>
                  </p:cNvPr>
                  <p:cNvGrpSpPr>
                    <a:grpSpLocks/>
                  </p:cNvGrpSpPr>
                  <p:nvPr/>
                </p:nvGrpSpPr>
                <p:grpSpPr bwMode="auto">
                  <a:xfrm>
                    <a:off x="144" y="4234"/>
                    <a:ext cx="5616" cy="86"/>
                    <a:chOff x="96" y="4176"/>
                    <a:chExt cx="5520" cy="144"/>
                  </a:xfrm>
                </p:grpSpPr>
                <p:sp>
                  <p:nvSpPr>
                    <p:cNvPr id="22" name="Rectangle 19">
                      <a:extLst>
                        <a:ext uri="{FF2B5EF4-FFF2-40B4-BE49-F238E27FC236}">
                          <a16:creationId xmlns:a16="http://schemas.microsoft.com/office/drawing/2014/main" id="{BCCD95AA-63C6-2537-A0D2-F1E21A9728E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20">
                      <a:extLst>
                        <a:ext uri="{FF2B5EF4-FFF2-40B4-BE49-F238E27FC236}">
                          <a16:creationId xmlns:a16="http://schemas.microsoft.com/office/drawing/2014/main" id="{AAC547C4-CC1B-ED2F-07ED-878FB8D6B22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7" name="Rectangle 21">
                  <a:extLst>
                    <a:ext uri="{FF2B5EF4-FFF2-40B4-BE49-F238E27FC236}">
                      <a16:creationId xmlns:a16="http://schemas.microsoft.com/office/drawing/2014/main" id="{CBA36C9F-C124-3191-99B0-8A0D9E25261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3" name="Picture 42" descr="A picture containing shape&#10;&#10;Description automatically generated">
                <a:extLst>
                  <a:ext uri="{FF2B5EF4-FFF2-40B4-BE49-F238E27FC236}">
                    <a16:creationId xmlns:a16="http://schemas.microsoft.com/office/drawing/2014/main" id="{38163196-DE3D-E432-EF26-30889C19BCA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35" name="Lightning Bolt 34">
            <a:extLst>
              <a:ext uri="{FF2B5EF4-FFF2-40B4-BE49-F238E27FC236}">
                <a16:creationId xmlns:a16="http://schemas.microsoft.com/office/drawing/2014/main" id="{014DBC16-720C-F5C6-CEA8-771A49F8507F}"/>
              </a:ext>
            </a:extLst>
          </p:cNvPr>
          <p:cNvSpPr/>
          <p:nvPr/>
        </p:nvSpPr>
        <p:spPr>
          <a:xfrm rot="19751378">
            <a:off x="2890152" y="2648930"/>
            <a:ext cx="1846334" cy="475270"/>
          </a:xfrm>
          <a:prstGeom prst="lightningBol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3A168213-A3DB-E2E3-F3EE-BD1B3C3BA947}"/>
                  </a:ext>
                </a:extLst>
              </p:cNvPr>
              <p:cNvSpPr txBox="1"/>
              <p:nvPr/>
            </p:nvSpPr>
            <p:spPr>
              <a:xfrm>
                <a:off x="6808148" y="2286000"/>
                <a:ext cx="1116652"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IN"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𝐼</m:t>
                      </m:r>
                      <m:r>
                        <a:rPr lang="en-US" b="0" i="1" smtClean="0">
                          <a:latin typeface="Cambria Math" panose="02040503050406030204" pitchFamily="18" charset="0"/>
                          <a:ea typeface="Cambria Math" panose="02040503050406030204" pitchFamily="18" charset="0"/>
                        </a:rPr>
                        <m:t>=0</m:t>
                      </m:r>
                    </m:oMath>
                  </m:oMathPara>
                </a14:m>
                <a:endParaRPr lang="en-IN" dirty="0"/>
              </a:p>
            </p:txBody>
          </p:sp>
        </mc:Choice>
        <mc:Fallback xmlns="">
          <p:sp>
            <p:nvSpPr>
              <p:cNvPr id="31" name="TextBox 30">
                <a:extLst>
                  <a:ext uri="{FF2B5EF4-FFF2-40B4-BE49-F238E27FC236}">
                    <a16:creationId xmlns:a16="http://schemas.microsoft.com/office/drawing/2014/main" id="{3A168213-A3DB-E2E3-F3EE-BD1B3C3BA947}"/>
                  </a:ext>
                </a:extLst>
              </p:cNvPr>
              <p:cNvSpPr txBox="1">
                <a:spLocks noRot="1" noChangeAspect="1" noMove="1" noResize="1" noEditPoints="1" noAdjustHandles="1" noChangeArrowheads="1" noChangeShapeType="1" noTextEdit="1"/>
              </p:cNvSpPr>
              <p:nvPr/>
            </p:nvSpPr>
            <p:spPr>
              <a:xfrm>
                <a:off x="6808148" y="2286000"/>
                <a:ext cx="1116652" cy="430887"/>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Object 2">
                <a:extLst>
                  <a:ext uri="{FF2B5EF4-FFF2-40B4-BE49-F238E27FC236}">
                    <a16:creationId xmlns:a16="http://schemas.microsoft.com/office/drawing/2014/main" id="{23F6F143-60CF-0C2D-444D-1FB4F2D94297}"/>
                  </a:ext>
                </a:extLst>
              </p:cNvPr>
              <p:cNvSpPr txBox="1"/>
              <p:nvPr/>
            </p:nvSpPr>
            <p:spPr bwMode="auto">
              <a:xfrm>
                <a:off x="5334000" y="3109912"/>
                <a:ext cx="3962400" cy="85248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IN" i="1" smtClean="0">
                              <a:solidFill>
                                <a:srgbClr val="000000"/>
                              </a:solidFill>
                              <a:latin typeface="Cambria Math" panose="02040503050406030204" pitchFamily="18" charset="0"/>
                            </a:rPr>
                          </m:ctrlPr>
                        </m:fPr>
                        <m:num>
                          <m:r>
                            <a:rPr lang="en-IN"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𝐼</m:t>
                          </m:r>
                        </m:num>
                        <m:den>
                          <m:r>
                            <a:rPr lang="en-IN"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𝑟</m:t>
                          </m:r>
                        </m:den>
                      </m:f>
                      <m:acc>
                        <m:accPr>
                          <m:chr m:val="̂"/>
                          <m:ctrlPr>
                            <a:rPr lang="en-IN" i="1">
                              <a:solidFill>
                                <a:srgbClr val="000000"/>
                              </a:solidFill>
                              <a:latin typeface="Cambria Math" panose="02040503050406030204" pitchFamily="18" charset="0"/>
                            </a:rPr>
                          </m:ctrlPr>
                        </m:accPr>
                        <m:e>
                          <m:r>
                            <a:rPr lang="en-US" b="0" i="1" smtClean="0">
                              <a:solidFill>
                                <a:srgbClr val="000000"/>
                              </a:solidFill>
                              <a:latin typeface="Cambria Math" panose="02040503050406030204" pitchFamily="18" charset="0"/>
                            </a:rPr>
                            <m:t>𝑟</m:t>
                          </m:r>
                        </m:e>
                      </m:acc>
                      <m:r>
                        <a:rPr lang="en-IN" i="1">
                          <a:solidFill>
                            <a:srgbClr val="000000"/>
                          </a:solidFill>
                          <a:latin typeface="Cambria Math" panose="02040503050406030204" pitchFamily="18" charset="0"/>
                        </a:rPr>
                        <m:t>+</m:t>
                      </m:r>
                      <m:f>
                        <m:fPr>
                          <m:ctrlPr>
                            <a:rPr lang="en-IN" i="1" smtClean="0">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1</m:t>
                          </m:r>
                        </m:num>
                        <m:den>
                          <m:r>
                            <a:rPr lang="en-IN" i="1" smtClean="0">
                              <a:solidFill>
                                <a:srgbClr val="000000"/>
                              </a:solidFill>
                              <a:latin typeface="Cambria Math" panose="02040503050406030204" pitchFamily="18" charset="0"/>
                              <a:ea typeface="Cambria Math" panose="02040503050406030204" pitchFamily="18" charset="0"/>
                            </a:rPr>
                            <m:t>𝜃</m:t>
                          </m:r>
                        </m:den>
                      </m:f>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𝐼</m:t>
                          </m:r>
                        </m:num>
                        <m:den>
                          <m:r>
                            <a:rPr lang="en-IN" i="1">
                              <a:solidFill>
                                <a:srgbClr val="000000"/>
                              </a:solidFill>
                              <a:latin typeface="Cambria Math" panose="02040503050406030204" pitchFamily="18" charset="0"/>
                              <a:ea typeface="Cambria Math" panose="02040503050406030204" pitchFamily="18" charset="0"/>
                            </a:rPr>
                            <m:t>𝜕</m:t>
                          </m:r>
                          <m:r>
                            <a:rPr lang="en-IN" i="1" smtClean="0">
                              <a:solidFill>
                                <a:srgbClr val="000000"/>
                              </a:solidFill>
                              <a:latin typeface="Cambria Math" panose="02040503050406030204" pitchFamily="18" charset="0"/>
                              <a:ea typeface="Cambria Math" panose="02040503050406030204" pitchFamily="18" charset="0"/>
                            </a:rPr>
                            <m:t>𝜃</m:t>
                          </m:r>
                        </m:den>
                      </m:f>
                      <m:acc>
                        <m:accPr>
                          <m:chr m:val="̂"/>
                          <m:ctrlPr>
                            <a:rPr lang="en-IN" i="1">
                              <a:solidFill>
                                <a:srgbClr val="000000"/>
                              </a:solidFill>
                              <a:latin typeface="Cambria Math" panose="02040503050406030204" pitchFamily="18" charset="0"/>
                            </a:rPr>
                          </m:ctrlPr>
                        </m:accPr>
                        <m:e>
                          <m:r>
                            <a:rPr lang="en-IN" i="1" smtClean="0">
                              <a:solidFill>
                                <a:srgbClr val="000000"/>
                              </a:solidFill>
                              <a:latin typeface="Cambria Math" panose="02040503050406030204" pitchFamily="18" charset="0"/>
                              <a:ea typeface="Cambria Math" panose="02040503050406030204" pitchFamily="18" charset="0"/>
                            </a:rPr>
                            <m:t>𝜃</m:t>
                          </m:r>
                        </m:e>
                      </m:acc>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𝐼</m:t>
                          </m:r>
                        </m:num>
                        <m:den>
                          <m:r>
                            <a:rPr lang="en-IN" i="1">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𝑧</m:t>
                          </m:r>
                        </m:den>
                      </m:f>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𝑘</m:t>
                          </m:r>
                        </m:e>
                      </m:acc>
                      <m:r>
                        <a:rPr lang="en-US" b="0" i="1" smtClean="0">
                          <a:solidFill>
                            <a:srgbClr val="000000"/>
                          </a:solidFill>
                          <a:latin typeface="Cambria Math" panose="02040503050406030204" pitchFamily="18" charset="0"/>
                        </a:rPr>
                        <m:t>=0</m:t>
                      </m:r>
                    </m:oMath>
                  </m:oMathPara>
                </a14:m>
                <a:endParaRPr lang="en-IN" dirty="0"/>
              </a:p>
            </p:txBody>
          </p:sp>
        </mc:Choice>
        <mc:Fallback xmlns="">
          <p:sp>
            <p:nvSpPr>
              <p:cNvPr id="32" name="Object 2">
                <a:extLst>
                  <a:ext uri="{FF2B5EF4-FFF2-40B4-BE49-F238E27FC236}">
                    <a16:creationId xmlns:a16="http://schemas.microsoft.com/office/drawing/2014/main" id="{23F6F143-60CF-0C2D-444D-1FB4F2D94297}"/>
                  </a:ext>
                </a:extLst>
              </p:cNvPr>
              <p:cNvSpPr txBox="1">
                <a:spLocks noRot="1" noChangeAspect="1" noMove="1" noResize="1" noEditPoints="1" noAdjustHandles="1" noChangeArrowheads="1" noChangeShapeType="1" noTextEdit="1"/>
              </p:cNvSpPr>
              <p:nvPr/>
            </p:nvSpPr>
            <p:spPr bwMode="auto">
              <a:xfrm>
                <a:off x="5334000" y="3109912"/>
                <a:ext cx="3962400" cy="852488"/>
              </a:xfrm>
              <a:prstGeom prst="rect">
                <a:avLst/>
              </a:prstGeom>
              <a:blipFill>
                <a:blip r:embed="rId13"/>
                <a:stretch>
                  <a:fillRect/>
                </a:stretch>
              </a:blipFill>
              <a:ln>
                <a:noFill/>
              </a:ln>
              <a:effectLst/>
            </p:spPr>
            <p:txBody>
              <a:bodyPr/>
              <a:lstStyle/>
              <a:p>
                <a:r>
                  <a:rPr lang="en-US">
                    <a:noFill/>
                  </a:rPr>
                  <a:t> </a:t>
                </a:r>
              </a:p>
            </p:txBody>
          </p:sp>
        </mc:Fallback>
      </mc:AlternateContent>
      <p:sp>
        <p:nvSpPr>
          <p:cNvPr id="37" name="TextBox 36">
            <a:extLst>
              <a:ext uri="{FF2B5EF4-FFF2-40B4-BE49-F238E27FC236}">
                <a16:creationId xmlns:a16="http://schemas.microsoft.com/office/drawing/2014/main" id="{A9B42D13-ECEB-1B93-76B1-EFCE8198B819}"/>
              </a:ext>
            </a:extLst>
          </p:cNvPr>
          <p:cNvSpPr txBox="1"/>
          <p:nvPr/>
        </p:nvSpPr>
        <p:spPr>
          <a:xfrm>
            <a:off x="5099529" y="4642832"/>
            <a:ext cx="3831498" cy="584775"/>
          </a:xfrm>
          <a:prstGeom prst="rect">
            <a:avLst/>
          </a:prstGeom>
          <a:noFill/>
        </p:spPr>
        <p:txBody>
          <a:bodyPr wrap="none" rtlCol="0">
            <a:spAutoFit/>
          </a:bodyPr>
          <a:lstStyle/>
          <a:p>
            <a:r>
              <a:rPr lang="en-US" sz="3200" b="1" i="1" dirty="0">
                <a:solidFill>
                  <a:srgbClr val="0070C0"/>
                </a:solidFill>
              </a:rPr>
              <a:t>Through flow Theory</a:t>
            </a:r>
            <a:endParaRPr lang="en-IN" sz="3200" b="1" i="1" dirty="0">
              <a:solidFill>
                <a:srgbClr val="0070C0"/>
              </a:solidFill>
            </a:endParaRPr>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8246A555-045B-8094-81FC-340EE5B89288}"/>
                  </a:ext>
                </a:extLst>
              </p:cNvPr>
              <p:cNvSpPr txBox="1"/>
              <p:nvPr/>
            </p:nvSpPr>
            <p:spPr>
              <a:xfrm>
                <a:off x="4767396" y="2438400"/>
                <a:ext cx="321370" cy="44441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IN" i="1" smtClean="0">
                              <a:latin typeface="Cambria Math" panose="02040503050406030204" pitchFamily="18" charset="0"/>
                            </a:rPr>
                          </m:ctrlPr>
                        </m:accPr>
                        <m:e>
                          <m:r>
                            <a:rPr lang="en-US" b="0" i="1" smtClean="0">
                              <a:latin typeface="Cambria Math" panose="02040503050406030204" pitchFamily="18" charset="0"/>
                            </a:rPr>
                            <m:t>𝑃</m:t>
                          </m:r>
                        </m:e>
                      </m:acc>
                    </m:oMath>
                  </m:oMathPara>
                </a14:m>
                <a:endParaRPr lang="en-IN" dirty="0"/>
              </a:p>
            </p:txBody>
          </p:sp>
        </mc:Choice>
        <mc:Fallback xmlns="">
          <p:sp>
            <p:nvSpPr>
              <p:cNvPr id="38" name="TextBox 37">
                <a:extLst>
                  <a:ext uri="{FF2B5EF4-FFF2-40B4-BE49-F238E27FC236}">
                    <a16:creationId xmlns:a16="http://schemas.microsoft.com/office/drawing/2014/main" id="{8246A555-045B-8094-81FC-340EE5B89288}"/>
                  </a:ext>
                </a:extLst>
              </p:cNvPr>
              <p:cNvSpPr txBox="1">
                <a:spLocks noRot="1" noChangeAspect="1" noMove="1" noResize="1" noEditPoints="1" noAdjustHandles="1" noChangeArrowheads="1" noChangeShapeType="1" noTextEdit="1"/>
              </p:cNvSpPr>
              <p:nvPr/>
            </p:nvSpPr>
            <p:spPr>
              <a:xfrm>
                <a:off x="4767396" y="2438400"/>
                <a:ext cx="321370" cy="444417"/>
              </a:xfrm>
              <a:prstGeom prst="rect">
                <a:avLst/>
              </a:prstGeom>
              <a:blipFill>
                <a:blip r:embed="rId14"/>
                <a:stretch>
                  <a:fillRect/>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B8F9B31E-E457-F9A3-2819-1AE97F8601A2}"/>
              </a:ext>
            </a:extLst>
          </p:cNvPr>
          <p:cNvSpPr txBox="1"/>
          <p:nvPr/>
        </p:nvSpPr>
        <p:spPr>
          <a:xfrm>
            <a:off x="5235609" y="1722562"/>
            <a:ext cx="3432350" cy="523220"/>
          </a:xfrm>
          <a:prstGeom prst="rect">
            <a:avLst/>
          </a:prstGeom>
          <a:noFill/>
        </p:spPr>
        <p:txBody>
          <a:bodyPr wrap="none" rtlCol="0">
            <a:spAutoFit/>
          </a:bodyPr>
          <a:lstStyle/>
          <a:p>
            <a:r>
              <a:rPr lang="en-US" dirty="0"/>
              <a:t>Along meridional path</a:t>
            </a:r>
          </a:p>
        </p:txBody>
      </p:sp>
      <mc:AlternateContent xmlns:mc="http://schemas.openxmlformats.org/markup-compatibility/2006" xmlns:a14="http://schemas.microsoft.com/office/drawing/2010/main">
        <mc:Choice Requires="a14">
          <p:sp>
            <p:nvSpPr>
              <p:cNvPr id="30" name="Object 4">
                <a:extLst>
                  <a:ext uri="{FF2B5EF4-FFF2-40B4-BE49-F238E27FC236}">
                    <a16:creationId xmlns:a16="http://schemas.microsoft.com/office/drawing/2014/main" id="{35CDAED3-6232-F2BC-07B4-477AB46076FC}"/>
                  </a:ext>
                </a:extLst>
              </p:cNvPr>
              <p:cNvSpPr txBox="1"/>
              <p:nvPr/>
            </p:nvSpPr>
            <p:spPr bwMode="auto">
              <a:xfrm>
                <a:off x="2295474" y="5631267"/>
                <a:ext cx="6619926" cy="1185862"/>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𝑅𝑜𝑡h𝑎𝑙𝑝𝑦</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𝐼</m:t>
                      </m:r>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𝑉</m:t>
                                  </m:r>
                                </m:e>
                              </m:acc>
                            </m:e>
                            <m:sub/>
                            <m:sup>
                              <m:r>
                                <a:rPr lang="en-IN" i="1">
                                  <a:solidFill>
                                    <a:srgbClr val="000000"/>
                                  </a:solidFill>
                                  <a:latin typeface="Cambria Math" panose="02040503050406030204" pitchFamily="18" charset="0"/>
                                </a:rPr>
                                <m:t>2</m:t>
                              </m:r>
                            </m:sup>
                          </m:sSubSup>
                        </m:num>
                        <m:den>
                          <m:r>
                            <a:rPr lang="en-IN" i="1">
                              <a:solidFill>
                                <a:srgbClr val="000000"/>
                              </a:solidFill>
                              <a:latin typeface="Cambria Math" panose="02040503050406030204" pitchFamily="18" charset="0"/>
                            </a:rPr>
                            <m:t>2</m:t>
                          </m:r>
                        </m:den>
                      </m:f>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2</m:t>
                          </m:r>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𝑓</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ea typeface="Cambria Math" panose="02040503050406030204" pitchFamily="18" charset="0"/>
                            </a:rPr>
                            <m:t>×</m:t>
                          </m:r>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𝑤h𝑒𝑒𝑙</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𝑔𝑧</m:t>
                      </m:r>
                    </m:oMath>
                  </m:oMathPara>
                </a14:m>
                <a:endParaRPr lang="en-IN" dirty="0"/>
              </a:p>
            </p:txBody>
          </p:sp>
        </mc:Choice>
        <mc:Fallback xmlns="">
          <p:sp>
            <p:nvSpPr>
              <p:cNvPr id="30" name="Object 4">
                <a:extLst>
                  <a:ext uri="{FF2B5EF4-FFF2-40B4-BE49-F238E27FC236}">
                    <a16:creationId xmlns:a16="http://schemas.microsoft.com/office/drawing/2014/main" id="{35CDAED3-6232-F2BC-07B4-477AB46076FC}"/>
                  </a:ext>
                </a:extLst>
              </p:cNvPr>
              <p:cNvSpPr txBox="1">
                <a:spLocks noRot="1" noChangeAspect="1" noMove="1" noResize="1" noEditPoints="1" noAdjustHandles="1" noChangeArrowheads="1" noChangeShapeType="1" noTextEdit="1"/>
              </p:cNvSpPr>
              <p:nvPr/>
            </p:nvSpPr>
            <p:spPr bwMode="auto">
              <a:xfrm>
                <a:off x="2295474" y="5631267"/>
                <a:ext cx="6619926" cy="1185862"/>
              </a:xfrm>
              <a:prstGeom prst="rect">
                <a:avLst/>
              </a:prstGeom>
              <a:blipFill>
                <a:blip r:embed="rId15"/>
                <a:stretch>
                  <a:fillRect/>
                </a:stretch>
              </a:blipFill>
              <a:ln>
                <a:noFill/>
              </a:ln>
              <a:effectLst/>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ppt_x"/>
                                          </p:val>
                                        </p:tav>
                                        <p:tav tm="100000">
                                          <p:val>
                                            <p:strVal val="#ppt_x"/>
                                          </p:val>
                                        </p:tav>
                                      </p:tavLst>
                                    </p:anim>
                                    <p:anim calcmode="lin" valueType="num">
                                      <p:cBhvr additive="base">
                                        <p:cTn id="1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ppt_x"/>
                                          </p:val>
                                        </p:tav>
                                        <p:tav tm="100000">
                                          <p:val>
                                            <p:strVal val="#ppt_x"/>
                                          </p:val>
                                        </p:tav>
                                      </p:tavLst>
                                    </p:anim>
                                    <p:anim calcmode="lin" valueType="num">
                                      <p:cBhvr additive="base">
                                        <p:cTn id="20"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1250"/>
                                        <p:tgtEl>
                                          <p:spTgt spid="37"/>
                                        </p:tgtEl>
                                      </p:cBhvr>
                                    </p:animEffect>
                                    <p:anim calcmode="lin" valueType="num">
                                      <p:cBhvr>
                                        <p:cTn id="26" dur="1250" fill="hold"/>
                                        <p:tgtEl>
                                          <p:spTgt spid="37"/>
                                        </p:tgtEl>
                                        <p:attrNameLst>
                                          <p:attrName>ppt_w</p:attrName>
                                        </p:attrNameLst>
                                      </p:cBhvr>
                                      <p:tavLst>
                                        <p:tav tm="0" fmla="#ppt_w*sin(2.5*pi*$)">
                                          <p:val>
                                            <p:fltVal val="0"/>
                                          </p:val>
                                        </p:tav>
                                        <p:tav tm="100000">
                                          <p:val>
                                            <p:fltVal val="1"/>
                                          </p:val>
                                        </p:tav>
                                      </p:tavLst>
                                    </p:anim>
                                    <p:anim calcmode="lin" valueType="num">
                                      <p:cBhvr>
                                        <p:cTn id="27" dur="1250" fill="hold"/>
                                        <p:tgtEl>
                                          <p:spTgt spid="37"/>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ppt_x"/>
                                          </p:val>
                                        </p:tav>
                                        <p:tav tm="100000">
                                          <p:val>
                                            <p:strVal val="#ppt_x"/>
                                          </p:val>
                                        </p:tav>
                                      </p:tavLst>
                                    </p:anim>
                                    <p:anim calcmode="lin" valueType="num">
                                      <p:cBhvr additive="base">
                                        <p:cTn id="3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nimBg="1"/>
      <p:bldP spid="31" grpId="0"/>
      <p:bldP spid="32" grpId="0"/>
      <p:bldP spid="37" grpId="0"/>
      <p:bldP spid="5"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38BD3-7913-3A57-B9F8-C778F1DF08D5}"/>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25EBC24C-D754-C6B9-2654-8167BE741002}"/>
              </a:ext>
            </a:extLst>
          </p:cNvPr>
          <p:cNvGrpSpPr/>
          <p:nvPr/>
        </p:nvGrpSpPr>
        <p:grpSpPr>
          <a:xfrm>
            <a:off x="0" y="0"/>
            <a:ext cx="9144000" cy="6858000"/>
            <a:chOff x="0" y="0"/>
            <a:chExt cx="9144000" cy="6858000"/>
          </a:xfrm>
        </p:grpSpPr>
        <p:pic>
          <p:nvPicPr>
            <p:cNvPr id="7" name="Picture 22" descr="Logo usage Guidelines">
              <a:extLst>
                <a:ext uri="{FF2B5EF4-FFF2-40B4-BE49-F238E27FC236}">
                  <a16:creationId xmlns:a16="http://schemas.microsoft.com/office/drawing/2014/main" id="{42E928DB-250D-C3AE-F2E7-82A2DD0970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38">
              <a:extLst>
                <a:ext uri="{FF2B5EF4-FFF2-40B4-BE49-F238E27FC236}">
                  <a16:creationId xmlns:a16="http://schemas.microsoft.com/office/drawing/2014/main" id="{7422ECD1-6D2F-09C9-BA8B-81522EFA8E31}"/>
                </a:ext>
              </a:extLst>
            </p:cNvPr>
            <p:cNvGrpSpPr>
              <a:grpSpLocks/>
            </p:cNvGrpSpPr>
            <p:nvPr/>
          </p:nvGrpSpPr>
          <p:grpSpPr bwMode="auto">
            <a:xfrm>
              <a:off x="0" y="0"/>
              <a:ext cx="9144000" cy="6858000"/>
              <a:chOff x="0" y="0"/>
              <a:chExt cx="9144000" cy="6858000"/>
            </a:xfrm>
          </p:grpSpPr>
          <p:grpSp>
            <p:nvGrpSpPr>
              <p:cNvPr id="13" name="Group 19">
                <a:extLst>
                  <a:ext uri="{FF2B5EF4-FFF2-40B4-BE49-F238E27FC236}">
                    <a16:creationId xmlns:a16="http://schemas.microsoft.com/office/drawing/2014/main" id="{EC24039D-7E52-1CEA-425C-F87BCB611146}"/>
                  </a:ext>
                </a:extLst>
              </p:cNvPr>
              <p:cNvGrpSpPr>
                <a:grpSpLocks/>
              </p:cNvGrpSpPr>
              <p:nvPr/>
            </p:nvGrpSpPr>
            <p:grpSpPr bwMode="auto">
              <a:xfrm>
                <a:off x="0" y="0"/>
                <a:ext cx="9144000" cy="6858000"/>
                <a:chOff x="0" y="0"/>
                <a:chExt cx="9144000" cy="6858000"/>
              </a:xfrm>
            </p:grpSpPr>
            <p:grpSp>
              <p:nvGrpSpPr>
                <p:cNvPr id="17" name="Group 16">
                  <a:extLst>
                    <a:ext uri="{FF2B5EF4-FFF2-40B4-BE49-F238E27FC236}">
                      <a16:creationId xmlns:a16="http://schemas.microsoft.com/office/drawing/2014/main" id="{E1161B5D-3447-BB17-44DC-DDD9A423C804}"/>
                    </a:ext>
                  </a:extLst>
                </p:cNvPr>
                <p:cNvGrpSpPr>
                  <a:grpSpLocks/>
                </p:cNvGrpSpPr>
                <p:nvPr/>
              </p:nvGrpSpPr>
              <p:grpSpPr bwMode="auto">
                <a:xfrm>
                  <a:off x="0" y="0"/>
                  <a:ext cx="9144000" cy="6858000"/>
                  <a:chOff x="0" y="0"/>
                  <a:chExt cx="5760" cy="4320"/>
                </a:xfrm>
              </p:grpSpPr>
              <p:grpSp>
                <p:nvGrpSpPr>
                  <p:cNvPr id="20" name="Group 19">
                    <a:extLst>
                      <a:ext uri="{FF2B5EF4-FFF2-40B4-BE49-F238E27FC236}">
                        <a16:creationId xmlns:a16="http://schemas.microsoft.com/office/drawing/2014/main" id="{62FED059-3E38-353E-0E89-5315EA55F2F5}"/>
                      </a:ext>
                    </a:extLst>
                  </p:cNvPr>
                  <p:cNvGrpSpPr>
                    <a:grpSpLocks/>
                  </p:cNvGrpSpPr>
                  <p:nvPr/>
                </p:nvGrpSpPr>
                <p:grpSpPr bwMode="auto">
                  <a:xfrm>
                    <a:off x="0" y="0"/>
                    <a:ext cx="192" cy="4320"/>
                    <a:chOff x="0" y="-48"/>
                    <a:chExt cx="144" cy="4368"/>
                  </a:xfrm>
                </p:grpSpPr>
                <p:sp>
                  <p:nvSpPr>
                    <p:cNvPr id="37" name="Rectangle 10">
                      <a:extLst>
                        <a:ext uri="{FF2B5EF4-FFF2-40B4-BE49-F238E27FC236}">
                          <a16:creationId xmlns:a16="http://schemas.microsoft.com/office/drawing/2014/main" id="{0594A1AE-8FF2-EDF1-231A-98081C07973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 name="Rectangle 11">
                      <a:extLst>
                        <a:ext uri="{FF2B5EF4-FFF2-40B4-BE49-F238E27FC236}">
                          <a16:creationId xmlns:a16="http://schemas.microsoft.com/office/drawing/2014/main" id="{2E551BBD-AA1D-3C8F-457E-B4924CF857D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2" name="Group 12">
                    <a:extLst>
                      <a:ext uri="{FF2B5EF4-FFF2-40B4-BE49-F238E27FC236}">
                        <a16:creationId xmlns:a16="http://schemas.microsoft.com/office/drawing/2014/main" id="{61C9A671-D117-C683-6A72-F19A12AF8B4D}"/>
                      </a:ext>
                    </a:extLst>
                  </p:cNvPr>
                  <p:cNvGrpSpPr>
                    <a:grpSpLocks/>
                  </p:cNvGrpSpPr>
                  <p:nvPr/>
                </p:nvGrpSpPr>
                <p:grpSpPr bwMode="auto">
                  <a:xfrm>
                    <a:off x="5674" y="24"/>
                    <a:ext cx="86" cy="4296"/>
                    <a:chOff x="5616" y="-48"/>
                    <a:chExt cx="144" cy="4368"/>
                  </a:xfrm>
                </p:grpSpPr>
                <p:sp>
                  <p:nvSpPr>
                    <p:cNvPr id="35" name="Rectangle 13">
                      <a:extLst>
                        <a:ext uri="{FF2B5EF4-FFF2-40B4-BE49-F238E27FC236}">
                          <a16:creationId xmlns:a16="http://schemas.microsoft.com/office/drawing/2014/main" id="{531C1926-66C3-0DCA-C43D-D964CC222F1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 name="Rectangle 14">
                      <a:extLst>
                        <a:ext uri="{FF2B5EF4-FFF2-40B4-BE49-F238E27FC236}">
                          <a16:creationId xmlns:a16="http://schemas.microsoft.com/office/drawing/2014/main" id="{C2376932-2EA5-C4DE-7DCE-5D8B65AE96B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4" name="Group 15">
                    <a:extLst>
                      <a:ext uri="{FF2B5EF4-FFF2-40B4-BE49-F238E27FC236}">
                        <a16:creationId xmlns:a16="http://schemas.microsoft.com/office/drawing/2014/main" id="{E5E63F17-E302-8C2A-F455-61CF60C0BED4}"/>
                      </a:ext>
                    </a:extLst>
                  </p:cNvPr>
                  <p:cNvGrpSpPr>
                    <a:grpSpLocks/>
                  </p:cNvGrpSpPr>
                  <p:nvPr/>
                </p:nvGrpSpPr>
                <p:grpSpPr bwMode="auto">
                  <a:xfrm>
                    <a:off x="144" y="0"/>
                    <a:ext cx="5616" cy="144"/>
                    <a:chOff x="96" y="-48"/>
                    <a:chExt cx="5520" cy="144"/>
                  </a:xfrm>
                </p:grpSpPr>
                <p:sp>
                  <p:nvSpPr>
                    <p:cNvPr id="31" name="Rectangle 30">
                      <a:extLst>
                        <a:ext uri="{FF2B5EF4-FFF2-40B4-BE49-F238E27FC236}">
                          <a16:creationId xmlns:a16="http://schemas.microsoft.com/office/drawing/2014/main" id="{6E4459FC-7070-0DDE-59B5-1790B49480B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3" name="Rectangle 32">
                      <a:extLst>
                        <a:ext uri="{FF2B5EF4-FFF2-40B4-BE49-F238E27FC236}">
                          <a16:creationId xmlns:a16="http://schemas.microsoft.com/office/drawing/2014/main" id="{E9F065C7-50AE-8365-C4D5-43558C9460D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6" name="Group 18">
                    <a:extLst>
                      <a:ext uri="{FF2B5EF4-FFF2-40B4-BE49-F238E27FC236}">
                        <a16:creationId xmlns:a16="http://schemas.microsoft.com/office/drawing/2014/main" id="{DD03F69F-F47A-15E3-7DB7-0FDA50D475A9}"/>
                      </a:ext>
                    </a:extLst>
                  </p:cNvPr>
                  <p:cNvGrpSpPr>
                    <a:grpSpLocks/>
                  </p:cNvGrpSpPr>
                  <p:nvPr/>
                </p:nvGrpSpPr>
                <p:grpSpPr bwMode="auto">
                  <a:xfrm>
                    <a:off x="144" y="4234"/>
                    <a:ext cx="5616" cy="86"/>
                    <a:chOff x="96" y="4176"/>
                    <a:chExt cx="5520" cy="144"/>
                  </a:xfrm>
                </p:grpSpPr>
                <p:sp>
                  <p:nvSpPr>
                    <p:cNvPr id="28" name="Rectangle 19">
                      <a:extLst>
                        <a:ext uri="{FF2B5EF4-FFF2-40B4-BE49-F238E27FC236}">
                          <a16:creationId xmlns:a16="http://schemas.microsoft.com/office/drawing/2014/main" id="{55B75995-0496-02FB-1ACB-50C23C737B2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9" name="Rectangle 20">
                      <a:extLst>
                        <a:ext uri="{FF2B5EF4-FFF2-40B4-BE49-F238E27FC236}">
                          <a16:creationId xmlns:a16="http://schemas.microsoft.com/office/drawing/2014/main" id="{D516D6C1-25D3-9D8C-D32A-AEE9944EEA0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8" name="Rectangle 21">
                  <a:extLst>
                    <a:ext uri="{FF2B5EF4-FFF2-40B4-BE49-F238E27FC236}">
                      <a16:creationId xmlns:a16="http://schemas.microsoft.com/office/drawing/2014/main" id="{C41164E2-B9EB-BEF6-A591-374B424F1FBE}"/>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5" name="Picture 42" descr="A picture containing shape&#10;&#10;Description automatically generated">
                <a:extLst>
                  <a:ext uri="{FF2B5EF4-FFF2-40B4-BE49-F238E27FC236}">
                    <a16:creationId xmlns:a16="http://schemas.microsoft.com/office/drawing/2014/main" id="{ABB0D560-4C32-AD19-4E9C-30634A30EA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39" name="Title 38">
            <a:extLst>
              <a:ext uri="{FF2B5EF4-FFF2-40B4-BE49-F238E27FC236}">
                <a16:creationId xmlns:a16="http://schemas.microsoft.com/office/drawing/2014/main" id="{F364AAE5-E83E-6457-AC5C-A26DB56BD2CF}"/>
              </a:ext>
            </a:extLst>
          </p:cNvPr>
          <p:cNvSpPr>
            <a:spLocks noGrp="1"/>
          </p:cNvSpPr>
          <p:nvPr>
            <p:ph type="title"/>
          </p:nvPr>
        </p:nvSpPr>
        <p:spPr>
          <a:xfrm>
            <a:off x="685800" y="228600"/>
            <a:ext cx="7772400" cy="818941"/>
          </a:xfrm>
        </p:spPr>
        <p:txBody>
          <a:bodyPr/>
          <a:lstStyle/>
          <a:p>
            <a:r>
              <a:rPr lang="en-IN" sz="2800" dirty="0"/>
              <a:t>Geometrical Features of A Wheel</a:t>
            </a:r>
          </a:p>
        </p:txBody>
      </p:sp>
      <p:sp>
        <p:nvSpPr>
          <p:cNvPr id="6" name="Freeform: Shape 5">
            <a:extLst>
              <a:ext uri="{FF2B5EF4-FFF2-40B4-BE49-F238E27FC236}">
                <a16:creationId xmlns:a16="http://schemas.microsoft.com/office/drawing/2014/main" id="{970C4ECC-38E7-B99B-3A5E-3BB68E3F2F18}"/>
              </a:ext>
            </a:extLst>
          </p:cNvPr>
          <p:cNvSpPr/>
          <p:nvPr/>
        </p:nvSpPr>
        <p:spPr>
          <a:xfrm>
            <a:off x="1447800" y="2133264"/>
            <a:ext cx="2862072" cy="4416552"/>
          </a:xfrm>
          <a:custGeom>
            <a:avLst/>
            <a:gdLst>
              <a:gd name="connsiteX0" fmla="*/ 18288 w 2862072"/>
              <a:gd name="connsiteY0" fmla="*/ 73152 h 4416552"/>
              <a:gd name="connsiteX1" fmla="*/ 740664 w 2862072"/>
              <a:gd name="connsiteY1" fmla="*/ 155448 h 4416552"/>
              <a:gd name="connsiteX2" fmla="*/ 2368296 w 2862072"/>
              <a:gd name="connsiteY2" fmla="*/ 173736 h 4416552"/>
              <a:gd name="connsiteX3" fmla="*/ 2368296 w 2862072"/>
              <a:gd name="connsiteY3" fmla="*/ 173736 h 4416552"/>
              <a:gd name="connsiteX4" fmla="*/ 2011680 w 2862072"/>
              <a:gd name="connsiteY4" fmla="*/ 630936 h 4416552"/>
              <a:gd name="connsiteX5" fmla="*/ 2029968 w 2862072"/>
              <a:gd name="connsiteY5" fmla="*/ 1243584 h 4416552"/>
              <a:gd name="connsiteX6" fmla="*/ 2029968 w 2862072"/>
              <a:gd name="connsiteY6" fmla="*/ 2029968 h 4416552"/>
              <a:gd name="connsiteX7" fmla="*/ 2029968 w 2862072"/>
              <a:gd name="connsiteY7" fmla="*/ 2029968 h 4416552"/>
              <a:gd name="connsiteX8" fmla="*/ 2048256 w 2862072"/>
              <a:gd name="connsiteY8" fmla="*/ 2359152 h 4416552"/>
              <a:gd name="connsiteX9" fmla="*/ 2185416 w 2862072"/>
              <a:gd name="connsiteY9" fmla="*/ 2596896 h 4416552"/>
              <a:gd name="connsiteX10" fmla="*/ 2185416 w 2862072"/>
              <a:gd name="connsiteY10" fmla="*/ 2596896 h 4416552"/>
              <a:gd name="connsiteX11" fmla="*/ 2304288 w 2862072"/>
              <a:gd name="connsiteY11" fmla="*/ 2788920 h 4416552"/>
              <a:gd name="connsiteX12" fmla="*/ 2724912 w 2862072"/>
              <a:gd name="connsiteY12" fmla="*/ 3483864 h 4416552"/>
              <a:gd name="connsiteX13" fmla="*/ 2825496 w 2862072"/>
              <a:gd name="connsiteY13" fmla="*/ 3867912 h 4416552"/>
              <a:gd name="connsiteX14" fmla="*/ 2862072 w 2862072"/>
              <a:gd name="connsiteY14" fmla="*/ 4096512 h 4416552"/>
              <a:gd name="connsiteX15" fmla="*/ 2862072 w 2862072"/>
              <a:gd name="connsiteY15" fmla="*/ 4096512 h 4416552"/>
              <a:gd name="connsiteX16" fmla="*/ 2048256 w 2862072"/>
              <a:gd name="connsiteY16" fmla="*/ 4416552 h 4416552"/>
              <a:gd name="connsiteX17" fmla="*/ 2048256 w 2862072"/>
              <a:gd name="connsiteY17" fmla="*/ 4416552 h 4416552"/>
              <a:gd name="connsiteX18" fmla="*/ 1819656 w 2862072"/>
              <a:gd name="connsiteY18" fmla="*/ 3785616 h 4416552"/>
              <a:gd name="connsiteX19" fmla="*/ 1819656 w 2862072"/>
              <a:gd name="connsiteY19" fmla="*/ 3785616 h 4416552"/>
              <a:gd name="connsiteX20" fmla="*/ 1508760 w 2862072"/>
              <a:gd name="connsiteY20" fmla="*/ 3236976 h 4416552"/>
              <a:gd name="connsiteX21" fmla="*/ 1417320 w 2862072"/>
              <a:gd name="connsiteY21" fmla="*/ 2551176 h 4416552"/>
              <a:gd name="connsiteX22" fmla="*/ 320040 w 2862072"/>
              <a:gd name="connsiteY22" fmla="*/ 3419856 h 4416552"/>
              <a:gd name="connsiteX23" fmla="*/ 320040 w 2862072"/>
              <a:gd name="connsiteY23" fmla="*/ 3419856 h 4416552"/>
              <a:gd name="connsiteX24" fmla="*/ 18288 w 2862072"/>
              <a:gd name="connsiteY24" fmla="*/ 2130552 h 4416552"/>
              <a:gd name="connsiteX25" fmla="*/ 18288 w 2862072"/>
              <a:gd name="connsiteY25" fmla="*/ 2130552 h 4416552"/>
              <a:gd name="connsiteX26" fmla="*/ 82296 w 2862072"/>
              <a:gd name="connsiteY26" fmla="*/ 1316736 h 4416552"/>
              <a:gd name="connsiteX27" fmla="*/ 36576 w 2862072"/>
              <a:gd name="connsiteY27" fmla="*/ 466344 h 4416552"/>
              <a:gd name="connsiteX28" fmla="*/ 0 w 2862072"/>
              <a:gd name="connsiteY28" fmla="*/ 0 h 4416552"/>
              <a:gd name="connsiteX29" fmla="*/ 0 w 2862072"/>
              <a:gd name="connsiteY29" fmla="*/ 0 h 4416552"/>
              <a:gd name="connsiteX30" fmla="*/ 18288 w 2862072"/>
              <a:gd name="connsiteY30" fmla="*/ 73152 h 441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62072" h="4416552">
                <a:moveTo>
                  <a:pt x="18288" y="73152"/>
                </a:moveTo>
                <a:cubicBezTo>
                  <a:pt x="183642" y="105918"/>
                  <a:pt x="348996" y="138684"/>
                  <a:pt x="740664" y="155448"/>
                </a:cubicBezTo>
                <a:cubicBezTo>
                  <a:pt x="1132332" y="172212"/>
                  <a:pt x="2368296" y="173736"/>
                  <a:pt x="2368296" y="173736"/>
                </a:cubicBezTo>
                <a:lnTo>
                  <a:pt x="2368296" y="173736"/>
                </a:lnTo>
                <a:cubicBezTo>
                  <a:pt x="2308860" y="249936"/>
                  <a:pt x="2068068" y="452628"/>
                  <a:pt x="2011680" y="630936"/>
                </a:cubicBezTo>
                <a:cubicBezTo>
                  <a:pt x="1955292" y="809244"/>
                  <a:pt x="2026920" y="1010412"/>
                  <a:pt x="2029968" y="1243584"/>
                </a:cubicBezTo>
                <a:cubicBezTo>
                  <a:pt x="2033016" y="1476756"/>
                  <a:pt x="2029968" y="2029968"/>
                  <a:pt x="2029968" y="2029968"/>
                </a:cubicBezTo>
                <a:lnTo>
                  <a:pt x="2029968" y="2029968"/>
                </a:lnTo>
                <a:cubicBezTo>
                  <a:pt x="2033016" y="2084832"/>
                  <a:pt x="2022348" y="2264664"/>
                  <a:pt x="2048256" y="2359152"/>
                </a:cubicBezTo>
                <a:cubicBezTo>
                  <a:pt x="2074164" y="2453640"/>
                  <a:pt x="2185416" y="2596896"/>
                  <a:pt x="2185416" y="2596896"/>
                </a:cubicBezTo>
                <a:lnTo>
                  <a:pt x="2185416" y="2596896"/>
                </a:lnTo>
                <a:lnTo>
                  <a:pt x="2304288" y="2788920"/>
                </a:lnTo>
                <a:cubicBezTo>
                  <a:pt x="2394204" y="2936748"/>
                  <a:pt x="2638044" y="3304032"/>
                  <a:pt x="2724912" y="3483864"/>
                </a:cubicBezTo>
                <a:cubicBezTo>
                  <a:pt x="2811780" y="3663696"/>
                  <a:pt x="2802636" y="3765804"/>
                  <a:pt x="2825496" y="3867912"/>
                </a:cubicBezTo>
                <a:cubicBezTo>
                  <a:pt x="2848356" y="3970020"/>
                  <a:pt x="2862072" y="4096512"/>
                  <a:pt x="2862072" y="4096512"/>
                </a:cubicBezTo>
                <a:lnTo>
                  <a:pt x="2862072" y="4096512"/>
                </a:lnTo>
                <a:lnTo>
                  <a:pt x="2048256" y="4416552"/>
                </a:lnTo>
                <a:lnTo>
                  <a:pt x="2048256" y="4416552"/>
                </a:lnTo>
                <a:lnTo>
                  <a:pt x="1819656" y="3785616"/>
                </a:lnTo>
                <a:lnTo>
                  <a:pt x="1819656" y="3785616"/>
                </a:lnTo>
                <a:cubicBezTo>
                  <a:pt x="1767840" y="3694176"/>
                  <a:pt x="1575816" y="3442716"/>
                  <a:pt x="1508760" y="3236976"/>
                </a:cubicBezTo>
                <a:cubicBezTo>
                  <a:pt x="1441704" y="3031236"/>
                  <a:pt x="1615440" y="2520696"/>
                  <a:pt x="1417320" y="2551176"/>
                </a:cubicBezTo>
                <a:cubicBezTo>
                  <a:pt x="1219200" y="2581656"/>
                  <a:pt x="320040" y="3419856"/>
                  <a:pt x="320040" y="3419856"/>
                </a:cubicBezTo>
                <a:lnTo>
                  <a:pt x="320040" y="3419856"/>
                </a:lnTo>
                <a:lnTo>
                  <a:pt x="18288" y="2130552"/>
                </a:lnTo>
                <a:lnTo>
                  <a:pt x="18288" y="2130552"/>
                </a:lnTo>
                <a:cubicBezTo>
                  <a:pt x="28956" y="1994916"/>
                  <a:pt x="79248" y="1594104"/>
                  <a:pt x="82296" y="1316736"/>
                </a:cubicBezTo>
                <a:cubicBezTo>
                  <a:pt x="85344" y="1039368"/>
                  <a:pt x="50292" y="685800"/>
                  <a:pt x="36576" y="466344"/>
                </a:cubicBezTo>
                <a:cubicBezTo>
                  <a:pt x="22860" y="246888"/>
                  <a:pt x="6096" y="77724"/>
                  <a:pt x="0" y="0"/>
                </a:cubicBezTo>
                <a:lnTo>
                  <a:pt x="0" y="0"/>
                </a:lnTo>
                <a:lnTo>
                  <a:pt x="18288" y="73152"/>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1654637A-1A39-A201-737D-FCE8865277B8}"/>
              </a:ext>
            </a:extLst>
          </p:cNvPr>
          <p:cNvPicPr>
            <a:picLocks noChangeAspect="1"/>
          </p:cNvPicPr>
          <p:nvPr/>
        </p:nvPicPr>
        <p:blipFill>
          <a:blip r:embed="rId4"/>
          <a:stretch>
            <a:fillRect/>
          </a:stretch>
        </p:blipFill>
        <p:spPr>
          <a:xfrm>
            <a:off x="2649463" y="3174528"/>
            <a:ext cx="2684537" cy="3686347"/>
          </a:xfrm>
          <a:prstGeom prst="rect">
            <a:avLst/>
          </a:prstGeom>
        </p:spPr>
      </p:pic>
      <p:pic>
        <p:nvPicPr>
          <p:cNvPr id="32" name="Picture 31">
            <a:extLst>
              <a:ext uri="{FF2B5EF4-FFF2-40B4-BE49-F238E27FC236}">
                <a16:creationId xmlns:a16="http://schemas.microsoft.com/office/drawing/2014/main" id="{D2B4F9BE-B3C1-E1C9-72C4-B20056E682C3}"/>
              </a:ext>
            </a:extLst>
          </p:cNvPr>
          <p:cNvPicPr>
            <a:picLocks noChangeAspect="1"/>
          </p:cNvPicPr>
          <p:nvPr/>
        </p:nvPicPr>
        <p:blipFill>
          <a:blip r:embed="rId5"/>
          <a:stretch>
            <a:fillRect/>
          </a:stretch>
        </p:blipFill>
        <p:spPr>
          <a:xfrm rot="13791454">
            <a:off x="2383524" y="834870"/>
            <a:ext cx="2295845" cy="3515216"/>
          </a:xfrm>
          <a:prstGeom prst="rect">
            <a:avLst/>
          </a:prstGeom>
        </p:spPr>
      </p:pic>
    </p:spTree>
    <p:extLst>
      <p:ext uri="{BB962C8B-B14F-4D97-AF65-F5344CB8AC3E}">
        <p14:creationId xmlns:p14="http://schemas.microsoft.com/office/powerpoint/2010/main" val="2236163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1000"/>
                                        <p:tgtEl>
                                          <p:spTgt spid="32"/>
                                        </p:tgtEl>
                                      </p:cBhvr>
                                    </p:animEffect>
                                    <p:anim calcmode="lin" valueType="num">
                                      <p:cBhvr>
                                        <p:cTn id="15" dur="1000" fill="hold"/>
                                        <p:tgtEl>
                                          <p:spTgt spid="32"/>
                                        </p:tgtEl>
                                        <p:attrNameLst>
                                          <p:attrName>ppt_x</p:attrName>
                                        </p:attrNameLst>
                                      </p:cBhvr>
                                      <p:tavLst>
                                        <p:tav tm="0">
                                          <p:val>
                                            <p:strVal val="#ppt_x"/>
                                          </p:val>
                                        </p:tav>
                                        <p:tav tm="100000">
                                          <p:val>
                                            <p:strVal val="#ppt_x"/>
                                          </p:val>
                                        </p:tav>
                                      </p:tavLst>
                                    </p:anim>
                                    <p:anim calcmode="lin" valueType="num">
                                      <p:cBhvr>
                                        <p:cTn id="1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2" descr="http://nptel.iitm.ac.in/courses/Webcourse-contents/IIT-KANPUR/machine/chapter_5/1c.jpg">
            <a:extLst>
              <a:ext uri="{FF2B5EF4-FFF2-40B4-BE49-F238E27FC236}">
                <a16:creationId xmlns:a16="http://schemas.microsoft.com/office/drawing/2014/main" id="{5DC6D496-C773-6E42-8387-EBD35450D0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548626">
            <a:off x="1981200" y="1712913"/>
            <a:ext cx="4286250" cy="339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0">
            <a:extLst>
              <a:ext uri="{FF2B5EF4-FFF2-40B4-BE49-F238E27FC236}">
                <a16:creationId xmlns:a16="http://schemas.microsoft.com/office/drawing/2014/main" id="{8B293BEA-61BF-DE71-34AF-F3AAC326150E}"/>
              </a:ext>
            </a:extLst>
          </p:cNvPr>
          <p:cNvGrpSpPr>
            <a:grpSpLocks/>
          </p:cNvGrpSpPr>
          <p:nvPr/>
        </p:nvGrpSpPr>
        <p:grpSpPr bwMode="auto">
          <a:xfrm>
            <a:off x="2057400" y="1139825"/>
            <a:ext cx="4579938" cy="5127625"/>
            <a:chOff x="2057400" y="1790163"/>
            <a:chExt cx="4579512" cy="5127938"/>
          </a:xfrm>
        </p:grpSpPr>
        <p:sp>
          <p:nvSpPr>
            <p:cNvPr id="8" name="Freeform 7">
              <a:extLst>
                <a:ext uri="{FF2B5EF4-FFF2-40B4-BE49-F238E27FC236}">
                  <a16:creationId xmlns:a16="http://schemas.microsoft.com/office/drawing/2014/main" id="{E2F9886A-2D1A-D88E-BF42-E4A87B24B240}"/>
                </a:ext>
              </a:extLst>
            </p:cNvPr>
            <p:cNvSpPr/>
            <p:nvPr/>
          </p:nvSpPr>
          <p:spPr>
            <a:xfrm>
              <a:off x="2057400" y="1790163"/>
              <a:ext cx="3455667" cy="5127938"/>
            </a:xfrm>
            <a:custGeom>
              <a:avLst/>
              <a:gdLst>
                <a:gd name="connsiteX0" fmla="*/ 2940676 w 3455831"/>
                <a:gd name="connsiteY0" fmla="*/ 1532586 h 5127938"/>
                <a:gd name="connsiteX1" fmla="*/ 2979312 w 3455831"/>
                <a:gd name="connsiteY1" fmla="*/ 2047741 h 5127938"/>
                <a:gd name="connsiteX2" fmla="*/ 2592946 w 3455831"/>
                <a:gd name="connsiteY2" fmla="*/ 2859110 h 5127938"/>
                <a:gd name="connsiteX3" fmla="*/ 2399763 w 3455831"/>
                <a:gd name="connsiteY3" fmla="*/ 3103809 h 5127938"/>
                <a:gd name="connsiteX4" fmla="*/ 2451279 w 3455831"/>
                <a:gd name="connsiteY4" fmla="*/ 3374265 h 5127938"/>
                <a:gd name="connsiteX5" fmla="*/ 3030828 w 3455831"/>
                <a:gd name="connsiteY5" fmla="*/ 3696237 h 5127938"/>
                <a:gd name="connsiteX6" fmla="*/ 1627031 w 3455831"/>
                <a:gd name="connsiteY6" fmla="*/ 5087155 h 5127938"/>
                <a:gd name="connsiteX7" fmla="*/ 777025 w 3455831"/>
                <a:gd name="connsiteY7" fmla="*/ 3940936 h 5127938"/>
                <a:gd name="connsiteX8" fmla="*/ 1639909 w 3455831"/>
                <a:gd name="connsiteY8" fmla="*/ 2537138 h 5127938"/>
                <a:gd name="connsiteX9" fmla="*/ 2077791 w 3455831"/>
                <a:gd name="connsiteY9" fmla="*/ 1944710 h 5127938"/>
                <a:gd name="connsiteX10" fmla="*/ 1807335 w 3455831"/>
                <a:gd name="connsiteY10" fmla="*/ 1416676 h 5127938"/>
                <a:gd name="connsiteX11" fmla="*/ 1446726 w 3455831"/>
                <a:gd name="connsiteY11" fmla="*/ 1584102 h 5127938"/>
                <a:gd name="connsiteX12" fmla="*/ 764146 w 3455831"/>
                <a:gd name="connsiteY12" fmla="*/ 2781837 h 5127938"/>
                <a:gd name="connsiteX13" fmla="*/ 905814 w 3455831"/>
                <a:gd name="connsiteY13" fmla="*/ 3335629 h 5127938"/>
                <a:gd name="connsiteX14" fmla="*/ 339143 w 3455831"/>
                <a:gd name="connsiteY14" fmla="*/ 3309871 h 5127938"/>
                <a:gd name="connsiteX15" fmla="*/ 68687 w 3455831"/>
                <a:gd name="connsiteY15" fmla="*/ 1429555 h 5127938"/>
                <a:gd name="connsiteX16" fmla="*/ 751267 w 3455831"/>
                <a:gd name="connsiteY16" fmla="*/ 425003 h 5127938"/>
                <a:gd name="connsiteX17" fmla="*/ 1588394 w 3455831"/>
                <a:gd name="connsiteY17" fmla="*/ 12879 h 5127938"/>
                <a:gd name="connsiteX18" fmla="*/ 3159617 w 3455831"/>
                <a:gd name="connsiteY18" fmla="*/ 347730 h 5127938"/>
                <a:gd name="connsiteX19" fmla="*/ 3365679 w 3455831"/>
                <a:gd name="connsiteY19" fmla="*/ 1094705 h 5127938"/>
                <a:gd name="connsiteX20" fmla="*/ 3069464 w 3455831"/>
                <a:gd name="connsiteY20" fmla="*/ 1442434 h 5127938"/>
                <a:gd name="connsiteX21" fmla="*/ 2940676 w 3455831"/>
                <a:gd name="connsiteY21" fmla="*/ 1532586 h 5127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55831" h="5127938">
                  <a:moveTo>
                    <a:pt x="2940676" y="1532586"/>
                  </a:moveTo>
                  <a:cubicBezTo>
                    <a:pt x="2925651" y="1633471"/>
                    <a:pt x="3037267" y="1826654"/>
                    <a:pt x="2979312" y="2047741"/>
                  </a:cubicBezTo>
                  <a:cubicBezTo>
                    <a:pt x="2921357" y="2268828"/>
                    <a:pt x="2689538" y="2683099"/>
                    <a:pt x="2592946" y="2859110"/>
                  </a:cubicBezTo>
                  <a:cubicBezTo>
                    <a:pt x="2496354" y="3035121"/>
                    <a:pt x="2423374" y="3017950"/>
                    <a:pt x="2399763" y="3103809"/>
                  </a:cubicBezTo>
                  <a:cubicBezTo>
                    <a:pt x="2376152" y="3189668"/>
                    <a:pt x="2346102" y="3275527"/>
                    <a:pt x="2451279" y="3374265"/>
                  </a:cubicBezTo>
                  <a:cubicBezTo>
                    <a:pt x="2556456" y="3473003"/>
                    <a:pt x="3168203" y="3410755"/>
                    <a:pt x="3030828" y="3696237"/>
                  </a:cubicBezTo>
                  <a:cubicBezTo>
                    <a:pt x="2893453" y="3981719"/>
                    <a:pt x="2002665" y="5046372"/>
                    <a:pt x="1627031" y="5087155"/>
                  </a:cubicBezTo>
                  <a:cubicBezTo>
                    <a:pt x="1251397" y="5127938"/>
                    <a:pt x="774879" y="4365939"/>
                    <a:pt x="777025" y="3940936"/>
                  </a:cubicBezTo>
                  <a:cubicBezTo>
                    <a:pt x="779171" y="3515933"/>
                    <a:pt x="1423115" y="2869842"/>
                    <a:pt x="1639909" y="2537138"/>
                  </a:cubicBezTo>
                  <a:cubicBezTo>
                    <a:pt x="1856703" y="2204434"/>
                    <a:pt x="2049887" y="2131454"/>
                    <a:pt x="2077791" y="1944710"/>
                  </a:cubicBezTo>
                  <a:cubicBezTo>
                    <a:pt x="2105695" y="1757966"/>
                    <a:pt x="1912513" y="1476777"/>
                    <a:pt x="1807335" y="1416676"/>
                  </a:cubicBezTo>
                  <a:cubicBezTo>
                    <a:pt x="1702158" y="1356575"/>
                    <a:pt x="1620591" y="1356575"/>
                    <a:pt x="1446726" y="1584102"/>
                  </a:cubicBezTo>
                  <a:cubicBezTo>
                    <a:pt x="1272861" y="1811629"/>
                    <a:pt x="854298" y="2489916"/>
                    <a:pt x="764146" y="2781837"/>
                  </a:cubicBezTo>
                  <a:cubicBezTo>
                    <a:pt x="673994" y="3073758"/>
                    <a:pt x="976648" y="3247623"/>
                    <a:pt x="905814" y="3335629"/>
                  </a:cubicBezTo>
                  <a:cubicBezTo>
                    <a:pt x="834980" y="3423635"/>
                    <a:pt x="478664" y="3627550"/>
                    <a:pt x="339143" y="3309871"/>
                  </a:cubicBezTo>
                  <a:cubicBezTo>
                    <a:pt x="199622" y="2992192"/>
                    <a:pt x="0" y="1910366"/>
                    <a:pt x="68687" y="1429555"/>
                  </a:cubicBezTo>
                  <a:cubicBezTo>
                    <a:pt x="137374" y="948744"/>
                    <a:pt x="497983" y="661116"/>
                    <a:pt x="751267" y="425003"/>
                  </a:cubicBezTo>
                  <a:cubicBezTo>
                    <a:pt x="1004552" y="188890"/>
                    <a:pt x="1187002" y="25758"/>
                    <a:pt x="1588394" y="12879"/>
                  </a:cubicBezTo>
                  <a:cubicBezTo>
                    <a:pt x="1989786" y="0"/>
                    <a:pt x="2863403" y="167426"/>
                    <a:pt x="3159617" y="347730"/>
                  </a:cubicBezTo>
                  <a:cubicBezTo>
                    <a:pt x="3455831" y="528034"/>
                    <a:pt x="3380704" y="912254"/>
                    <a:pt x="3365679" y="1094705"/>
                  </a:cubicBezTo>
                  <a:cubicBezTo>
                    <a:pt x="3350654" y="1277156"/>
                    <a:pt x="3142444" y="1371600"/>
                    <a:pt x="3069464" y="1442434"/>
                  </a:cubicBezTo>
                  <a:cubicBezTo>
                    <a:pt x="2996484" y="1513268"/>
                    <a:pt x="2955701" y="1431702"/>
                    <a:pt x="2940676" y="153258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Freeform 9">
              <a:extLst>
                <a:ext uri="{FF2B5EF4-FFF2-40B4-BE49-F238E27FC236}">
                  <a16:creationId xmlns:a16="http://schemas.microsoft.com/office/drawing/2014/main" id="{46E2C434-02C1-5849-2A6D-9E54C8C03798}"/>
                </a:ext>
              </a:extLst>
            </p:cNvPr>
            <p:cNvSpPr/>
            <p:nvPr/>
          </p:nvSpPr>
          <p:spPr>
            <a:xfrm>
              <a:off x="4351125" y="2739546"/>
              <a:ext cx="2285787" cy="3051361"/>
            </a:xfrm>
            <a:custGeom>
              <a:avLst/>
              <a:gdLst>
                <a:gd name="connsiteX0" fmla="*/ 92298 w 2285999"/>
                <a:gd name="connsiteY0" fmla="*/ 2412642 h 3052294"/>
                <a:gd name="connsiteX1" fmla="*/ 401391 w 2285999"/>
                <a:gd name="connsiteY1" fmla="*/ 2090670 h 3052294"/>
                <a:gd name="connsiteX2" fmla="*/ 877910 w 2285999"/>
                <a:gd name="connsiteY2" fmla="*/ 1614152 h 3052294"/>
                <a:gd name="connsiteX3" fmla="*/ 1109729 w 2285999"/>
                <a:gd name="connsiteY3" fmla="*/ 1369454 h 3052294"/>
                <a:gd name="connsiteX4" fmla="*/ 1212760 w 2285999"/>
                <a:gd name="connsiteY4" fmla="*/ 957330 h 3052294"/>
                <a:gd name="connsiteX5" fmla="*/ 968062 w 2285999"/>
                <a:gd name="connsiteY5" fmla="*/ 596721 h 3052294"/>
                <a:gd name="connsiteX6" fmla="*/ 684726 w 2285999"/>
                <a:gd name="connsiteY6" fmla="*/ 506569 h 3052294"/>
                <a:gd name="connsiteX7" fmla="*/ 774879 w 2285999"/>
                <a:gd name="connsiteY7" fmla="*/ 133082 h 3052294"/>
                <a:gd name="connsiteX8" fmla="*/ 1521853 w 2285999"/>
                <a:gd name="connsiteY8" fmla="*/ 261870 h 3052294"/>
                <a:gd name="connsiteX9" fmla="*/ 2204433 w 2285999"/>
                <a:gd name="connsiteY9" fmla="*/ 1704304 h 3052294"/>
                <a:gd name="connsiteX10" fmla="*/ 2011250 w 2285999"/>
                <a:gd name="connsiteY10" fmla="*/ 2889161 h 3052294"/>
                <a:gd name="connsiteX11" fmla="*/ 1032456 w 2285999"/>
                <a:gd name="connsiteY11" fmla="*/ 2683099 h 3052294"/>
                <a:gd name="connsiteX12" fmla="*/ 272602 w 2285999"/>
                <a:gd name="connsiteY12" fmla="*/ 2940676 h 3052294"/>
                <a:gd name="connsiteX13" fmla="*/ 15025 w 2285999"/>
                <a:gd name="connsiteY13" fmla="*/ 2528552 h 3052294"/>
                <a:gd name="connsiteX14" fmla="*/ 182450 w 2285999"/>
                <a:gd name="connsiteY14" fmla="*/ 2335369 h 3052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85999" h="3052294">
                  <a:moveTo>
                    <a:pt x="92298" y="2412642"/>
                  </a:moveTo>
                  <a:cubicBezTo>
                    <a:pt x="181377" y="2318197"/>
                    <a:pt x="270456" y="2223752"/>
                    <a:pt x="401391" y="2090670"/>
                  </a:cubicBezTo>
                  <a:cubicBezTo>
                    <a:pt x="532326" y="1957588"/>
                    <a:pt x="759854" y="1734355"/>
                    <a:pt x="877910" y="1614152"/>
                  </a:cubicBezTo>
                  <a:cubicBezTo>
                    <a:pt x="995966" y="1493949"/>
                    <a:pt x="1053921" y="1478924"/>
                    <a:pt x="1109729" y="1369454"/>
                  </a:cubicBezTo>
                  <a:cubicBezTo>
                    <a:pt x="1165537" y="1259984"/>
                    <a:pt x="1236371" y="1086119"/>
                    <a:pt x="1212760" y="957330"/>
                  </a:cubicBezTo>
                  <a:cubicBezTo>
                    <a:pt x="1189149" y="828541"/>
                    <a:pt x="1056068" y="671848"/>
                    <a:pt x="968062" y="596721"/>
                  </a:cubicBezTo>
                  <a:cubicBezTo>
                    <a:pt x="880056" y="521594"/>
                    <a:pt x="716923" y="583842"/>
                    <a:pt x="684726" y="506569"/>
                  </a:cubicBezTo>
                  <a:cubicBezTo>
                    <a:pt x="652529" y="429296"/>
                    <a:pt x="635358" y="173865"/>
                    <a:pt x="774879" y="133082"/>
                  </a:cubicBezTo>
                  <a:cubicBezTo>
                    <a:pt x="914400" y="92299"/>
                    <a:pt x="1283594" y="0"/>
                    <a:pt x="1521853" y="261870"/>
                  </a:cubicBezTo>
                  <a:cubicBezTo>
                    <a:pt x="1760112" y="523740"/>
                    <a:pt x="2122867" y="1266422"/>
                    <a:pt x="2204433" y="1704304"/>
                  </a:cubicBezTo>
                  <a:cubicBezTo>
                    <a:pt x="2285999" y="2142186"/>
                    <a:pt x="2206580" y="2726029"/>
                    <a:pt x="2011250" y="2889161"/>
                  </a:cubicBezTo>
                  <a:cubicBezTo>
                    <a:pt x="1815921" y="3052294"/>
                    <a:pt x="1322231" y="2674513"/>
                    <a:pt x="1032456" y="2683099"/>
                  </a:cubicBezTo>
                  <a:cubicBezTo>
                    <a:pt x="742681" y="2691685"/>
                    <a:pt x="442174" y="2966434"/>
                    <a:pt x="272602" y="2940676"/>
                  </a:cubicBezTo>
                  <a:cubicBezTo>
                    <a:pt x="103030" y="2914918"/>
                    <a:pt x="30050" y="2629437"/>
                    <a:pt x="15025" y="2528552"/>
                  </a:cubicBezTo>
                  <a:cubicBezTo>
                    <a:pt x="0" y="2427668"/>
                    <a:pt x="91225" y="2381518"/>
                    <a:pt x="182450" y="2335369"/>
                  </a:cubicBezTo>
                </a:path>
              </a:pathLst>
            </a:custGeom>
            <a:solidFill>
              <a:schemeClr val="bg1"/>
            </a:solidFill>
            <a:ln>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grpSp>
      <p:grpSp>
        <p:nvGrpSpPr>
          <p:cNvPr id="3" name="Group 6">
            <a:extLst>
              <a:ext uri="{FF2B5EF4-FFF2-40B4-BE49-F238E27FC236}">
                <a16:creationId xmlns:a16="http://schemas.microsoft.com/office/drawing/2014/main" id="{B8372BAD-F612-E8EC-D0B7-13AD0C4A75F1}"/>
              </a:ext>
            </a:extLst>
          </p:cNvPr>
          <p:cNvGrpSpPr>
            <a:grpSpLocks/>
          </p:cNvGrpSpPr>
          <p:nvPr/>
        </p:nvGrpSpPr>
        <p:grpSpPr bwMode="auto">
          <a:xfrm>
            <a:off x="5257796" y="2932111"/>
            <a:ext cx="3585331" cy="523220"/>
            <a:chOff x="5257800" y="3581400"/>
            <a:chExt cx="3584650" cy="524155"/>
          </a:xfrm>
        </p:grpSpPr>
        <p:cxnSp>
          <p:nvCxnSpPr>
            <p:cNvPr id="5" name="Straight Arrow Connector 4">
              <a:extLst>
                <a:ext uri="{FF2B5EF4-FFF2-40B4-BE49-F238E27FC236}">
                  <a16:creationId xmlns:a16="http://schemas.microsoft.com/office/drawing/2014/main" id="{1400D938-6379-6834-D268-B6710666810C}"/>
                </a:ext>
              </a:extLst>
            </p:cNvPr>
            <p:cNvCxnSpPr/>
            <p:nvPr/>
          </p:nvCxnSpPr>
          <p:spPr>
            <a:xfrm flipV="1">
              <a:off x="5257800" y="3734072"/>
              <a:ext cx="2437936" cy="76336"/>
            </a:xfrm>
            <a:prstGeom prst="straightConnector1">
              <a:avLst/>
            </a:prstGeom>
            <a:ln w="66675" cmpd="tri">
              <a:tailEnd type="arrow"/>
            </a:ln>
          </p:spPr>
          <p:style>
            <a:lnRef idx="1">
              <a:schemeClr val="accent1"/>
            </a:lnRef>
            <a:fillRef idx="0">
              <a:schemeClr val="accent1"/>
            </a:fillRef>
            <a:effectRef idx="0">
              <a:schemeClr val="accent1"/>
            </a:effectRef>
            <a:fontRef idx="minor">
              <a:schemeClr val="tx1"/>
            </a:fontRef>
          </p:style>
        </p:cxnSp>
        <p:sp>
          <p:nvSpPr>
            <p:cNvPr id="3096" name="TextBox 5">
              <a:extLst>
                <a:ext uri="{FF2B5EF4-FFF2-40B4-BE49-F238E27FC236}">
                  <a16:creationId xmlns:a16="http://schemas.microsoft.com/office/drawing/2014/main" id="{1BF17ABA-467D-26E6-F6E3-EB5887A01976}"/>
                </a:ext>
              </a:extLst>
            </p:cNvPr>
            <p:cNvSpPr txBox="1">
              <a:spLocks noChangeArrowheads="1"/>
            </p:cNvSpPr>
            <p:nvPr/>
          </p:nvSpPr>
          <p:spPr bwMode="auto">
            <a:xfrm>
              <a:off x="7696200" y="3581400"/>
              <a:ext cx="1146250" cy="524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dirty="0" err="1"/>
                <a:t>V</a:t>
              </a:r>
              <a:r>
                <a:rPr lang="en-US" altLang="en-US" i="1" baseline="-25000" dirty="0" err="1">
                  <a:sym typeface="Symbol" panose="05050102010706020507" pitchFamily="18" charset="2"/>
                </a:rPr>
                <a:t>,wheel</a:t>
              </a:r>
              <a:endParaRPr lang="en-US" altLang="en-US" i="1" baseline="-25000" dirty="0"/>
            </a:p>
          </p:txBody>
        </p:sp>
      </p:grpSp>
      <p:grpSp>
        <p:nvGrpSpPr>
          <p:cNvPr id="4" name="Group 17">
            <a:extLst>
              <a:ext uri="{FF2B5EF4-FFF2-40B4-BE49-F238E27FC236}">
                <a16:creationId xmlns:a16="http://schemas.microsoft.com/office/drawing/2014/main" id="{41CB6A34-D9A9-F1D5-153D-E2D2159F5EA9}"/>
              </a:ext>
            </a:extLst>
          </p:cNvPr>
          <p:cNvGrpSpPr>
            <a:grpSpLocks/>
          </p:cNvGrpSpPr>
          <p:nvPr/>
        </p:nvGrpSpPr>
        <p:grpSpPr bwMode="auto">
          <a:xfrm>
            <a:off x="694605" y="5066333"/>
            <a:ext cx="1752600" cy="415114"/>
            <a:chOff x="6096000" y="3853657"/>
            <a:chExt cx="1752600" cy="415176"/>
          </a:xfrm>
        </p:grpSpPr>
        <p:cxnSp>
          <p:nvCxnSpPr>
            <p:cNvPr id="14" name="Straight Arrow Connector 13">
              <a:extLst>
                <a:ext uri="{FF2B5EF4-FFF2-40B4-BE49-F238E27FC236}">
                  <a16:creationId xmlns:a16="http://schemas.microsoft.com/office/drawing/2014/main" id="{7750336D-E269-660E-5675-0E5E89BF1A7F}"/>
                </a:ext>
              </a:extLst>
            </p:cNvPr>
            <p:cNvCxnSpPr/>
            <p:nvPr/>
          </p:nvCxnSpPr>
          <p:spPr>
            <a:xfrm>
              <a:off x="6096000" y="4267246"/>
              <a:ext cx="1752600" cy="1587"/>
            </a:xfrm>
            <a:prstGeom prst="straightConnector1">
              <a:avLst/>
            </a:prstGeom>
            <a:ln w="6985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3094" name="TextBox 16">
              <a:extLst>
                <a:ext uri="{FF2B5EF4-FFF2-40B4-BE49-F238E27FC236}">
                  <a16:creationId xmlns:a16="http://schemas.microsoft.com/office/drawing/2014/main" id="{430D6630-88D8-34AC-4C0B-A657AE9BB1CE}"/>
                </a:ext>
              </a:extLst>
            </p:cNvPr>
            <p:cNvSpPr txBox="1">
              <a:spLocks noChangeArrowheads="1"/>
            </p:cNvSpPr>
            <p:nvPr/>
          </p:nvSpPr>
          <p:spPr bwMode="auto">
            <a:xfrm>
              <a:off x="6257809" y="3853657"/>
              <a:ext cx="872355" cy="400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000" i="1" dirty="0" err="1"/>
                <a:t>V</a:t>
              </a:r>
              <a:r>
                <a:rPr lang="en-US" altLang="en-US" sz="2000" i="1" baseline="-25000" dirty="0" err="1">
                  <a:sym typeface="Symbol" panose="05050102010706020507" pitchFamily="18" charset="2"/>
                </a:rPr>
                <a:t>,wheel</a:t>
              </a:r>
              <a:endParaRPr lang="en-US" altLang="en-US" sz="2000" i="1" baseline="-25000" dirty="0"/>
            </a:p>
          </p:txBody>
        </p:sp>
      </p:grpSp>
      <p:grpSp>
        <p:nvGrpSpPr>
          <p:cNvPr id="6" name="Group 29">
            <a:extLst>
              <a:ext uri="{FF2B5EF4-FFF2-40B4-BE49-F238E27FC236}">
                <a16:creationId xmlns:a16="http://schemas.microsoft.com/office/drawing/2014/main" id="{E88B23A7-467E-EF03-D9FC-744329E4AA8D}"/>
              </a:ext>
            </a:extLst>
          </p:cNvPr>
          <p:cNvGrpSpPr>
            <a:grpSpLocks/>
          </p:cNvGrpSpPr>
          <p:nvPr/>
        </p:nvGrpSpPr>
        <p:grpSpPr bwMode="auto">
          <a:xfrm>
            <a:off x="782638" y="4876800"/>
            <a:ext cx="4322762" cy="609600"/>
            <a:chOff x="782638" y="4495800"/>
            <a:chExt cx="4322762" cy="609600"/>
          </a:xfrm>
        </p:grpSpPr>
        <p:cxnSp>
          <p:nvCxnSpPr>
            <p:cNvPr id="12" name="Straight Arrow Connector 11">
              <a:extLst>
                <a:ext uri="{FF2B5EF4-FFF2-40B4-BE49-F238E27FC236}">
                  <a16:creationId xmlns:a16="http://schemas.microsoft.com/office/drawing/2014/main" id="{70B9CCE3-86D3-CA60-0C6D-7DD2B096298B}"/>
                </a:ext>
              </a:extLst>
            </p:cNvPr>
            <p:cNvCxnSpPr/>
            <p:nvPr/>
          </p:nvCxnSpPr>
          <p:spPr>
            <a:xfrm>
              <a:off x="782638" y="5105400"/>
              <a:ext cx="4322762" cy="0"/>
            </a:xfrm>
            <a:prstGeom prst="straightConnector1">
              <a:avLst/>
            </a:prstGeom>
            <a:ln w="69850">
              <a:tailEnd type="arrow"/>
            </a:ln>
          </p:spPr>
          <p:style>
            <a:lnRef idx="1">
              <a:schemeClr val="accent1"/>
            </a:lnRef>
            <a:fillRef idx="0">
              <a:schemeClr val="accent1"/>
            </a:fillRef>
            <a:effectRef idx="0">
              <a:schemeClr val="accent1"/>
            </a:effectRef>
            <a:fontRef idx="minor">
              <a:schemeClr val="tx1"/>
            </a:fontRef>
          </p:style>
        </p:cxnSp>
        <p:sp>
          <p:nvSpPr>
            <p:cNvPr id="3092" name="TextBox 7">
              <a:extLst>
                <a:ext uri="{FF2B5EF4-FFF2-40B4-BE49-F238E27FC236}">
                  <a16:creationId xmlns:a16="http://schemas.microsoft.com/office/drawing/2014/main" id="{B14132DF-7202-3AF9-4EE2-FB00873C01F4}"/>
                </a:ext>
              </a:extLst>
            </p:cNvPr>
            <p:cNvSpPr txBox="1">
              <a:spLocks noChangeArrowheads="1"/>
            </p:cNvSpPr>
            <p:nvPr/>
          </p:nvSpPr>
          <p:spPr bwMode="auto">
            <a:xfrm>
              <a:off x="2438400" y="4495800"/>
              <a:ext cx="479618"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dirty="0"/>
                <a:t>V</a:t>
              </a:r>
              <a:r>
                <a:rPr lang="en-US" altLang="en-US" sz="2400" i="1" baseline="-25000" dirty="0">
                  <a:sym typeface="Symbol" panose="05050102010706020507" pitchFamily="18" charset="2"/>
                </a:rPr>
                <a:t></a:t>
              </a:r>
              <a:endParaRPr lang="en-US" altLang="en-US" sz="2400" i="1" baseline="-25000" dirty="0"/>
            </a:p>
          </p:txBody>
        </p:sp>
      </p:grpSp>
      <p:grpSp>
        <p:nvGrpSpPr>
          <p:cNvPr id="7" name="Group 30">
            <a:extLst>
              <a:ext uri="{FF2B5EF4-FFF2-40B4-BE49-F238E27FC236}">
                <a16:creationId xmlns:a16="http://schemas.microsoft.com/office/drawing/2014/main" id="{76D735A7-BCCD-6335-6BF8-D7A600579965}"/>
              </a:ext>
            </a:extLst>
          </p:cNvPr>
          <p:cNvGrpSpPr>
            <a:grpSpLocks/>
          </p:cNvGrpSpPr>
          <p:nvPr/>
        </p:nvGrpSpPr>
        <p:grpSpPr bwMode="auto">
          <a:xfrm>
            <a:off x="685800" y="5481638"/>
            <a:ext cx="4343400" cy="1071434"/>
            <a:chOff x="685800" y="5105400"/>
            <a:chExt cx="4343400" cy="1071137"/>
          </a:xfrm>
        </p:grpSpPr>
        <p:cxnSp>
          <p:nvCxnSpPr>
            <p:cNvPr id="18" name="Straight Arrow Connector 17">
              <a:extLst>
                <a:ext uri="{FF2B5EF4-FFF2-40B4-BE49-F238E27FC236}">
                  <a16:creationId xmlns:a16="http://schemas.microsoft.com/office/drawing/2014/main" id="{3243D4F0-741D-4776-A96E-2436C1EDAAA1}"/>
                </a:ext>
              </a:extLst>
            </p:cNvPr>
            <p:cNvCxnSpPr/>
            <p:nvPr/>
          </p:nvCxnSpPr>
          <p:spPr>
            <a:xfrm>
              <a:off x="685800" y="5105400"/>
              <a:ext cx="4343400" cy="990325"/>
            </a:xfrm>
            <a:prstGeom prst="straightConnector1">
              <a:avLst/>
            </a:prstGeom>
            <a:ln w="698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090" name="TextBox 7">
              <a:extLst>
                <a:ext uri="{FF2B5EF4-FFF2-40B4-BE49-F238E27FC236}">
                  <a16:creationId xmlns:a16="http://schemas.microsoft.com/office/drawing/2014/main" id="{E1E530A3-29F2-FB34-32BA-0EE61AF72836}"/>
                </a:ext>
              </a:extLst>
            </p:cNvPr>
            <p:cNvSpPr txBox="1">
              <a:spLocks noChangeArrowheads="1"/>
            </p:cNvSpPr>
            <p:nvPr/>
          </p:nvSpPr>
          <p:spPr bwMode="auto">
            <a:xfrm>
              <a:off x="2438400" y="5715000"/>
              <a:ext cx="440698" cy="4615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dirty="0"/>
                <a:t>V</a:t>
              </a:r>
              <a:r>
                <a:rPr lang="en-US" altLang="en-US" sz="2400" i="1" baseline="-25000" dirty="0"/>
                <a:t>a</a:t>
              </a:r>
            </a:p>
          </p:txBody>
        </p:sp>
      </p:grpSp>
      <p:grpSp>
        <p:nvGrpSpPr>
          <p:cNvPr id="9" name="Group 32">
            <a:extLst>
              <a:ext uri="{FF2B5EF4-FFF2-40B4-BE49-F238E27FC236}">
                <a16:creationId xmlns:a16="http://schemas.microsoft.com/office/drawing/2014/main" id="{2E78E0C2-3654-A33A-4E1F-8CEF59CCAC76}"/>
              </a:ext>
            </a:extLst>
          </p:cNvPr>
          <p:cNvGrpSpPr>
            <a:grpSpLocks/>
          </p:cNvGrpSpPr>
          <p:nvPr/>
        </p:nvGrpSpPr>
        <p:grpSpPr bwMode="auto">
          <a:xfrm>
            <a:off x="5029192" y="5481638"/>
            <a:ext cx="487339" cy="990600"/>
            <a:chOff x="5029200" y="5105400"/>
            <a:chExt cx="487657" cy="990600"/>
          </a:xfrm>
        </p:grpSpPr>
        <p:cxnSp>
          <p:nvCxnSpPr>
            <p:cNvPr id="23" name="Straight Arrow Connector 22">
              <a:extLst>
                <a:ext uri="{FF2B5EF4-FFF2-40B4-BE49-F238E27FC236}">
                  <a16:creationId xmlns:a16="http://schemas.microsoft.com/office/drawing/2014/main" id="{911955C4-5032-2390-8B08-9FA81D4EA518}"/>
                </a:ext>
              </a:extLst>
            </p:cNvPr>
            <p:cNvCxnSpPr/>
            <p:nvPr/>
          </p:nvCxnSpPr>
          <p:spPr>
            <a:xfrm>
              <a:off x="5029200" y="5105400"/>
              <a:ext cx="0" cy="990600"/>
            </a:xfrm>
            <a:prstGeom prst="straightConnector1">
              <a:avLst/>
            </a:prstGeom>
            <a:ln w="508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3088" name="TextBox 7">
              <a:extLst>
                <a:ext uri="{FF2B5EF4-FFF2-40B4-BE49-F238E27FC236}">
                  <a16:creationId xmlns:a16="http://schemas.microsoft.com/office/drawing/2014/main" id="{D2D09677-797B-18FB-34A4-860B75DD2D3A}"/>
                </a:ext>
              </a:extLst>
            </p:cNvPr>
            <p:cNvSpPr txBox="1">
              <a:spLocks noChangeArrowheads="1"/>
            </p:cNvSpPr>
            <p:nvPr/>
          </p:nvSpPr>
          <p:spPr bwMode="auto">
            <a:xfrm>
              <a:off x="5064194" y="5257800"/>
              <a:ext cx="452663"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dirty="0" err="1"/>
                <a:t>V</a:t>
              </a:r>
              <a:r>
                <a:rPr lang="en-US" altLang="en-US" sz="2400" i="1" baseline="-25000" dirty="0" err="1"/>
                <a:t>z</a:t>
              </a:r>
              <a:endParaRPr lang="en-US" altLang="en-US" sz="2400" i="1" baseline="-25000" dirty="0"/>
            </a:p>
          </p:txBody>
        </p:sp>
      </p:grpSp>
      <p:grpSp>
        <p:nvGrpSpPr>
          <p:cNvPr id="11" name="Group 31">
            <a:extLst>
              <a:ext uri="{FF2B5EF4-FFF2-40B4-BE49-F238E27FC236}">
                <a16:creationId xmlns:a16="http://schemas.microsoft.com/office/drawing/2014/main" id="{0C5176EA-7A6B-1EF8-51C7-73A6DD9920EA}"/>
              </a:ext>
            </a:extLst>
          </p:cNvPr>
          <p:cNvGrpSpPr>
            <a:grpSpLocks/>
          </p:cNvGrpSpPr>
          <p:nvPr/>
        </p:nvGrpSpPr>
        <p:grpSpPr bwMode="auto">
          <a:xfrm>
            <a:off x="2362200" y="5481638"/>
            <a:ext cx="2667000" cy="990600"/>
            <a:chOff x="2362200" y="5105400"/>
            <a:chExt cx="2667000" cy="990600"/>
          </a:xfrm>
        </p:grpSpPr>
        <p:cxnSp>
          <p:nvCxnSpPr>
            <p:cNvPr id="27" name="Straight Arrow Connector 26">
              <a:extLst>
                <a:ext uri="{FF2B5EF4-FFF2-40B4-BE49-F238E27FC236}">
                  <a16:creationId xmlns:a16="http://schemas.microsoft.com/office/drawing/2014/main" id="{77A02911-6450-9F94-0BA5-6D170B1ABE62}"/>
                </a:ext>
              </a:extLst>
            </p:cNvPr>
            <p:cNvCxnSpPr/>
            <p:nvPr/>
          </p:nvCxnSpPr>
          <p:spPr>
            <a:xfrm>
              <a:off x="2362200" y="5105400"/>
              <a:ext cx="2667000" cy="990600"/>
            </a:xfrm>
            <a:prstGeom prst="straightConnector1">
              <a:avLst/>
            </a:prstGeom>
            <a:ln w="60325">
              <a:solidFill>
                <a:srgbClr val="FF9900"/>
              </a:solidFill>
              <a:tailEnd type="arrow"/>
            </a:ln>
          </p:spPr>
          <p:style>
            <a:lnRef idx="1">
              <a:schemeClr val="accent1"/>
            </a:lnRef>
            <a:fillRef idx="0">
              <a:schemeClr val="accent1"/>
            </a:fillRef>
            <a:effectRef idx="0">
              <a:schemeClr val="accent1"/>
            </a:effectRef>
            <a:fontRef idx="minor">
              <a:schemeClr val="tx1"/>
            </a:fontRef>
          </p:style>
        </p:cxnSp>
        <p:sp>
          <p:nvSpPr>
            <p:cNvPr id="3086" name="TextBox 7">
              <a:extLst>
                <a:ext uri="{FF2B5EF4-FFF2-40B4-BE49-F238E27FC236}">
                  <a16:creationId xmlns:a16="http://schemas.microsoft.com/office/drawing/2014/main" id="{02D30435-86EB-1847-CA8B-D18295898AB5}"/>
                </a:ext>
              </a:extLst>
            </p:cNvPr>
            <p:cNvSpPr txBox="1">
              <a:spLocks noChangeArrowheads="1"/>
            </p:cNvSpPr>
            <p:nvPr/>
          </p:nvSpPr>
          <p:spPr bwMode="auto">
            <a:xfrm>
              <a:off x="3733800" y="5181600"/>
              <a:ext cx="429541"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dirty="0" err="1"/>
                <a:t>V</a:t>
              </a:r>
              <a:r>
                <a:rPr lang="en-US" altLang="en-US" sz="2400" i="1" baseline="-25000" dirty="0" err="1"/>
                <a:t>r</a:t>
              </a:r>
              <a:endParaRPr lang="en-US" altLang="en-US" sz="2400" i="1" baseline="-25000" dirty="0"/>
            </a:p>
          </p:txBody>
        </p:sp>
      </p:grpSp>
      <p:sp>
        <p:nvSpPr>
          <p:cNvPr id="29" name="TextBox 28">
            <a:extLst>
              <a:ext uri="{FF2B5EF4-FFF2-40B4-BE49-F238E27FC236}">
                <a16:creationId xmlns:a16="http://schemas.microsoft.com/office/drawing/2014/main" id="{70FF00CB-D7BC-070E-AE91-3F0B4483B73C}"/>
              </a:ext>
            </a:extLst>
          </p:cNvPr>
          <p:cNvSpPr txBox="1">
            <a:spLocks noChangeArrowheads="1"/>
          </p:cNvSpPr>
          <p:nvPr/>
        </p:nvSpPr>
        <p:spPr bwMode="auto">
          <a:xfrm>
            <a:off x="609600" y="4191000"/>
            <a:ext cx="6450013" cy="523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t>In maridional plane at mean radius of rotor</a:t>
            </a:r>
          </a:p>
        </p:txBody>
      </p:sp>
      <p:grpSp>
        <p:nvGrpSpPr>
          <p:cNvPr id="13" name="Group 12">
            <a:extLst>
              <a:ext uri="{FF2B5EF4-FFF2-40B4-BE49-F238E27FC236}">
                <a16:creationId xmlns:a16="http://schemas.microsoft.com/office/drawing/2014/main" id="{A4DAF92F-2C9D-A110-9E4E-2824A56A1D0C}"/>
              </a:ext>
            </a:extLst>
          </p:cNvPr>
          <p:cNvGrpSpPr/>
          <p:nvPr/>
        </p:nvGrpSpPr>
        <p:grpSpPr>
          <a:xfrm>
            <a:off x="0" y="0"/>
            <a:ext cx="9144000" cy="6858000"/>
            <a:chOff x="0" y="0"/>
            <a:chExt cx="9144000" cy="6858000"/>
          </a:xfrm>
        </p:grpSpPr>
        <p:pic>
          <p:nvPicPr>
            <p:cNvPr id="15" name="Picture 22" descr="Logo usage Guidelines">
              <a:extLst>
                <a:ext uri="{FF2B5EF4-FFF2-40B4-BE49-F238E27FC236}">
                  <a16:creationId xmlns:a16="http://schemas.microsoft.com/office/drawing/2014/main" id="{C0D67877-BC10-74CF-3664-6974F7A2F3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38">
              <a:extLst>
                <a:ext uri="{FF2B5EF4-FFF2-40B4-BE49-F238E27FC236}">
                  <a16:creationId xmlns:a16="http://schemas.microsoft.com/office/drawing/2014/main" id="{40C16F3D-2FA9-3CAA-F688-725E147E3279}"/>
                </a:ext>
              </a:extLst>
            </p:cNvPr>
            <p:cNvGrpSpPr>
              <a:grpSpLocks/>
            </p:cNvGrpSpPr>
            <p:nvPr/>
          </p:nvGrpSpPr>
          <p:grpSpPr bwMode="auto">
            <a:xfrm>
              <a:off x="0" y="0"/>
              <a:ext cx="9144000" cy="6858000"/>
              <a:chOff x="0" y="0"/>
              <a:chExt cx="9144000" cy="6858000"/>
            </a:xfrm>
          </p:grpSpPr>
          <p:grpSp>
            <p:nvGrpSpPr>
              <p:cNvPr id="17" name="Group 19">
                <a:extLst>
                  <a:ext uri="{FF2B5EF4-FFF2-40B4-BE49-F238E27FC236}">
                    <a16:creationId xmlns:a16="http://schemas.microsoft.com/office/drawing/2014/main" id="{111260E3-29B9-4CE0-9E5E-50AB0E3529F2}"/>
                  </a:ext>
                </a:extLst>
              </p:cNvPr>
              <p:cNvGrpSpPr>
                <a:grpSpLocks/>
              </p:cNvGrpSpPr>
              <p:nvPr/>
            </p:nvGrpSpPr>
            <p:grpSpPr bwMode="auto">
              <a:xfrm>
                <a:off x="0" y="0"/>
                <a:ext cx="9144000" cy="6858000"/>
                <a:chOff x="0" y="0"/>
                <a:chExt cx="9144000" cy="6858000"/>
              </a:xfrm>
            </p:grpSpPr>
            <p:grpSp>
              <p:nvGrpSpPr>
                <p:cNvPr id="20" name="Group 19">
                  <a:extLst>
                    <a:ext uri="{FF2B5EF4-FFF2-40B4-BE49-F238E27FC236}">
                      <a16:creationId xmlns:a16="http://schemas.microsoft.com/office/drawing/2014/main" id="{2906A44A-55B7-4BDE-A87E-B4864B751B66}"/>
                    </a:ext>
                  </a:extLst>
                </p:cNvPr>
                <p:cNvGrpSpPr>
                  <a:grpSpLocks/>
                </p:cNvGrpSpPr>
                <p:nvPr/>
              </p:nvGrpSpPr>
              <p:grpSpPr bwMode="auto">
                <a:xfrm>
                  <a:off x="0" y="0"/>
                  <a:ext cx="9144000" cy="6858000"/>
                  <a:chOff x="0" y="0"/>
                  <a:chExt cx="5760" cy="4320"/>
                </a:xfrm>
              </p:grpSpPr>
              <p:grpSp>
                <p:nvGrpSpPr>
                  <p:cNvPr id="22" name="Group 21">
                    <a:extLst>
                      <a:ext uri="{FF2B5EF4-FFF2-40B4-BE49-F238E27FC236}">
                        <a16:creationId xmlns:a16="http://schemas.microsoft.com/office/drawing/2014/main" id="{E99FB74E-E695-3ACC-7751-03827DCD6D76}"/>
                      </a:ext>
                    </a:extLst>
                  </p:cNvPr>
                  <p:cNvGrpSpPr>
                    <a:grpSpLocks/>
                  </p:cNvGrpSpPr>
                  <p:nvPr/>
                </p:nvGrpSpPr>
                <p:grpSpPr bwMode="auto">
                  <a:xfrm>
                    <a:off x="0" y="0"/>
                    <a:ext cx="192" cy="4320"/>
                    <a:chOff x="0" y="-48"/>
                    <a:chExt cx="144" cy="4368"/>
                  </a:xfrm>
                </p:grpSpPr>
                <p:sp>
                  <p:nvSpPr>
                    <p:cNvPr id="3077" name="Rectangle 10">
                      <a:extLst>
                        <a:ext uri="{FF2B5EF4-FFF2-40B4-BE49-F238E27FC236}">
                          <a16:creationId xmlns:a16="http://schemas.microsoft.com/office/drawing/2014/main" id="{BCBCEABB-5BB8-114A-DB38-3C8610DDC17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78" name="Rectangle 11">
                      <a:extLst>
                        <a:ext uri="{FF2B5EF4-FFF2-40B4-BE49-F238E27FC236}">
                          <a16:creationId xmlns:a16="http://schemas.microsoft.com/office/drawing/2014/main" id="{0AA83537-8814-DBA8-DE14-54F23A83F85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4" name="Group 12">
                    <a:extLst>
                      <a:ext uri="{FF2B5EF4-FFF2-40B4-BE49-F238E27FC236}">
                        <a16:creationId xmlns:a16="http://schemas.microsoft.com/office/drawing/2014/main" id="{8B44B959-5CBD-CA78-A32F-2C133CF01CCE}"/>
                      </a:ext>
                    </a:extLst>
                  </p:cNvPr>
                  <p:cNvGrpSpPr>
                    <a:grpSpLocks/>
                  </p:cNvGrpSpPr>
                  <p:nvPr/>
                </p:nvGrpSpPr>
                <p:grpSpPr bwMode="auto">
                  <a:xfrm>
                    <a:off x="5674" y="24"/>
                    <a:ext cx="86" cy="4296"/>
                    <a:chOff x="5616" y="-48"/>
                    <a:chExt cx="144" cy="4368"/>
                  </a:xfrm>
                </p:grpSpPr>
                <p:sp>
                  <p:nvSpPr>
                    <p:cNvPr id="3073" name="Rectangle 13">
                      <a:extLst>
                        <a:ext uri="{FF2B5EF4-FFF2-40B4-BE49-F238E27FC236}">
                          <a16:creationId xmlns:a16="http://schemas.microsoft.com/office/drawing/2014/main" id="{CE2A1AAF-C6C3-C124-E4BD-E21F0BA6301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74" name="Rectangle 14">
                      <a:extLst>
                        <a:ext uri="{FF2B5EF4-FFF2-40B4-BE49-F238E27FC236}">
                          <a16:creationId xmlns:a16="http://schemas.microsoft.com/office/drawing/2014/main" id="{5578A0EF-BE9B-BBB3-59F7-F6B4DA790E8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5" name="Group 15">
                    <a:extLst>
                      <a:ext uri="{FF2B5EF4-FFF2-40B4-BE49-F238E27FC236}">
                        <a16:creationId xmlns:a16="http://schemas.microsoft.com/office/drawing/2014/main" id="{736693C7-F7CD-6543-F103-0C9766728818}"/>
                      </a:ext>
                    </a:extLst>
                  </p:cNvPr>
                  <p:cNvGrpSpPr>
                    <a:grpSpLocks/>
                  </p:cNvGrpSpPr>
                  <p:nvPr/>
                </p:nvGrpSpPr>
                <p:grpSpPr bwMode="auto">
                  <a:xfrm>
                    <a:off x="144" y="0"/>
                    <a:ext cx="5616" cy="144"/>
                    <a:chOff x="96" y="-48"/>
                    <a:chExt cx="5520" cy="144"/>
                  </a:xfrm>
                </p:grpSpPr>
                <p:sp>
                  <p:nvSpPr>
                    <p:cNvPr id="31" name="Rectangle 30">
                      <a:extLst>
                        <a:ext uri="{FF2B5EF4-FFF2-40B4-BE49-F238E27FC236}">
                          <a16:creationId xmlns:a16="http://schemas.microsoft.com/office/drawing/2014/main" id="{854A1E9D-6BA8-062F-B763-A271EA1F916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72" name="Rectangle 3071">
                      <a:extLst>
                        <a:ext uri="{FF2B5EF4-FFF2-40B4-BE49-F238E27FC236}">
                          <a16:creationId xmlns:a16="http://schemas.microsoft.com/office/drawing/2014/main" id="{3FD6DCD6-884B-27C2-9056-4B4BC0C276D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6" name="Group 18">
                    <a:extLst>
                      <a:ext uri="{FF2B5EF4-FFF2-40B4-BE49-F238E27FC236}">
                        <a16:creationId xmlns:a16="http://schemas.microsoft.com/office/drawing/2014/main" id="{7EF3A997-6C48-457D-EAEB-8A09D83A35CE}"/>
                      </a:ext>
                    </a:extLst>
                  </p:cNvPr>
                  <p:cNvGrpSpPr>
                    <a:grpSpLocks/>
                  </p:cNvGrpSpPr>
                  <p:nvPr/>
                </p:nvGrpSpPr>
                <p:grpSpPr bwMode="auto">
                  <a:xfrm>
                    <a:off x="144" y="4234"/>
                    <a:ext cx="5616" cy="86"/>
                    <a:chOff x="96" y="4176"/>
                    <a:chExt cx="5520" cy="144"/>
                  </a:xfrm>
                </p:grpSpPr>
                <p:sp>
                  <p:nvSpPr>
                    <p:cNvPr id="28" name="Rectangle 19">
                      <a:extLst>
                        <a:ext uri="{FF2B5EF4-FFF2-40B4-BE49-F238E27FC236}">
                          <a16:creationId xmlns:a16="http://schemas.microsoft.com/office/drawing/2014/main" id="{8EB6B3CD-54C1-116E-EB28-BD2EDC19EBD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 name="Rectangle 20">
                      <a:extLst>
                        <a:ext uri="{FF2B5EF4-FFF2-40B4-BE49-F238E27FC236}">
                          <a16:creationId xmlns:a16="http://schemas.microsoft.com/office/drawing/2014/main" id="{C13550B8-4A29-BF0B-C44C-CB702CC607A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1" name="Rectangle 21">
                  <a:extLst>
                    <a:ext uri="{FF2B5EF4-FFF2-40B4-BE49-F238E27FC236}">
                      <a16:creationId xmlns:a16="http://schemas.microsoft.com/office/drawing/2014/main" id="{98423FE5-6037-3663-687A-A8866BBF085E}"/>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9" name="Picture 42" descr="A picture containing shape&#10;&#10;Description automatically generated">
                <a:extLst>
                  <a:ext uri="{FF2B5EF4-FFF2-40B4-BE49-F238E27FC236}">
                    <a16:creationId xmlns:a16="http://schemas.microsoft.com/office/drawing/2014/main" id="{5293AE86-8B22-002D-105F-43A4ABA074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3079" name="Title 7">
            <a:extLst>
              <a:ext uri="{FF2B5EF4-FFF2-40B4-BE49-F238E27FC236}">
                <a16:creationId xmlns:a16="http://schemas.microsoft.com/office/drawing/2014/main" id="{BF0E306D-1B8B-F15B-24DF-DF1DD761E3E4}"/>
              </a:ext>
            </a:extLst>
          </p:cNvPr>
          <p:cNvSpPr txBox="1">
            <a:spLocks/>
          </p:cNvSpPr>
          <p:nvPr/>
        </p:nvSpPr>
        <p:spPr bwMode="auto">
          <a:xfrm>
            <a:off x="838200" y="76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r>
              <a:rPr lang="en-US" altLang="en-US" sz="2800" kern="0" dirty="0"/>
              <a:t>Through Flow Theory</a:t>
            </a:r>
          </a:p>
        </p:txBody>
      </p:sp>
      <p:sp>
        <p:nvSpPr>
          <p:cNvPr id="3075" name="Title 1">
            <a:extLst>
              <a:ext uri="{FF2B5EF4-FFF2-40B4-BE49-F238E27FC236}">
                <a16:creationId xmlns:a16="http://schemas.microsoft.com/office/drawing/2014/main" id="{6D973221-80FA-54A0-B144-A9AAD4D589C6}"/>
              </a:ext>
            </a:extLst>
          </p:cNvPr>
          <p:cNvSpPr>
            <a:spLocks noGrp="1"/>
          </p:cNvSpPr>
          <p:nvPr>
            <p:ph type="title"/>
          </p:nvPr>
        </p:nvSpPr>
        <p:spPr>
          <a:xfrm>
            <a:off x="317740" y="4708397"/>
            <a:ext cx="8048625" cy="533400"/>
          </a:xfrm>
        </p:spPr>
        <p:txBody>
          <a:bodyPr/>
          <a:lstStyle/>
          <a:p>
            <a:r>
              <a:rPr lang="en-US" altLang="en-US" sz="2400" dirty="0"/>
              <a:t>Wheel Tangential Velocity Vs Tangential Component of Fluid Velocity </a:t>
            </a:r>
          </a:p>
        </p:txBody>
      </p:sp>
      <mc:AlternateContent xmlns:mc="http://schemas.openxmlformats.org/markup-compatibility/2006" xmlns:a14="http://schemas.microsoft.com/office/drawing/2010/main">
        <mc:Choice Requires="a14">
          <p:sp>
            <p:nvSpPr>
              <p:cNvPr id="33" name="Object 4">
                <a:extLst>
                  <a:ext uri="{FF2B5EF4-FFF2-40B4-BE49-F238E27FC236}">
                    <a16:creationId xmlns:a16="http://schemas.microsoft.com/office/drawing/2014/main" id="{4B6660A6-8E50-9EC5-360D-671707BC4B73}"/>
                  </a:ext>
                </a:extLst>
              </p:cNvPr>
              <p:cNvSpPr txBox="1"/>
              <p:nvPr/>
            </p:nvSpPr>
            <p:spPr bwMode="auto">
              <a:xfrm>
                <a:off x="314325" y="1295400"/>
                <a:ext cx="8829675" cy="101441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m:rPr>
                          <m:sty m:val="p"/>
                        </m:rPr>
                        <a:rPr lang="en-IN" i="1" smtClean="0">
                          <a:solidFill>
                            <a:srgbClr val="000000"/>
                          </a:solidFill>
                          <a:latin typeface="Cambria Math" panose="02040503050406030204" pitchFamily="18" charset="0"/>
                          <a:ea typeface="Cambria Math" panose="02040503050406030204" pitchFamily="18" charset="0"/>
                        </a:rPr>
                        <m:t>∇</m:t>
                      </m:r>
                      <m:r>
                        <a:rPr lang="en-IN" i="1" smtClean="0">
                          <a:solidFill>
                            <a:srgbClr val="000000"/>
                          </a:solidFill>
                          <a:latin typeface="Cambria Math" panose="02040503050406030204" pitchFamily="18" charset="0"/>
                        </a:rPr>
                        <m:t>𝐼</m:t>
                      </m:r>
                      <m:r>
                        <a:rPr lang="en-IN" i="1" smtClean="0">
                          <a:solidFill>
                            <a:srgbClr val="000000"/>
                          </a:solidFill>
                          <a:latin typeface="Cambria Math" panose="02040503050406030204" pitchFamily="18" charset="0"/>
                        </a:rPr>
                        <m:t>=</m:t>
                      </m:r>
                      <m:r>
                        <m:rPr>
                          <m:sty m:val="p"/>
                        </m:rPr>
                        <a:rPr lang="en-IN" i="1" smtClean="0">
                          <a:solidFill>
                            <a:srgbClr val="000000"/>
                          </a:solidFill>
                          <a:latin typeface="Cambria Math" panose="02040503050406030204" pitchFamily="18" charset="0"/>
                          <a:ea typeface="Cambria Math" panose="02040503050406030204" pitchFamily="18" charset="0"/>
                        </a:rPr>
                        <m:t>∇</m:t>
                      </m:r>
                      <m:d>
                        <m:dPr>
                          <m:begChr m:val="{"/>
                          <m:endChr m:val="}"/>
                          <m:ctrlPr>
                            <a:rPr lang="en-IN" i="1" smtClean="0">
                              <a:solidFill>
                                <a:srgbClr val="000000"/>
                              </a:solidFill>
                              <a:latin typeface="Cambria Math" panose="02040503050406030204" pitchFamily="18" charset="0"/>
                              <a:ea typeface="Cambria Math" panose="02040503050406030204" pitchFamily="18" charset="0"/>
                            </a:rPr>
                          </m:ctrlPr>
                        </m:dPr>
                        <m:e>
                          <m:r>
                            <a:rPr lang="en-IN" i="1">
                              <a:solidFill>
                                <a:srgbClr val="000000"/>
                              </a:solidFill>
                              <a:latin typeface="Cambria Math" panose="02040503050406030204" pitchFamily="18" charset="0"/>
                            </a:rPr>
                            <m:t>h</m:t>
                          </m:r>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2</m:t>
                              </m:r>
                            </m:den>
                          </m:f>
                          <m:d>
                            <m:dPr>
                              <m:ctrlPr>
                                <a:rPr lang="en-IN" i="1">
                                  <a:solidFill>
                                    <a:srgbClr val="000000"/>
                                  </a:solidFill>
                                  <a:latin typeface="Cambria Math" panose="02040503050406030204" pitchFamily="18" charset="0"/>
                                </a:rPr>
                              </m:ctrlPr>
                            </m:dPr>
                            <m:e>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US" i="1">
                                      <a:solidFill>
                                        <a:srgbClr val="000000"/>
                                      </a:solidFill>
                                      <a:latin typeface="Cambria Math" panose="02040503050406030204" pitchFamily="18" charset="0"/>
                                    </a:rPr>
                                    <m:t>𝑧</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d>
                                    <m:dPr>
                                      <m:begChr m:val="["/>
                                      <m:endChr m:val="]"/>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𝑤h𝑒𝑒𝑙</m:t>
                                          </m:r>
                                        </m:sub>
                                      </m:sSub>
                                    </m:e>
                                  </m:d>
                                </m:e>
                                <m:sup>
                                  <m:r>
                                    <a:rPr lang="en-IN" i="1">
                                      <a:solidFill>
                                        <a:srgbClr val="000000"/>
                                      </a:solidFill>
                                      <a:latin typeface="Cambria Math" panose="02040503050406030204" pitchFamily="18" charset="0"/>
                                    </a:rPr>
                                    <m:t>2</m:t>
                                  </m:r>
                                </m:sup>
                              </m:s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ea typeface="Cambria Math" panose="02040503050406030204" pitchFamily="18" charset="0"/>
                                    </a:rPr>
                                    <m:t>𝜃</m:t>
                                  </m:r>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𝑤h𝑒𝑒𝑙</m:t>
                                  </m:r>
                                </m:sub>
                                <m:sup>
                                  <m:r>
                                    <a:rPr lang="en-IN" i="1">
                                      <a:solidFill>
                                        <a:srgbClr val="000000"/>
                                      </a:solidFill>
                                      <a:latin typeface="Cambria Math" panose="02040503050406030204" pitchFamily="18" charset="0"/>
                                    </a:rPr>
                                    <m:t>2</m:t>
                                  </m:r>
                                </m:sup>
                              </m:sSubSup>
                            </m:e>
                          </m:d>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𝑔𝑧</m:t>
                          </m:r>
                        </m:e>
                      </m:d>
                      <m:r>
                        <a:rPr lang="en-US" b="0" i="1" smtClean="0">
                          <a:solidFill>
                            <a:srgbClr val="000000"/>
                          </a:solidFill>
                          <a:latin typeface="Cambria Math" panose="02040503050406030204" pitchFamily="18" charset="0"/>
                          <a:ea typeface="Cambria Math" panose="02040503050406030204" pitchFamily="18" charset="0"/>
                        </a:rPr>
                        <m:t>=0</m:t>
                      </m:r>
                    </m:oMath>
                  </m:oMathPara>
                </a14:m>
                <a:endParaRPr lang="en-IN" dirty="0"/>
              </a:p>
            </p:txBody>
          </p:sp>
        </mc:Choice>
        <mc:Fallback xmlns="">
          <p:sp>
            <p:nvSpPr>
              <p:cNvPr id="33" name="Object 4">
                <a:extLst>
                  <a:ext uri="{FF2B5EF4-FFF2-40B4-BE49-F238E27FC236}">
                    <a16:creationId xmlns:a16="http://schemas.microsoft.com/office/drawing/2014/main" id="{4B6660A6-8E50-9EC5-360D-671707BC4B73}"/>
                  </a:ext>
                </a:extLst>
              </p:cNvPr>
              <p:cNvSpPr txBox="1">
                <a:spLocks noRot="1" noChangeAspect="1" noMove="1" noResize="1" noEditPoints="1" noAdjustHandles="1" noChangeArrowheads="1" noChangeShapeType="1" noTextEdit="1"/>
              </p:cNvSpPr>
              <p:nvPr/>
            </p:nvSpPr>
            <p:spPr bwMode="auto">
              <a:xfrm>
                <a:off x="314325" y="1295400"/>
                <a:ext cx="8829675" cy="1014413"/>
              </a:xfrm>
              <a:prstGeom prst="rect">
                <a:avLst/>
              </a:prstGeom>
              <a:blipFill>
                <a:blip r:embed="rId5"/>
                <a:stretch>
                  <a:fillRect/>
                </a:stretch>
              </a:blipFill>
              <a:ln>
                <a:noFill/>
              </a:ln>
              <a:effectLst/>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circle(in)">
                                      <p:cBhvr>
                                        <p:cTn id="7" dur="500"/>
                                        <p:tgtEl>
                                          <p:spTgt spid="307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2000"/>
                                        <p:tgtEl>
                                          <p:spTgt spid="2"/>
                                        </p:tgtEl>
                                      </p:cBhvr>
                                    </p:animEffect>
                                    <p:set>
                                      <p:cBhvr>
                                        <p:cTn id="17" dur="1" fill="hold">
                                          <p:stCondLst>
                                            <p:cond delay="1999"/>
                                          </p:stCondLst>
                                        </p:cTn>
                                        <p:tgtEl>
                                          <p:spTgt spid="2"/>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dissolve">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075"/>
                                        </p:tgtEl>
                                        <p:attrNameLst>
                                          <p:attrName>style.visibility</p:attrName>
                                        </p:attrNameLst>
                                      </p:cBhvr>
                                      <p:to>
                                        <p:strVal val="visible"/>
                                      </p:to>
                                    </p:set>
                                    <p:anim calcmode="lin" valueType="num">
                                      <p:cBhvr additive="base">
                                        <p:cTn id="27" dur="500" fill="hold"/>
                                        <p:tgtEl>
                                          <p:spTgt spid="3075"/>
                                        </p:tgtEl>
                                        <p:attrNameLst>
                                          <p:attrName>ppt_x</p:attrName>
                                        </p:attrNameLst>
                                      </p:cBhvr>
                                      <p:tavLst>
                                        <p:tav tm="0">
                                          <p:val>
                                            <p:strVal val="#ppt_x"/>
                                          </p:val>
                                        </p:tav>
                                        <p:tav tm="100000">
                                          <p:val>
                                            <p:strVal val="#ppt_x"/>
                                          </p:val>
                                        </p:tav>
                                      </p:tavLst>
                                    </p:anim>
                                    <p:anim calcmode="lin" valueType="num">
                                      <p:cBhvr additive="base">
                                        <p:cTn id="28" dur="500" fill="hold"/>
                                        <p:tgtEl>
                                          <p:spTgt spid="307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dissolve">
                                      <p:cBhvr>
                                        <p:cTn id="33" dur="50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dissolve">
                                      <p:cBhvr>
                                        <p:cTn id="38" dur="5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dissolve">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dissolve">
                                      <p:cBhvr>
                                        <p:cTn id="48" dur="500"/>
                                        <p:tgtEl>
                                          <p:spTgt spid="6"/>
                                        </p:tgtEl>
                                      </p:cBhvr>
                                    </p:animEffect>
                                  </p:childTnLst>
                                </p:cTn>
                              </p:par>
                              <p:par>
                                <p:cTn id="49" presetID="9" presetClass="entr" presetSubtype="0" fill="hold"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dissolve">
                                      <p:cBhvr>
                                        <p:cTn id="5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7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1">
            <a:extLst>
              <a:ext uri="{FF2B5EF4-FFF2-40B4-BE49-F238E27FC236}">
                <a16:creationId xmlns:a16="http://schemas.microsoft.com/office/drawing/2014/main" id="{B9B53BC1-8632-84C2-C914-6A834037E046}"/>
              </a:ext>
            </a:extLst>
          </p:cNvPr>
          <p:cNvGrpSpPr>
            <a:grpSpLocks/>
          </p:cNvGrpSpPr>
          <p:nvPr/>
        </p:nvGrpSpPr>
        <p:grpSpPr bwMode="auto">
          <a:xfrm>
            <a:off x="685800" y="1371600"/>
            <a:ext cx="4888165" cy="1681163"/>
            <a:chOff x="685800" y="228600"/>
            <a:chExt cx="4888506" cy="1680865"/>
          </a:xfrm>
        </p:grpSpPr>
        <p:cxnSp>
          <p:nvCxnSpPr>
            <p:cNvPr id="3" name="Straight Arrow Connector 2">
              <a:extLst>
                <a:ext uri="{FF2B5EF4-FFF2-40B4-BE49-F238E27FC236}">
                  <a16:creationId xmlns:a16="http://schemas.microsoft.com/office/drawing/2014/main" id="{536B70BC-67CD-68BB-201E-B9FEF812F1ED}"/>
                </a:ext>
              </a:extLst>
            </p:cNvPr>
            <p:cNvCxnSpPr/>
            <p:nvPr/>
          </p:nvCxnSpPr>
          <p:spPr>
            <a:xfrm>
              <a:off x="782645" y="838092"/>
              <a:ext cx="4323064" cy="0"/>
            </a:xfrm>
            <a:prstGeom prst="straightConnector1">
              <a:avLst/>
            </a:prstGeom>
            <a:ln w="69850">
              <a:tailEnd type="arrow"/>
            </a:ln>
          </p:spPr>
          <p:style>
            <a:lnRef idx="1">
              <a:schemeClr val="accent1"/>
            </a:lnRef>
            <a:fillRef idx="0">
              <a:schemeClr val="accent1"/>
            </a:fillRef>
            <a:effectRef idx="0">
              <a:schemeClr val="accent1"/>
            </a:effectRef>
            <a:fontRef idx="minor">
              <a:schemeClr val="tx1"/>
            </a:fontRef>
          </p:style>
        </p:cxnSp>
        <p:grpSp>
          <p:nvGrpSpPr>
            <p:cNvPr id="4131" name="Group 17">
              <a:extLst>
                <a:ext uri="{FF2B5EF4-FFF2-40B4-BE49-F238E27FC236}">
                  <a16:creationId xmlns:a16="http://schemas.microsoft.com/office/drawing/2014/main" id="{D342EEAF-706E-183B-0E24-044B500E0D08}"/>
                </a:ext>
              </a:extLst>
            </p:cNvPr>
            <p:cNvGrpSpPr>
              <a:grpSpLocks/>
            </p:cNvGrpSpPr>
            <p:nvPr/>
          </p:nvGrpSpPr>
          <p:grpSpPr bwMode="auto">
            <a:xfrm>
              <a:off x="685800" y="381031"/>
              <a:ext cx="1752722" cy="458647"/>
              <a:chOff x="6096000" y="3810010"/>
              <a:chExt cx="1752722" cy="458716"/>
            </a:xfrm>
          </p:grpSpPr>
          <p:cxnSp>
            <p:nvCxnSpPr>
              <p:cNvPr id="5" name="Straight Arrow Connector 4">
                <a:extLst>
                  <a:ext uri="{FF2B5EF4-FFF2-40B4-BE49-F238E27FC236}">
                    <a16:creationId xmlns:a16="http://schemas.microsoft.com/office/drawing/2014/main" id="{1E07E8EA-4964-0A36-84A3-FDAA028E832A}"/>
                  </a:ext>
                </a:extLst>
              </p:cNvPr>
              <p:cNvCxnSpPr/>
              <p:nvPr/>
            </p:nvCxnSpPr>
            <p:spPr>
              <a:xfrm>
                <a:off x="6096000" y="4267138"/>
                <a:ext cx="1752722" cy="1588"/>
              </a:xfrm>
              <a:prstGeom prst="straightConnector1">
                <a:avLst/>
              </a:prstGeom>
              <a:ln w="6985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4140" name="TextBox 16">
                <a:extLst>
                  <a:ext uri="{FF2B5EF4-FFF2-40B4-BE49-F238E27FC236}">
                    <a16:creationId xmlns:a16="http://schemas.microsoft.com/office/drawing/2014/main" id="{CD00AC0C-7594-5345-8F8E-DDEDBCA9D27F}"/>
                  </a:ext>
                </a:extLst>
              </p:cNvPr>
              <p:cNvSpPr txBox="1">
                <a:spLocks noChangeArrowheads="1"/>
              </p:cNvSpPr>
              <p:nvPr/>
            </p:nvSpPr>
            <p:spPr bwMode="auto">
              <a:xfrm>
                <a:off x="6250898" y="3810010"/>
                <a:ext cx="872416" cy="40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000" i="1" dirty="0" err="1"/>
                  <a:t>V</a:t>
                </a:r>
                <a:r>
                  <a:rPr lang="en-US" altLang="en-US" sz="2000" i="1" baseline="-25000" dirty="0" err="1">
                    <a:sym typeface="Symbol" panose="05050102010706020507" pitchFamily="18" charset="2"/>
                  </a:rPr>
                  <a:t>,wheel</a:t>
                </a:r>
                <a:endParaRPr lang="en-US" altLang="en-US" sz="2000" i="1" baseline="-25000" dirty="0"/>
              </a:p>
            </p:txBody>
          </p:sp>
        </p:grpSp>
        <p:sp>
          <p:nvSpPr>
            <p:cNvPr id="4132" name="TextBox 7">
              <a:extLst>
                <a:ext uri="{FF2B5EF4-FFF2-40B4-BE49-F238E27FC236}">
                  <a16:creationId xmlns:a16="http://schemas.microsoft.com/office/drawing/2014/main" id="{3750D8EA-3AC9-C77D-45C8-BCE4484EF880}"/>
                </a:ext>
              </a:extLst>
            </p:cNvPr>
            <p:cNvSpPr txBox="1">
              <a:spLocks noChangeArrowheads="1"/>
            </p:cNvSpPr>
            <p:nvPr/>
          </p:nvSpPr>
          <p:spPr bwMode="auto">
            <a:xfrm>
              <a:off x="2438400" y="228600"/>
              <a:ext cx="537365" cy="46158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dirty="0" err="1"/>
                <a:t>V</a:t>
              </a:r>
              <a:r>
                <a:rPr lang="en-US" altLang="en-US" sz="2400" i="1" baseline="-25000" dirty="0" err="1">
                  <a:sym typeface="Symbol" panose="05050102010706020507" pitchFamily="18" charset="2"/>
                </a:rPr>
                <a:t></a:t>
              </a:r>
              <a:r>
                <a:rPr lang="en-US" altLang="en-US" sz="2400" i="1" baseline="-25000" dirty="0" err="1"/>
                <a:t>i</a:t>
              </a:r>
              <a:endParaRPr lang="en-US" altLang="en-US" sz="2400" i="1" baseline="-25000" dirty="0"/>
            </a:p>
          </p:txBody>
        </p:sp>
        <p:cxnSp>
          <p:nvCxnSpPr>
            <p:cNvPr id="8" name="Straight Arrow Connector 7">
              <a:extLst>
                <a:ext uri="{FF2B5EF4-FFF2-40B4-BE49-F238E27FC236}">
                  <a16:creationId xmlns:a16="http://schemas.microsoft.com/office/drawing/2014/main" id="{FEA32825-9402-741E-E915-ADD7AA1D2044}"/>
                </a:ext>
              </a:extLst>
            </p:cNvPr>
            <p:cNvCxnSpPr/>
            <p:nvPr/>
          </p:nvCxnSpPr>
          <p:spPr>
            <a:xfrm>
              <a:off x="685800" y="838092"/>
              <a:ext cx="4343704" cy="990424"/>
            </a:xfrm>
            <a:prstGeom prst="straightConnector1">
              <a:avLst/>
            </a:prstGeom>
            <a:ln w="698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134" name="TextBox 7">
              <a:extLst>
                <a:ext uri="{FF2B5EF4-FFF2-40B4-BE49-F238E27FC236}">
                  <a16:creationId xmlns:a16="http://schemas.microsoft.com/office/drawing/2014/main" id="{9F3892D2-F3A8-9E96-A390-7CE4229E5216}"/>
                </a:ext>
              </a:extLst>
            </p:cNvPr>
            <p:cNvSpPr txBox="1">
              <a:spLocks noChangeArrowheads="1"/>
            </p:cNvSpPr>
            <p:nvPr/>
          </p:nvSpPr>
          <p:spPr bwMode="auto">
            <a:xfrm>
              <a:off x="2438400" y="1447800"/>
              <a:ext cx="498406"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dirty="0"/>
                <a:t>V</a:t>
              </a:r>
              <a:r>
                <a:rPr lang="en-US" altLang="en-US" sz="2400" i="1" baseline="-25000" dirty="0"/>
                <a:t>ai</a:t>
              </a:r>
            </a:p>
          </p:txBody>
        </p:sp>
        <p:cxnSp>
          <p:nvCxnSpPr>
            <p:cNvPr id="10" name="Straight Arrow Connector 9">
              <a:extLst>
                <a:ext uri="{FF2B5EF4-FFF2-40B4-BE49-F238E27FC236}">
                  <a16:creationId xmlns:a16="http://schemas.microsoft.com/office/drawing/2014/main" id="{5D65F0EE-F4ED-5937-99EB-C06C9F09A2EF}"/>
                </a:ext>
              </a:extLst>
            </p:cNvPr>
            <p:cNvCxnSpPr/>
            <p:nvPr/>
          </p:nvCxnSpPr>
          <p:spPr>
            <a:xfrm>
              <a:off x="5029504" y="838092"/>
              <a:ext cx="0" cy="990424"/>
            </a:xfrm>
            <a:prstGeom prst="straightConnector1">
              <a:avLst/>
            </a:prstGeom>
            <a:ln w="508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4136" name="TextBox 7">
              <a:extLst>
                <a:ext uri="{FF2B5EF4-FFF2-40B4-BE49-F238E27FC236}">
                  <a16:creationId xmlns:a16="http://schemas.microsoft.com/office/drawing/2014/main" id="{6947331D-4E6D-4F8E-F82A-29DB3EF6C7C0}"/>
                </a:ext>
              </a:extLst>
            </p:cNvPr>
            <p:cNvSpPr txBox="1">
              <a:spLocks noChangeArrowheads="1"/>
            </p:cNvSpPr>
            <p:nvPr/>
          </p:nvSpPr>
          <p:spPr bwMode="auto">
            <a:xfrm>
              <a:off x="5064194" y="990600"/>
              <a:ext cx="510112" cy="46158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dirty="0" err="1"/>
                <a:t>V</a:t>
              </a:r>
              <a:r>
                <a:rPr lang="en-US" altLang="en-US" sz="2400" i="1" baseline="-25000" dirty="0" err="1"/>
                <a:t>zi</a:t>
              </a:r>
              <a:endParaRPr lang="en-US" altLang="en-US" sz="2400" i="1" baseline="-25000" dirty="0"/>
            </a:p>
          </p:txBody>
        </p:sp>
        <p:cxnSp>
          <p:nvCxnSpPr>
            <p:cNvPr id="12" name="Straight Arrow Connector 11">
              <a:extLst>
                <a:ext uri="{FF2B5EF4-FFF2-40B4-BE49-F238E27FC236}">
                  <a16:creationId xmlns:a16="http://schemas.microsoft.com/office/drawing/2014/main" id="{49529B6D-DE3A-F922-53CB-78401F0F4FE9}"/>
                </a:ext>
              </a:extLst>
            </p:cNvPr>
            <p:cNvCxnSpPr/>
            <p:nvPr/>
          </p:nvCxnSpPr>
          <p:spPr>
            <a:xfrm>
              <a:off x="2362317" y="838092"/>
              <a:ext cx="2667186" cy="990424"/>
            </a:xfrm>
            <a:prstGeom prst="straightConnector1">
              <a:avLst/>
            </a:prstGeom>
            <a:ln w="60325">
              <a:solidFill>
                <a:srgbClr val="FF9900"/>
              </a:solidFill>
              <a:tailEnd type="arrow"/>
            </a:ln>
          </p:spPr>
          <p:style>
            <a:lnRef idx="1">
              <a:schemeClr val="accent1"/>
            </a:lnRef>
            <a:fillRef idx="0">
              <a:schemeClr val="accent1"/>
            </a:fillRef>
            <a:effectRef idx="0">
              <a:schemeClr val="accent1"/>
            </a:effectRef>
            <a:fontRef idx="minor">
              <a:schemeClr val="tx1"/>
            </a:fontRef>
          </p:style>
        </p:cxnSp>
        <p:sp>
          <p:nvSpPr>
            <p:cNvPr id="4138" name="TextBox 7">
              <a:extLst>
                <a:ext uri="{FF2B5EF4-FFF2-40B4-BE49-F238E27FC236}">
                  <a16:creationId xmlns:a16="http://schemas.microsoft.com/office/drawing/2014/main" id="{ADCB1C07-3065-5AD4-43CC-9E9E64546D73}"/>
                </a:ext>
              </a:extLst>
            </p:cNvPr>
            <p:cNvSpPr txBox="1">
              <a:spLocks noChangeArrowheads="1"/>
            </p:cNvSpPr>
            <p:nvPr/>
          </p:nvSpPr>
          <p:spPr bwMode="auto">
            <a:xfrm>
              <a:off x="3733800" y="914400"/>
              <a:ext cx="487634"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a:t>V</a:t>
              </a:r>
              <a:r>
                <a:rPr lang="en-US" altLang="en-US" sz="2400" i="1" baseline="-25000"/>
                <a:t>ri</a:t>
              </a:r>
            </a:p>
          </p:txBody>
        </p:sp>
      </p:grpSp>
      <p:grpSp>
        <p:nvGrpSpPr>
          <p:cNvPr id="6" name="Group 42">
            <a:extLst>
              <a:ext uri="{FF2B5EF4-FFF2-40B4-BE49-F238E27FC236}">
                <a16:creationId xmlns:a16="http://schemas.microsoft.com/office/drawing/2014/main" id="{14970FAC-3974-D4FF-A8BC-44E8C5DF9E7C}"/>
              </a:ext>
            </a:extLst>
          </p:cNvPr>
          <p:cNvGrpSpPr>
            <a:grpSpLocks/>
          </p:cNvGrpSpPr>
          <p:nvPr/>
        </p:nvGrpSpPr>
        <p:grpSpPr bwMode="auto">
          <a:xfrm>
            <a:off x="5380037" y="2738438"/>
            <a:ext cx="3634042" cy="1838176"/>
            <a:chOff x="685800" y="2586335"/>
            <a:chExt cx="3634314" cy="1837581"/>
          </a:xfrm>
        </p:grpSpPr>
        <p:cxnSp>
          <p:nvCxnSpPr>
            <p:cNvPr id="14" name="Straight Arrow Connector 13">
              <a:extLst>
                <a:ext uri="{FF2B5EF4-FFF2-40B4-BE49-F238E27FC236}">
                  <a16:creationId xmlns:a16="http://schemas.microsoft.com/office/drawing/2014/main" id="{C7543827-C462-8A5A-4A87-8EFFB8FD6BA3}"/>
                </a:ext>
              </a:extLst>
            </p:cNvPr>
            <p:cNvCxnSpPr/>
            <p:nvPr/>
          </p:nvCxnSpPr>
          <p:spPr>
            <a:xfrm>
              <a:off x="782645" y="3195738"/>
              <a:ext cx="2875178" cy="0"/>
            </a:xfrm>
            <a:prstGeom prst="straightConnector1">
              <a:avLst/>
            </a:prstGeom>
            <a:ln w="69850">
              <a:tailEnd type="arrow"/>
            </a:ln>
          </p:spPr>
          <p:style>
            <a:lnRef idx="1">
              <a:schemeClr val="accent1"/>
            </a:lnRef>
            <a:fillRef idx="0">
              <a:schemeClr val="accent1"/>
            </a:fillRef>
            <a:effectRef idx="0">
              <a:schemeClr val="accent1"/>
            </a:effectRef>
            <a:fontRef idx="minor">
              <a:schemeClr val="tx1"/>
            </a:fontRef>
          </p:style>
        </p:cxnSp>
        <p:grpSp>
          <p:nvGrpSpPr>
            <p:cNvPr id="4120" name="Group 17">
              <a:extLst>
                <a:ext uri="{FF2B5EF4-FFF2-40B4-BE49-F238E27FC236}">
                  <a16:creationId xmlns:a16="http://schemas.microsoft.com/office/drawing/2014/main" id="{116E5B2C-25A9-D013-3D19-0436E51BD107}"/>
                </a:ext>
              </a:extLst>
            </p:cNvPr>
            <p:cNvGrpSpPr>
              <a:grpSpLocks/>
            </p:cNvGrpSpPr>
            <p:nvPr/>
          </p:nvGrpSpPr>
          <p:grpSpPr bwMode="auto">
            <a:xfrm>
              <a:off x="685801" y="2651597"/>
              <a:ext cx="2972024" cy="545726"/>
              <a:chOff x="6096000" y="3722827"/>
              <a:chExt cx="1752732" cy="545808"/>
            </a:xfrm>
          </p:grpSpPr>
          <p:cxnSp>
            <p:nvCxnSpPr>
              <p:cNvPr id="16" name="Straight Arrow Connector 15">
                <a:extLst>
                  <a:ext uri="{FF2B5EF4-FFF2-40B4-BE49-F238E27FC236}">
                    <a16:creationId xmlns:a16="http://schemas.microsoft.com/office/drawing/2014/main" id="{7B767090-7328-B1FB-6553-7E48037C758B}"/>
                  </a:ext>
                </a:extLst>
              </p:cNvPr>
              <p:cNvCxnSpPr/>
              <p:nvPr/>
            </p:nvCxnSpPr>
            <p:spPr>
              <a:xfrm>
                <a:off x="6096000" y="4267048"/>
                <a:ext cx="1752732" cy="1587"/>
              </a:xfrm>
              <a:prstGeom prst="straightConnector1">
                <a:avLst/>
              </a:prstGeom>
              <a:ln w="6985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4129" name="TextBox 16">
                <a:extLst>
                  <a:ext uri="{FF2B5EF4-FFF2-40B4-BE49-F238E27FC236}">
                    <a16:creationId xmlns:a16="http://schemas.microsoft.com/office/drawing/2014/main" id="{0F765E1F-9F78-6343-6657-988C315C7796}"/>
                  </a:ext>
                </a:extLst>
              </p:cNvPr>
              <p:cNvSpPr txBox="1">
                <a:spLocks noChangeArrowheads="1"/>
              </p:cNvSpPr>
              <p:nvPr/>
            </p:nvSpPr>
            <p:spPr bwMode="auto">
              <a:xfrm>
                <a:off x="6228870" y="3722827"/>
                <a:ext cx="514504" cy="40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000" i="1" dirty="0" err="1"/>
                  <a:t>V</a:t>
                </a:r>
                <a:r>
                  <a:rPr lang="en-US" altLang="en-US" sz="2000" i="1" baseline="-25000" dirty="0" err="1">
                    <a:sym typeface="Symbol" panose="05050102010706020507" pitchFamily="18" charset="2"/>
                  </a:rPr>
                  <a:t>,wheel</a:t>
                </a:r>
                <a:endParaRPr lang="en-US" altLang="en-US" sz="2000" i="1" baseline="-25000" dirty="0"/>
              </a:p>
            </p:txBody>
          </p:sp>
        </p:grpSp>
        <p:sp>
          <p:nvSpPr>
            <p:cNvPr id="4121" name="TextBox 7">
              <a:extLst>
                <a:ext uri="{FF2B5EF4-FFF2-40B4-BE49-F238E27FC236}">
                  <a16:creationId xmlns:a16="http://schemas.microsoft.com/office/drawing/2014/main" id="{DB9421C8-C2A5-8F66-2C13-61B2D9A3B703}"/>
                </a:ext>
              </a:extLst>
            </p:cNvPr>
            <p:cNvSpPr txBox="1">
              <a:spLocks noChangeArrowheads="1"/>
            </p:cNvSpPr>
            <p:nvPr/>
          </p:nvSpPr>
          <p:spPr bwMode="auto">
            <a:xfrm>
              <a:off x="2438400" y="2586335"/>
              <a:ext cx="634389" cy="4615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dirty="0"/>
                <a:t>V</a:t>
              </a:r>
              <a:r>
                <a:rPr lang="en-US" altLang="en-US" sz="2400" i="1" baseline="-25000" dirty="0">
                  <a:sym typeface="Symbol" panose="05050102010706020507" pitchFamily="18" charset="2"/>
                </a:rPr>
                <a:t>  </a:t>
              </a:r>
              <a:r>
                <a:rPr lang="en-US" altLang="en-US" sz="2400" i="1" baseline="-25000" dirty="0" err="1"/>
                <a:t>i</a:t>
              </a:r>
              <a:endParaRPr lang="en-US" altLang="en-US" sz="2400" i="1" baseline="-25000" dirty="0"/>
            </a:p>
          </p:txBody>
        </p:sp>
        <p:cxnSp>
          <p:nvCxnSpPr>
            <p:cNvPr id="19" name="Straight Arrow Connector 18">
              <a:extLst>
                <a:ext uri="{FF2B5EF4-FFF2-40B4-BE49-F238E27FC236}">
                  <a16:creationId xmlns:a16="http://schemas.microsoft.com/office/drawing/2014/main" id="{478E5602-6C24-5E52-8247-B2BEC7FBC3E0}"/>
                </a:ext>
              </a:extLst>
            </p:cNvPr>
            <p:cNvCxnSpPr/>
            <p:nvPr/>
          </p:nvCxnSpPr>
          <p:spPr>
            <a:xfrm>
              <a:off x="685800" y="3195738"/>
              <a:ext cx="2972023" cy="1223566"/>
            </a:xfrm>
            <a:prstGeom prst="straightConnector1">
              <a:avLst/>
            </a:prstGeom>
            <a:ln w="698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123" name="TextBox 7">
              <a:extLst>
                <a:ext uri="{FF2B5EF4-FFF2-40B4-BE49-F238E27FC236}">
                  <a16:creationId xmlns:a16="http://schemas.microsoft.com/office/drawing/2014/main" id="{2AD77391-4EB3-4BEA-1DD4-D5591E54E027}"/>
                </a:ext>
              </a:extLst>
            </p:cNvPr>
            <p:cNvSpPr txBox="1">
              <a:spLocks noChangeArrowheads="1"/>
            </p:cNvSpPr>
            <p:nvPr/>
          </p:nvSpPr>
          <p:spPr bwMode="auto">
            <a:xfrm>
              <a:off x="2438400" y="3805535"/>
              <a:ext cx="498406"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a:t>V</a:t>
              </a:r>
              <a:r>
                <a:rPr lang="en-US" altLang="en-US" sz="2400" i="1" baseline="-25000"/>
                <a:t>ai</a:t>
              </a:r>
            </a:p>
          </p:txBody>
        </p:sp>
        <p:cxnSp>
          <p:nvCxnSpPr>
            <p:cNvPr id="21" name="Straight Arrow Connector 20">
              <a:extLst>
                <a:ext uri="{FF2B5EF4-FFF2-40B4-BE49-F238E27FC236}">
                  <a16:creationId xmlns:a16="http://schemas.microsoft.com/office/drawing/2014/main" id="{12C14F15-7226-3FB0-4D81-D415DEDE6A83}"/>
                </a:ext>
              </a:extLst>
            </p:cNvPr>
            <p:cNvCxnSpPr/>
            <p:nvPr/>
          </p:nvCxnSpPr>
          <p:spPr>
            <a:xfrm>
              <a:off x="3657823" y="3200498"/>
              <a:ext cx="0" cy="1218805"/>
            </a:xfrm>
            <a:prstGeom prst="straightConnector1">
              <a:avLst/>
            </a:prstGeom>
            <a:ln w="508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4125" name="TextBox 7">
              <a:extLst>
                <a:ext uri="{FF2B5EF4-FFF2-40B4-BE49-F238E27FC236}">
                  <a16:creationId xmlns:a16="http://schemas.microsoft.com/office/drawing/2014/main" id="{5D2D8B9C-F3D5-88F3-BF7C-4292391D38CA}"/>
                </a:ext>
              </a:extLst>
            </p:cNvPr>
            <p:cNvSpPr txBox="1">
              <a:spLocks noChangeArrowheads="1"/>
            </p:cNvSpPr>
            <p:nvPr/>
          </p:nvSpPr>
          <p:spPr bwMode="auto">
            <a:xfrm>
              <a:off x="3810000" y="3962400"/>
              <a:ext cx="510114" cy="4615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dirty="0" err="1"/>
                <a:t>V</a:t>
              </a:r>
              <a:r>
                <a:rPr lang="en-US" altLang="en-US" sz="2400" i="1" baseline="-25000" dirty="0" err="1"/>
                <a:t>zi</a:t>
              </a:r>
              <a:endParaRPr lang="en-US" altLang="en-US" sz="2400" i="1" baseline="-25000" dirty="0"/>
            </a:p>
          </p:txBody>
        </p:sp>
        <p:cxnSp>
          <p:nvCxnSpPr>
            <p:cNvPr id="23" name="Straight Arrow Connector 22">
              <a:extLst>
                <a:ext uri="{FF2B5EF4-FFF2-40B4-BE49-F238E27FC236}">
                  <a16:creationId xmlns:a16="http://schemas.microsoft.com/office/drawing/2014/main" id="{52B13E25-66CE-1A31-2582-25F083D0F2B5}"/>
                </a:ext>
              </a:extLst>
            </p:cNvPr>
            <p:cNvCxnSpPr/>
            <p:nvPr/>
          </p:nvCxnSpPr>
          <p:spPr>
            <a:xfrm>
              <a:off x="3657823" y="3276673"/>
              <a:ext cx="0" cy="1142630"/>
            </a:xfrm>
            <a:prstGeom prst="straightConnector1">
              <a:avLst/>
            </a:prstGeom>
            <a:ln w="60325">
              <a:solidFill>
                <a:srgbClr val="FF9900"/>
              </a:solidFill>
              <a:tailEnd type="arrow"/>
            </a:ln>
          </p:spPr>
          <p:style>
            <a:lnRef idx="1">
              <a:schemeClr val="accent1"/>
            </a:lnRef>
            <a:fillRef idx="0">
              <a:schemeClr val="accent1"/>
            </a:fillRef>
            <a:effectRef idx="0">
              <a:schemeClr val="accent1"/>
            </a:effectRef>
            <a:fontRef idx="minor">
              <a:schemeClr val="tx1"/>
            </a:fontRef>
          </p:style>
        </p:cxnSp>
        <p:sp>
          <p:nvSpPr>
            <p:cNvPr id="4127" name="TextBox 7">
              <a:extLst>
                <a:ext uri="{FF2B5EF4-FFF2-40B4-BE49-F238E27FC236}">
                  <a16:creationId xmlns:a16="http://schemas.microsoft.com/office/drawing/2014/main" id="{E455E2DA-A1F2-A0D1-4E45-17B4F2DAE378}"/>
                </a:ext>
              </a:extLst>
            </p:cNvPr>
            <p:cNvSpPr txBox="1">
              <a:spLocks noChangeArrowheads="1"/>
            </p:cNvSpPr>
            <p:nvPr/>
          </p:nvSpPr>
          <p:spPr bwMode="auto">
            <a:xfrm>
              <a:off x="3733800" y="3272135"/>
              <a:ext cx="487634"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dirty="0" err="1"/>
                <a:t>V</a:t>
              </a:r>
              <a:r>
                <a:rPr lang="en-US" altLang="en-US" sz="2400" i="1" baseline="-25000" dirty="0" err="1"/>
                <a:t>ri</a:t>
              </a:r>
              <a:endParaRPr lang="en-US" altLang="en-US" sz="2400" i="1" baseline="-25000" dirty="0"/>
            </a:p>
          </p:txBody>
        </p:sp>
      </p:grpSp>
      <p:grpSp>
        <p:nvGrpSpPr>
          <p:cNvPr id="9" name="Group 43">
            <a:extLst>
              <a:ext uri="{FF2B5EF4-FFF2-40B4-BE49-F238E27FC236}">
                <a16:creationId xmlns:a16="http://schemas.microsoft.com/office/drawing/2014/main" id="{32FA9F3A-8737-41B3-0A7C-BB332EC20E70}"/>
              </a:ext>
            </a:extLst>
          </p:cNvPr>
          <p:cNvGrpSpPr>
            <a:grpSpLocks/>
          </p:cNvGrpSpPr>
          <p:nvPr/>
        </p:nvGrpSpPr>
        <p:grpSpPr bwMode="auto">
          <a:xfrm>
            <a:off x="685800" y="4495800"/>
            <a:ext cx="4419600" cy="1681162"/>
            <a:chOff x="685800" y="4643735"/>
            <a:chExt cx="4419600" cy="1680865"/>
          </a:xfrm>
        </p:grpSpPr>
        <p:cxnSp>
          <p:nvCxnSpPr>
            <p:cNvPr id="25" name="Straight Arrow Connector 24">
              <a:extLst>
                <a:ext uri="{FF2B5EF4-FFF2-40B4-BE49-F238E27FC236}">
                  <a16:creationId xmlns:a16="http://schemas.microsoft.com/office/drawing/2014/main" id="{E6714D3E-4492-1F6F-F5CD-2CCC97AC5809}"/>
                </a:ext>
              </a:extLst>
            </p:cNvPr>
            <p:cNvCxnSpPr/>
            <p:nvPr/>
          </p:nvCxnSpPr>
          <p:spPr>
            <a:xfrm>
              <a:off x="782638" y="5253227"/>
              <a:ext cx="4322762" cy="0"/>
            </a:xfrm>
            <a:prstGeom prst="straightConnector1">
              <a:avLst/>
            </a:prstGeom>
            <a:ln w="69850">
              <a:solidFill>
                <a:schemeClr val="accent2"/>
              </a:solidFill>
              <a:tailEnd type="arrow"/>
            </a:ln>
          </p:spPr>
          <p:style>
            <a:lnRef idx="1">
              <a:schemeClr val="accent1"/>
            </a:lnRef>
            <a:fillRef idx="0">
              <a:schemeClr val="accent1"/>
            </a:fillRef>
            <a:effectRef idx="0">
              <a:schemeClr val="accent1"/>
            </a:effectRef>
            <a:fontRef idx="minor">
              <a:schemeClr val="tx1"/>
            </a:fontRef>
          </p:style>
        </p:cxnSp>
        <p:grpSp>
          <p:nvGrpSpPr>
            <p:cNvPr id="4109" name="Group 17">
              <a:extLst>
                <a:ext uri="{FF2B5EF4-FFF2-40B4-BE49-F238E27FC236}">
                  <a16:creationId xmlns:a16="http://schemas.microsoft.com/office/drawing/2014/main" id="{C981BA22-06A5-8854-6E8A-30A56192BF5D}"/>
                </a:ext>
              </a:extLst>
            </p:cNvPr>
            <p:cNvGrpSpPr>
              <a:grpSpLocks/>
            </p:cNvGrpSpPr>
            <p:nvPr/>
          </p:nvGrpSpPr>
          <p:grpSpPr bwMode="auto">
            <a:xfrm>
              <a:off x="685800" y="4796107"/>
              <a:ext cx="1752600" cy="458705"/>
              <a:chOff x="6096000" y="3809951"/>
              <a:chExt cx="1752600" cy="458774"/>
            </a:xfrm>
          </p:grpSpPr>
          <p:cxnSp>
            <p:nvCxnSpPr>
              <p:cNvPr id="27" name="Straight Arrow Connector 26">
                <a:extLst>
                  <a:ext uri="{FF2B5EF4-FFF2-40B4-BE49-F238E27FC236}">
                    <a16:creationId xmlns:a16="http://schemas.microsoft.com/office/drawing/2014/main" id="{6B7F72E7-8DFE-D5A4-DA38-42BE9D807110}"/>
                  </a:ext>
                </a:extLst>
              </p:cNvPr>
              <p:cNvCxnSpPr/>
              <p:nvPr/>
            </p:nvCxnSpPr>
            <p:spPr>
              <a:xfrm>
                <a:off x="6096000" y="4267138"/>
                <a:ext cx="1752600" cy="1587"/>
              </a:xfrm>
              <a:prstGeom prst="straightConnector1">
                <a:avLst/>
              </a:prstGeom>
              <a:ln w="6985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4118" name="TextBox 16">
                <a:extLst>
                  <a:ext uri="{FF2B5EF4-FFF2-40B4-BE49-F238E27FC236}">
                    <a16:creationId xmlns:a16="http://schemas.microsoft.com/office/drawing/2014/main" id="{5C4FA358-ACB7-4168-1485-B52D36B8089C}"/>
                  </a:ext>
                </a:extLst>
              </p:cNvPr>
              <p:cNvSpPr txBox="1">
                <a:spLocks noChangeArrowheads="1"/>
              </p:cNvSpPr>
              <p:nvPr/>
            </p:nvSpPr>
            <p:spPr bwMode="auto">
              <a:xfrm>
                <a:off x="6248400" y="3809951"/>
                <a:ext cx="584006" cy="4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000" i="1" dirty="0"/>
                  <a:t>V</a:t>
                </a:r>
                <a:r>
                  <a:rPr lang="en-US" altLang="en-US" sz="2000" i="1" baseline="-25000" dirty="0">
                    <a:sym typeface="Symbol" panose="05050102010706020507" pitchFamily="18" charset="2"/>
                  </a:rPr>
                  <a:t>  </a:t>
                </a:r>
                <a:r>
                  <a:rPr lang="en-US" altLang="en-US" sz="2000" i="1" dirty="0" err="1"/>
                  <a:t>i</a:t>
                </a:r>
                <a:endParaRPr lang="en-US" altLang="en-US" sz="2000" i="1" baseline="-25000" dirty="0"/>
              </a:p>
            </p:txBody>
          </p:sp>
        </p:grpSp>
        <p:sp>
          <p:nvSpPr>
            <p:cNvPr id="4110" name="TextBox 7">
              <a:extLst>
                <a:ext uri="{FF2B5EF4-FFF2-40B4-BE49-F238E27FC236}">
                  <a16:creationId xmlns:a16="http://schemas.microsoft.com/office/drawing/2014/main" id="{861D6B61-D2CE-AFA6-210A-924DC12FAB2F}"/>
                </a:ext>
              </a:extLst>
            </p:cNvPr>
            <p:cNvSpPr txBox="1">
              <a:spLocks noChangeArrowheads="1"/>
            </p:cNvSpPr>
            <p:nvPr/>
          </p:nvSpPr>
          <p:spPr bwMode="auto">
            <a:xfrm>
              <a:off x="3757124" y="4643735"/>
              <a:ext cx="1010213" cy="46158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dirty="0" err="1"/>
                <a:t>V</a:t>
              </a:r>
              <a:r>
                <a:rPr lang="en-US" altLang="en-US" sz="2400" i="1" baseline="-25000" dirty="0" err="1">
                  <a:sym typeface="Symbol" panose="05050102010706020507" pitchFamily="18" charset="2"/>
                </a:rPr>
                <a:t>,wheel</a:t>
              </a:r>
              <a:endParaRPr lang="en-US" altLang="en-US" sz="2400" i="1" baseline="-25000" dirty="0"/>
            </a:p>
          </p:txBody>
        </p:sp>
        <p:cxnSp>
          <p:nvCxnSpPr>
            <p:cNvPr id="30" name="Straight Arrow Connector 29">
              <a:extLst>
                <a:ext uri="{FF2B5EF4-FFF2-40B4-BE49-F238E27FC236}">
                  <a16:creationId xmlns:a16="http://schemas.microsoft.com/office/drawing/2014/main" id="{83B63438-EB68-7A7F-1FCC-5C41BE8ED0F0}"/>
                </a:ext>
              </a:extLst>
            </p:cNvPr>
            <p:cNvCxnSpPr/>
            <p:nvPr/>
          </p:nvCxnSpPr>
          <p:spPr>
            <a:xfrm>
              <a:off x="685800" y="5253227"/>
              <a:ext cx="1676400" cy="995186"/>
            </a:xfrm>
            <a:prstGeom prst="straightConnector1">
              <a:avLst/>
            </a:prstGeom>
            <a:ln w="698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112" name="TextBox 7">
              <a:extLst>
                <a:ext uri="{FF2B5EF4-FFF2-40B4-BE49-F238E27FC236}">
                  <a16:creationId xmlns:a16="http://schemas.microsoft.com/office/drawing/2014/main" id="{EC1B773A-EA85-40A2-8843-0C0223D89479}"/>
                </a:ext>
              </a:extLst>
            </p:cNvPr>
            <p:cNvSpPr txBox="1">
              <a:spLocks noChangeArrowheads="1"/>
            </p:cNvSpPr>
            <p:nvPr/>
          </p:nvSpPr>
          <p:spPr bwMode="auto">
            <a:xfrm>
              <a:off x="990600" y="5862935"/>
              <a:ext cx="498406"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a:t>V</a:t>
              </a:r>
              <a:r>
                <a:rPr lang="en-US" altLang="en-US" sz="2400" i="1" baseline="-25000"/>
                <a:t>ai</a:t>
              </a:r>
            </a:p>
          </p:txBody>
        </p:sp>
        <p:cxnSp>
          <p:nvCxnSpPr>
            <p:cNvPr id="32" name="Straight Arrow Connector 31">
              <a:extLst>
                <a:ext uri="{FF2B5EF4-FFF2-40B4-BE49-F238E27FC236}">
                  <a16:creationId xmlns:a16="http://schemas.microsoft.com/office/drawing/2014/main" id="{F9780F38-5A62-9BE8-D79A-E6194EB8F9CF}"/>
                </a:ext>
              </a:extLst>
            </p:cNvPr>
            <p:cNvCxnSpPr/>
            <p:nvPr/>
          </p:nvCxnSpPr>
          <p:spPr>
            <a:xfrm>
              <a:off x="2362200" y="5253227"/>
              <a:ext cx="0" cy="990425"/>
            </a:xfrm>
            <a:prstGeom prst="straightConnector1">
              <a:avLst/>
            </a:prstGeom>
            <a:ln w="508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4114" name="TextBox 7">
              <a:extLst>
                <a:ext uri="{FF2B5EF4-FFF2-40B4-BE49-F238E27FC236}">
                  <a16:creationId xmlns:a16="http://schemas.microsoft.com/office/drawing/2014/main" id="{49DF343A-D44B-A8FB-1EB4-EB81BA6BFEFE}"/>
                </a:ext>
              </a:extLst>
            </p:cNvPr>
            <p:cNvSpPr txBox="1">
              <a:spLocks noChangeArrowheads="1"/>
            </p:cNvSpPr>
            <p:nvPr/>
          </p:nvSpPr>
          <p:spPr bwMode="auto">
            <a:xfrm>
              <a:off x="2397194" y="5405735"/>
              <a:ext cx="510076" cy="46158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dirty="0" err="1"/>
                <a:t>V</a:t>
              </a:r>
              <a:r>
                <a:rPr lang="en-US" altLang="en-US" sz="2400" i="1" baseline="-25000" dirty="0" err="1"/>
                <a:t>zi</a:t>
              </a:r>
              <a:endParaRPr lang="en-US" altLang="en-US" sz="2400" i="1" baseline="-25000" dirty="0"/>
            </a:p>
          </p:txBody>
        </p:sp>
        <p:cxnSp>
          <p:nvCxnSpPr>
            <p:cNvPr id="34" name="Straight Arrow Connector 33">
              <a:extLst>
                <a:ext uri="{FF2B5EF4-FFF2-40B4-BE49-F238E27FC236}">
                  <a16:creationId xmlns:a16="http://schemas.microsoft.com/office/drawing/2014/main" id="{A4E460D1-C838-DFD3-579D-915A8C45089F}"/>
                </a:ext>
              </a:extLst>
            </p:cNvPr>
            <p:cNvCxnSpPr/>
            <p:nvPr/>
          </p:nvCxnSpPr>
          <p:spPr>
            <a:xfrm flipH="1">
              <a:off x="2362200" y="5257988"/>
              <a:ext cx="2667000" cy="990425"/>
            </a:xfrm>
            <a:prstGeom prst="straightConnector1">
              <a:avLst/>
            </a:prstGeom>
            <a:ln w="60325">
              <a:solidFill>
                <a:srgbClr val="FF9900"/>
              </a:solidFill>
              <a:tailEnd type="arrow"/>
            </a:ln>
          </p:spPr>
          <p:style>
            <a:lnRef idx="1">
              <a:schemeClr val="accent1"/>
            </a:lnRef>
            <a:fillRef idx="0">
              <a:schemeClr val="accent1"/>
            </a:fillRef>
            <a:effectRef idx="0">
              <a:schemeClr val="accent1"/>
            </a:effectRef>
            <a:fontRef idx="minor">
              <a:schemeClr val="tx1"/>
            </a:fontRef>
          </p:style>
        </p:cxnSp>
        <p:sp>
          <p:nvSpPr>
            <p:cNvPr id="4116" name="TextBox 7">
              <a:extLst>
                <a:ext uri="{FF2B5EF4-FFF2-40B4-BE49-F238E27FC236}">
                  <a16:creationId xmlns:a16="http://schemas.microsoft.com/office/drawing/2014/main" id="{2EABD0D3-9FA8-202F-0D00-FC20CC1067AB}"/>
                </a:ext>
              </a:extLst>
            </p:cNvPr>
            <p:cNvSpPr txBox="1">
              <a:spLocks noChangeArrowheads="1"/>
            </p:cNvSpPr>
            <p:nvPr/>
          </p:nvSpPr>
          <p:spPr bwMode="auto">
            <a:xfrm>
              <a:off x="3733800" y="5786735"/>
              <a:ext cx="487634"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a:t>V</a:t>
              </a:r>
              <a:r>
                <a:rPr lang="en-US" altLang="en-US" sz="2400" i="1" baseline="-25000"/>
                <a:t>ri</a:t>
              </a:r>
            </a:p>
          </p:txBody>
        </p:sp>
      </p:grpSp>
      <mc:AlternateContent xmlns:mc="http://schemas.openxmlformats.org/markup-compatibility/2006" xmlns:p14="http://schemas.microsoft.com/office/powerpoint/2010/main">
        <mc:Choice Requires="p14">
          <p:contentPart p14:bwMode="auto" r:id="rId2">
            <p14:nvContentPartPr>
              <p14:cNvPr id="4098" name="Ink 47">
                <a:extLst>
                  <a:ext uri="{FF2B5EF4-FFF2-40B4-BE49-F238E27FC236}">
                    <a16:creationId xmlns:a16="http://schemas.microsoft.com/office/drawing/2014/main" id="{79845473-62F5-F92C-C5FB-857BE4234FD7}"/>
                  </a:ext>
                </a:extLst>
              </p14:cNvPr>
              <p14:cNvContentPartPr>
                <a14:cpLocks xmlns:a14="http://schemas.microsoft.com/office/drawing/2010/main" noRot="1" noChangeAspect="1" noEditPoints="1" noChangeArrowheads="1" noChangeShapeType="1"/>
              </p14:cNvContentPartPr>
              <p14:nvPr/>
            </p14:nvContentPartPr>
            <p14:xfrm>
              <a:off x="7378700" y="6521450"/>
              <a:ext cx="1588" cy="1588"/>
            </p14:xfrm>
          </p:contentPart>
        </mc:Choice>
        <mc:Fallback xmlns="">
          <p:pic>
            <p:nvPicPr>
              <p:cNvPr id="4098" name="Ink 47">
                <a:extLst>
                  <a:ext uri="{FF2B5EF4-FFF2-40B4-BE49-F238E27FC236}">
                    <a16:creationId xmlns:a16="http://schemas.microsoft.com/office/drawing/2014/main" id="{79845473-62F5-F92C-C5FB-857BE4234FD7}"/>
                  </a:ext>
                </a:extLst>
              </p:cNvPr>
              <p:cNvPicPr>
                <a:picLocks noRot="1" noChangeAspect="1" noEditPoints="1" noChangeArrowheads="1" noChangeShapeType="1"/>
              </p:cNvPicPr>
              <p:nvPr/>
            </p:nvPicPr>
            <p:blipFill>
              <a:blip r:embed="rId3"/>
              <a:stretch>
                <a:fillRect/>
              </a:stretch>
            </p:blipFill>
            <p:spPr>
              <a:xfrm>
                <a:off x="7337412" y="6480162"/>
                <a:ext cx="84164" cy="84164"/>
              </a:xfrm>
              <a:prstGeom prst="rect">
                <a:avLst/>
              </a:prstGeom>
            </p:spPr>
          </p:pic>
        </mc:Fallback>
      </mc:AlternateContent>
      <p:grpSp>
        <p:nvGrpSpPr>
          <p:cNvPr id="4" name="Group 3">
            <a:extLst>
              <a:ext uri="{FF2B5EF4-FFF2-40B4-BE49-F238E27FC236}">
                <a16:creationId xmlns:a16="http://schemas.microsoft.com/office/drawing/2014/main" id="{A127FC4B-4290-F323-8072-29C7FBE7E572}"/>
              </a:ext>
            </a:extLst>
          </p:cNvPr>
          <p:cNvGrpSpPr/>
          <p:nvPr/>
        </p:nvGrpSpPr>
        <p:grpSpPr>
          <a:xfrm>
            <a:off x="0" y="0"/>
            <a:ext cx="9144000" cy="6858000"/>
            <a:chOff x="0" y="0"/>
            <a:chExt cx="9144000" cy="6858000"/>
          </a:xfrm>
        </p:grpSpPr>
        <p:pic>
          <p:nvPicPr>
            <p:cNvPr id="7" name="Picture 22" descr="Logo usage Guidelines">
              <a:extLst>
                <a:ext uri="{FF2B5EF4-FFF2-40B4-BE49-F238E27FC236}">
                  <a16:creationId xmlns:a16="http://schemas.microsoft.com/office/drawing/2014/main" id="{89CB5F1D-61CF-5BE3-45DF-D26BAFA21F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38">
              <a:extLst>
                <a:ext uri="{FF2B5EF4-FFF2-40B4-BE49-F238E27FC236}">
                  <a16:creationId xmlns:a16="http://schemas.microsoft.com/office/drawing/2014/main" id="{D4EE52CC-63AD-98FF-D0FD-9E0FB22EAD69}"/>
                </a:ext>
              </a:extLst>
            </p:cNvPr>
            <p:cNvGrpSpPr>
              <a:grpSpLocks/>
            </p:cNvGrpSpPr>
            <p:nvPr/>
          </p:nvGrpSpPr>
          <p:grpSpPr bwMode="auto">
            <a:xfrm>
              <a:off x="0" y="0"/>
              <a:ext cx="9144000" cy="6858000"/>
              <a:chOff x="0" y="0"/>
              <a:chExt cx="9144000" cy="6858000"/>
            </a:xfrm>
          </p:grpSpPr>
          <p:grpSp>
            <p:nvGrpSpPr>
              <p:cNvPr id="13" name="Group 19">
                <a:extLst>
                  <a:ext uri="{FF2B5EF4-FFF2-40B4-BE49-F238E27FC236}">
                    <a16:creationId xmlns:a16="http://schemas.microsoft.com/office/drawing/2014/main" id="{0A371B25-5FDB-45F9-9A7B-FBCD6C36DA94}"/>
                  </a:ext>
                </a:extLst>
              </p:cNvPr>
              <p:cNvGrpSpPr>
                <a:grpSpLocks/>
              </p:cNvGrpSpPr>
              <p:nvPr/>
            </p:nvGrpSpPr>
            <p:grpSpPr bwMode="auto">
              <a:xfrm>
                <a:off x="0" y="0"/>
                <a:ext cx="9144000" cy="6858000"/>
                <a:chOff x="0" y="0"/>
                <a:chExt cx="9144000" cy="6858000"/>
              </a:xfrm>
            </p:grpSpPr>
            <p:grpSp>
              <p:nvGrpSpPr>
                <p:cNvPr id="17" name="Group 16">
                  <a:extLst>
                    <a:ext uri="{FF2B5EF4-FFF2-40B4-BE49-F238E27FC236}">
                      <a16:creationId xmlns:a16="http://schemas.microsoft.com/office/drawing/2014/main" id="{E13F79DC-4EEE-FB4A-48DC-A5E11E422835}"/>
                    </a:ext>
                  </a:extLst>
                </p:cNvPr>
                <p:cNvGrpSpPr>
                  <a:grpSpLocks/>
                </p:cNvGrpSpPr>
                <p:nvPr/>
              </p:nvGrpSpPr>
              <p:grpSpPr bwMode="auto">
                <a:xfrm>
                  <a:off x="0" y="0"/>
                  <a:ext cx="9144000" cy="6858000"/>
                  <a:chOff x="0" y="0"/>
                  <a:chExt cx="5760" cy="4320"/>
                </a:xfrm>
              </p:grpSpPr>
              <p:grpSp>
                <p:nvGrpSpPr>
                  <p:cNvPr id="20" name="Group 19">
                    <a:extLst>
                      <a:ext uri="{FF2B5EF4-FFF2-40B4-BE49-F238E27FC236}">
                        <a16:creationId xmlns:a16="http://schemas.microsoft.com/office/drawing/2014/main" id="{000B1DF0-9A5C-3444-C66F-0A6987DBDF52}"/>
                      </a:ext>
                    </a:extLst>
                  </p:cNvPr>
                  <p:cNvGrpSpPr>
                    <a:grpSpLocks/>
                  </p:cNvGrpSpPr>
                  <p:nvPr/>
                </p:nvGrpSpPr>
                <p:grpSpPr bwMode="auto">
                  <a:xfrm>
                    <a:off x="0" y="0"/>
                    <a:ext cx="192" cy="4320"/>
                    <a:chOff x="0" y="-48"/>
                    <a:chExt cx="144" cy="4368"/>
                  </a:xfrm>
                </p:grpSpPr>
                <p:sp>
                  <p:nvSpPr>
                    <p:cNvPr id="37" name="Rectangle 10">
                      <a:extLst>
                        <a:ext uri="{FF2B5EF4-FFF2-40B4-BE49-F238E27FC236}">
                          <a16:creationId xmlns:a16="http://schemas.microsoft.com/office/drawing/2014/main" id="{65A06546-A6BC-0D95-2343-0AD9CBB22FF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 name="Rectangle 11">
                      <a:extLst>
                        <a:ext uri="{FF2B5EF4-FFF2-40B4-BE49-F238E27FC236}">
                          <a16:creationId xmlns:a16="http://schemas.microsoft.com/office/drawing/2014/main" id="{5FC40ABA-2FBB-1A27-B4D4-08AE07B53A7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2" name="Group 12">
                    <a:extLst>
                      <a:ext uri="{FF2B5EF4-FFF2-40B4-BE49-F238E27FC236}">
                        <a16:creationId xmlns:a16="http://schemas.microsoft.com/office/drawing/2014/main" id="{98E8B007-4FE1-9F00-1101-2D898A31E2F0}"/>
                      </a:ext>
                    </a:extLst>
                  </p:cNvPr>
                  <p:cNvGrpSpPr>
                    <a:grpSpLocks/>
                  </p:cNvGrpSpPr>
                  <p:nvPr/>
                </p:nvGrpSpPr>
                <p:grpSpPr bwMode="auto">
                  <a:xfrm>
                    <a:off x="5674" y="24"/>
                    <a:ext cx="86" cy="4296"/>
                    <a:chOff x="5616" y="-48"/>
                    <a:chExt cx="144" cy="4368"/>
                  </a:xfrm>
                </p:grpSpPr>
                <p:sp>
                  <p:nvSpPr>
                    <p:cNvPr id="35" name="Rectangle 13">
                      <a:extLst>
                        <a:ext uri="{FF2B5EF4-FFF2-40B4-BE49-F238E27FC236}">
                          <a16:creationId xmlns:a16="http://schemas.microsoft.com/office/drawing/2014/main" id="{F1C7CAAD-0D2A-EC0E-D579-15E822E6AE6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 name="Rectangle 14">
                      <a:extLst>
                        <a:ext uri="{FF2B5EF4-FFF2-40B4-BE49-F238E27FC236}">
                          <a16:creationId xmlns:a16="http://schemas.microsoft.com/office/drawing/2014/main" id="{3A002E96-81B7-3B50-0ABD-56918C60445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4" name="Group 15">
                    <a:extLst>
                      <a:ext uri="{FF2B5EF4-FFF2-40B4-BE49-F238E27FC236}">
                        <a16:creationId xmlns:a16="http://schemas.microsoft.com/office/drawing/2014/main" id="{ADE3CD55-BC6F-D222-3367-FEF244E2AC2C}"/>
                      </a:ext>
                    </a:extLst>
                  </p:cNvPr>
                  <p:cNvGrpSpPr>
                    <a:grpSpLocks/>
                  </p:cNvGrpSpPr>
                  <p:nvPr/>
                </p:nvGrpSpPr>
                <p:grpSpPr bwMode="auto">
                  <a:xfrm>
                    <a:off x="144" y="0"/>
                    <a:ext cx="5616" cy="144"/>
                    <a:chOff x="96" y="-48"/>
                    <a:chExt cx="5520" cy="144"/>
                  </a:xfrm>
                </p:grpSpPr>
                <p:sp>
                  <p:nvSpPr>
                    <p:cNvPr id="31" name="Rectangle 30">
                      <a:extLst>
                        <a:ext uri="{FF2B5EF4-FFF2-40B4-BE49-F238E27FC236}">
                          <a16:creationId xmlns:a16="http://schemas.microsoft.com/office/drawing/2014/main" id="{FF960639-85CD-2436-2506-73BECF333CD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3" name="Rectangle 32">
                      <a:extLst>
                        <a:ext uri="{FF2B5EF4-FFF2-40B4-BE49-F238E27FC236}">
                          <a16:creationId xmlns:a16="http://schemas.microsoft.com/office/drawing/2014/main" id="{ED5E534E-6518-A301-3BFB-A1C21A13665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6" name="Group 18">
                    <a:extLst>
                      <a:ext uri="{FF2B5EF4-FFF2-40B4-BE49-F238E27FC236}">
                        <a16:creationId xmlns:a16="http://schemas.microsoft.com/office/drawing/2014/main" id="{C61D11EF-86D5-ADE8-06C7-3F5A9027E8B1}"/>
                      </a:ext>
                    </a:extLst>
                  </p:cNvPr>
                  <p:cNvGrpSpPr>
                    <a:grpSpLocks/>
                  </p:cNvGrpSpPr>
                  <p:nvPr/>
                </p:nvGrpSpPr>
                <p:grpSpPr bwMode="auto">
                  <a:xfrm>
                    <a:off x="144" y="4234"/>
                    <a:ext cx="5616" cy="86"/>
                    <a:chOff x="96" y="4176"/>
                    <a:chExt cx="5520" cy="144"/>
                  </a:xfrm>
                </p:grpSpPr>
                <p:sp>
                  <p:nvSpPr>
                    <p:cNvPr id="28" name="Rectangle 19">
                      <a:extLst>
                        <a:ext uri="{FF2B5EF4-FFF2-40B4-BE49-F238E27FC236}">
                          <a16:creationId xmlns:a16="http://schemas.microsoft.com/office/drawing/2014/main" id="{614B539C-74EF-6383-8A11-86AE72A399B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9" name="Rectangle 20">
                      <a:extLst>
                        <a:ext uri="{FF2B5EF4-FFF2-40B4-BE49-F238E27FC236}">
                          <a16:creationId xmlns:a16="http://schemas.microsoft.com/office/drawing/2014/main" id="{225168B2-9BEB-E6CC-1F57-B01DFD1E60B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8" name="Rectangle 21">
                  <a:extLst>
                    <a:ext uri="{FF2B5EF4-FFF2-40B4-BE49-F238E27FC236}">
                      <a16:creationId xmlns:a16="http://schemas.microsoft.com/office/drawing/2014/main" id="{DB7B1124-2991-E211-8B57-03AFA08ED34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5" name="Picture 42" descr="A picture containing shape&#10;&#10;Description automatically generated">
                <a:extLst>
                  <a:ext uri="{FF2B5EF4-FFF2-40B4-BE49-F238E27FC236}">
                    <a16:creationId xmlns:a16="http://schemas.microsoft.com/office/drawing/2014/main" id="{820F63C6-7D43-9FFA-7876-3AB63E7CA9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39" name="Title 38">
            <a:extLst>
              <a:ext uri="{FF2B5EF4-FFF2-40B4-BE49-F238E27FC236}">
                <a16:creationId xmlns:a16="http://schemas.microsoft.com/office/drawing/2014/main" id="{45527CAE-6BF6-D2DB-FD0D-6FF3481E36EC}"/>
              </a:ext>
            </a:extLst>
          </p:cNvPr>
          <p:cNvSpPr>
            <a:spLocks noGrp="1"/>
          </p:cNvSpPr>
          <p:nvPr>
            <p:ph type="title"/>
          </p:nvPr>
        </p:nvSpPr>
        <p:spPr>
          <a:xfrm>
            <a:off x="685800" y="228600"/>
            <a:ext cx="7772400" cy="1143000"/>
          </a:xfrm>
        </p:spPr>
        <p:txBody>
          <a:bodyPr/>
          <a:lstStyle/>
          <a:p>
            <a:r>
              <a:rPr lang="en-US" sz="2800" dirty="0"/>
              <a:t>Rotor Speed Vs Inlet Whirl Velocity </a:t>
            </a:r>
            <a:endParaRPr lang="en-IN" sz="2800" dirty="0"/>
          </a:p>
        </p:txBody>
      </p:sp>
      <mc:AlternateContent xmlns:mc="http://schemas.openxmlformats.org/markup-compatibility/2006" xmlns:p14="http://schemas.microsoft.com/office/powerpoint/2010/main">
        <mc:Choice Requires="p14">
          <p:contentPart p14:bwMode="auto" r:id="rId6">
            <p14:nvContentPartPr>
              <p14:cNvPr id="40" name="Ink 39">
                <a:extLst>
                  <a:ext uri="{FF2B5EF4-FFF2-40B4-BE49-F238E27FC236}">
                    <a16:creationId xmlns:a16="http://schemas.microsoft.com/office/drawing/2014/main" id="{BD56A303-02D3-C821-8AFE-C41779E48970}"/>
                  </a:ext>
                </a:extLst>
              </p14:cNvPr>
              <p14:cNvContentPartPr/>
              <p14:nvPr/>
            </p14:nvContentPartPr>
            <p14:xfrm>
              <a:off x="4698000" y="2014920"/>
              <a:ext cx="2659680" cy="3962520"/>
            </p14:xfrm>
          </p:contentPart>
        </mc:Choice>
        <mc:Fallback xmlns="">
          <p:pic>
            <p:nvPicPr>
              <p:cNvPr id="40" name="Ink 39">
                <a:extLst>
                  <a:ext uri="{FF2B5EF4-FFF2-40B4-BE49-F238E27FC236}">
                    <a16:creationId xmlns:a16="http://schemas.microsoft.com/office/drawing/2014/main" id="{BD56A303-02D3-C821-8AFE-C41779E48970}"/>
                  </a:ext>
                </a:extLst>
              </p:cNvPr>
              <p:cNvPicPr/>
              <p:nvPr/>
            </p:nvPicPr>
            <p:blipFill>
              <a:blip r:embed="rId7"/>
              <a:stretch>
                <a:fillRect/>
              </a:stretch>
            </p:blipFill>
            <p:spPr>
              <a:xfrm>
                <a:off x="4688640" y="2005560"/>
                <a:ext cx="2678400" cy="398124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1">
            <a:extLst>
              <a:ext uri="{FF2B5EF4-FFF2-40B4-BE49-F238E27FC236}">
                <a16:creationId xmlns:a16="http://schemas.microsoft.com/office/drawing/2014/main" id="{B9B53BC1-8632-84C2-C914-6A834037E046}"/>
              </a:ext>
            </a:extLst>
          </p:cNvPr>
          <p:cNvGrpSpPr>
            <a:grpSpLocks/>
          </p:cNvGrpSpPr>
          <p:nvPr/>
        </p:nvGrpSpPr>
        <p:grpSpPr bwMode="auto">
          <a:xfrm>
            <a:off x="370006" y="1089420"/>
            <a:ext cx="4888164" cy="1544424"/>
            <a:chOff x="685800" y="284365"/>
            <a:chExt cx="4888506" cy="1544151"/>
          </a:xfrm>
        </p:grpSpPr>
        <p:cxnSp>
          <p:nvCxnSpPr>
            <p:cNvPr id="3" name="Straight Arrow Connector 2">
              <a:extLst>
                <a:ext uri="{FF2B5EF4-FFF2-40B4-BE49-F238E27FC236}">
                  <a16:creationId xmlns:a16="http://schemas.microsoft.com/office/drawing/2014/main" id="{536B70BC-67CD-68BB-201E-B9FEF812F1ED}"/>
                </a:ext>
              </a:extLst>
            </p:cNvPr>
            <p:cNvCxnSpPr/>
            <p:nvPr/>
          </p:nvCxnSpPr>
          <p:spPr>
            <a:xfrm>
              <a:off x="782645" y="838092"/>
              <a:ext cx="4323064" cy="0"/>
            </a:xfrm>
            <a:prstGeom prst="straightConnector1">
              <a:avLst/>
            </a:prstGeom>
            <a:ln w="69850">
              <a:tailEnd type="arrow"/>
            </a:ln>
          </p:spPr>
          <p:style>
            <a:lnRef idx="1">
              <a:schemeClr val="accent1"/>
            </a:lnRef>
            <a:fillRef idx="0">
              <a:schemeClr val="accent1"/>
            </a:fillRef>
            <a:effectRef idx="0">
              <a:schemeClr val="accent1"/>
            </a:effectRef>
            <a:fontRef idx="minor">
              <a:schemeClr val="tx1"/>
            </a:fontRef>
          </p:style>
        </p:cxnSp>
        <p:grpSp>
          <p:nvGrpSpPr>
            <p:cNvPr id="4131" name="Group 17">
              <a:extLst>
                <a:ext uri="{FF2B5EF4-FFF2-40B4-BE49-F238E27FC236}">
                  <a16:creationId xmlns:a16="http://schemas.microsoft.com/office/drawing/2014/main" id="{D342EEAF-706E-183B-0E24-044B500E0D08}"/>
                </a:ext>
              </a:extLst>
            </p:cNvPr>
            <p:cNvGrpSpPr>
              <a:grpSpLocks/>
            </p:cNvGrpSpPr>
            <p:nvPr/>
          </p:nvGrpSpPr>
          <p:grpSpPr bwMode="auto">
            <a:xfrm>
              <a:off x="685800" y="395001"/>
              <a:ext cx="1752722" cy="444676"/>
              <a:chOff x="6096000" y="3823983"/>
              <a:chExt cx="1752722" cy="444743"/>
            </a:xfrm>
          </p:grpSpPr>
          <p:cxnSp>
            <p:nvCxnSpPr>
              <p:cNvPr id="5" name="Straight Arrow Connector 4">
                <a:extLst>
                  <a:ext uri="{FF2B5EF4-FFF2-40B4-BE49-F238E27FC236}">
                    <a16:creationId xmlns:a16="http://schemas.microsoft.com/office/drawing/2014/main" id="{1E07E8EA-4964-0A36-84A3-FDAA028E832A}"/>
                  </a:ext>
                </a:extLst>
              </p:cNvPr>
              <p:cNvCxnSpPr/>
              <p:nvPr/>
            </p:nvCxnSpPr>
            <p:spPr>
              <a:xfrm>
                <a:off x="6096000" y="4267138"/>
                <a:ext cx="1752722" cy="1588"/>
              </a:xfrm>
              <a:prstGeom prst="straightConnector1">
                <a:avLst/>
              </a:prstGeom>
              <a:ln w="6985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4140" name="TextBox 16">
                <a:extLst>
                  <a:ext uri="{FF2B5EF4-FFF2-40B4-BE49-F238E27FC236}">
                    <a16:creationId xmlns:a16="http://schemas.microsoft.com/office/drawing/2014/main" id="{CD00AC0C-7594-5345-8F8E-DDEDBCA9D27F}"/>
                  </a:ext>
                </a:extLst>
              </p:cNvPr>
              <p:cNvSpPr txBox="1">
                <a:spLocks noChangeArrowheads="1"/>
              </p:cNvSpPr>
              <p:nvPr/>
            </p:nvSpPr>
            <p:spPr bwMode="auto">
              <a:xfrm>
                <a:off x="6869048" y="3823983"/>
                <a:ext cx="872416" cy="4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000" i="1" dirty="0" err="1"/>
                  <a:t>V</a:t>
                </a:r>
                <a:r>
                  <a:rPr lang="en-US" altLang="en-US" sz="2000" i="1" baseline="-25000" dirty="0" err="1">
                    <a:sym typeface="Symbol" panose="05050102010706020507" pitchFamily="18" charset="2"/>
                  </a:rPr>
                  <a:t>,wheel</a:t>
                </a:r>
                <a:endParaRPr lang="en-US" altLang="en-US" sz="2000" i="1" baseline="-25000" dirty="0"/>
              </a:p>
            </p:txBody>
          </p:sp>
        </p:grpSp>
        <p:sp>
          <p:nvSpPr>
            <p:cNvPr id="4132" name="TextBox 7">
              <a:extLst>
                <a:ext uri="{FF2B5EF4-FFF2-40B4-BE49-F238E27FC236}">
                  <a16:creationId xmlns:a16="http://schemas.microsoft.com/office/drawing/2014/main" id="{3750D8EA-3AC9-C77D-45C8-BCE4484EF880}"/>
                </a:ext>
              </a:extLst>
            </p:cNvPr>
            <p:cNvSpPr txBox="1">
              <a:spLocks noChangeArrowheads="1"/>
            </p:cNvSpPr>
            <p:nvPr/>
          </p:nvSpPr>
          <p:spPr bwMode="auto">
            <a:xfrm>
              <a:off x="2445446" y="284365"/>
              <a:ext cx="634385" cy="46158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dirty="0"/>
                <a:t>V</a:t>
              </a:r>
              <a:r>
                <a:rPr lang="en-US" altLang="en-US" sz="2400" i="1" baseline="-25000" dirty="0">
                  <a:sym typeface="Symbol" panose="05050102010706020507" pitchFamily="18" charset="2"/>
                </a:rPr>
                <a:t>  </a:t>
              </a:r>
              <a:r>
                <a:rPr lang="en-US" altLang="en-US" sz="2400" i="1" baseline="-25000" dirty="0" err="1"/>
                <a:t>i</a:t>
              </a:r>
              <a:endParaRPr lang="en-US" altLang="en-US" sz="2400" i="1" baseline="-25000" dirty="0"/>
            </a:p>
          </p:txBody>
        </p:sp>
        <p:cxnSp>
          <p:nvCxnSpPr>
            <p:cNvPr id="8" name="Straight Arrow Connector 7">
              <a:extLst>
                <a:ext uri="{FF2B5EF4-FFF2-40B4-BE49-F238E27FC236}">
                  <a16:creationId xmlns:a16="http://schemas.microsoft.com/office/drawing/2014/main" id="{FEA32825-9402-741E-E915-ADD7AA1D2044}"/>
                </a:ext>
              </a:extLst>
            </p:cNvPr>
            <p:cNvCxnSpPr/>
            <p:nvPr/>
          </p:nvCxnSpPr>
          <p:spPr>
            <a:xfrm>
              <a:off x="685800" y="838092"/>
              <a:ext cx="4343704" cy="990424"/>
            </a:xfrm>
            <a:prstGeom prst="straightConnector1">
              <a:avLst/>
            </a:prstGeom>
            <a:ln w="698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134" name="TextBox 7">
              <a:extLst>
                <a:ext uri="{FF2B5EF4-FFF2-40B4-BE49-F238E27FC236}">
                  <a16:creationId xmlns:a16="http://schemas.microsoft.com/office/drawing/2014/main" id="{9F3892D2-F3A8-9E96-A390-7CE4229E5216}"/>
                </a:ext>
              </a:extLst>
            </p:cNvPr>
            <p:cNvSpPr txBox="1">
              <a:spLocks noChangeArrowheads="1"/>
            </p:cNvSpPr>
            <p:nvPr/>
          </p:nvSpPr>
          <p:spPr bwMode="auto">
            <a:xfrm>
              <a:off x="2068491" y="1323814"/>
              <a:ext cx="498406"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dirty="0"/>
                <a:t>V</a:t>
              </a:r>
              <a:r>
                <a:rPr lang="en-US" altLang="en-US" sz="2400" i="1" baseline="-25000" dirty="0"/>
                <a:t>ai</a:t>
              </a:r>
            </a:p>
          </p:txBody>
        </p:sp>
        <p:cxnSp>
          <p:nvCxnSpPr>
            <p:cNvPr id="10" name="Straight Arrow Connector 9">
              <a:extLst>
                <a:ext uri="{FF2B5EF4-FFF2-40B4-BE49-F238E27FC236}">
                  <a16:creationId xmlns:a16="http://schemas.microsoft.com/office/drawing/2014/main" id="{5D65F0EE-F4ED-5937-99EB-C06C9F09A2EF}"/>
                </a:ext>
              </a:extLst>
            </p:cNvPr>
            <p:cNvCxnSpPr/>
            <p:nvPr/>
          </p:nvCxnSpPr>
          <p:spPr>
            <a:xfrm>
              <a:off x="5029504" y="838092"/>
              <a:ext cx="0" cy="990424"/>
            </a:xfrm>
            <a:prstGeom prst="straightConnector1">
              <a:avLst/>
            </a:prstGeom>
            <a:ln w="508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4136" name="TextBox 7">
              <a:extLst>
                <a:ext uri="{FF2B5EF4-FFF2-40B4-BE49-F238E27FC236}">
                  <a16:creationId xmlns:a16="http://schemas.microsoft.com/office/drawing/2014/main" id="{6947331D-4E6D-4F8E-F82A-29DB3EF6C7C0}"/>
                </a:ext>
              </a:extLst>
            </p:cNvPr>
            <p:cNvSpPr txBox="1">
              <a:spLocks noChangeArrowheads="1"/>
            </p:cNvSpPr>
            <p:nvPr/>
          </p:nvSpPr>
          <p:spPr bwMode="auto">
            <a:xfrm>
              <a:off x="5064194" y="990600"/>
              <a:ext cx="510112" cy="46158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dirty="0" err="1"/>
                <a:t>V</a:t>
              </a:r>
              <a:r>
                <a:rPr lang="en-US" altLang="en-US" sz="2400" i="1" baseline="-25000" dirty="0" err="1"/>
                <a:t>zi</a:t>
              </a:r>
              <a:endParaRPr lang="en-US" altLang="en-US" sz="2400" i="1" baseline="-25000" dirty="0"/>
            </a:p>
          </p:txBody>
        </p:sp>
        <p:cxnSp>
          <p:nvCxnSpPr>
            <p:cNvPr id="12" name="Straight Arrow Connector 11">
              <a:extLst>
                <a:ext uri="{FF2B5EF4-FFF2-40B4-BE49-F238E27FC236}">
                  <a16:creationId xmlns:a16="http://schemas.microsoft.com/office/drawing/2014/main" id="{49529B6D-DE3A-F922-53CB-78401F0F4FE9}"/>
                </a:ext>
              </a:extLst>
            </p:cNvPr>
            <p:cNvCxnSpPr/>
            <p:nvPr/>
          </p:nvCxnSpPr>
          <p:spPr>
            <a:xfrm>
              <a:off x="2362317" y="838092"/>
              <a:ext cx="2667186" cy="990424"/>
            </a:xfrm>
            <a:prstGeom prst="straightConnector1">
              <a:avLst/>
            </a:prstGeom>
            <a:ln w="60325">
              <a:solidFill>
                <a:srgbClr val="FF9900"/>
              </a:solidFill>
              <a:tailEnd type="arrow"/>
            </a:ln>
          </p:spPr>
          <p:style>
            <a:lnRef idx="1">
              <a:schemeClr val="accent1"/>
            </a:lnRef>
            <a:fillRef idx="0">
              <a:schemeClr val="accent1"/>
            </a:fillRef>
            <a:effectRef idx="0">
              <a:schemeClr val="accent1"/>
            </a:effectRef>
            <a:fontRef idx="minor">
              <a:schemeClr val="tx1"/>
            </a:fontRef>
          </p:style>
        </p:cxnSp>
        <p:sp>
          <p:nvSpPr>
            <p:cNvPr id="4138" name="TextBox 7">
              <a:extLst>
                <a:ext uri="{FF2B5EF4-FFF2-40B4-BE49-F238E27FC236}">
                  <a16:creationId xmlns:a16="http://schemas.microsoft.com/office/drawing/2014/main" id="{ADCB1C07-3065-5AD4-43CC-9E9E64546D73}"/>
                </a:ext>
              </a:extLst>
            </p:cNvPr>
            <p:cNvSpPr txBox="1">
              <a:spLocks noChangeArrowheads="1"/>
            </p:cNvSpPr>
            <p:nvPr/>
          </p:nvSpPr>
          <p:spPr bwMode="auto">
            <a:xfrm>
              <a:off x="3733800" y="914400"/>
              <a:ext cx="487634"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i="1"/>
                <a:t>V</a:t>
              </a:r>
              <a:r>
                <a:rPr lang="en-US" altLang="en-US" sz="2400" i="1" baseline="-25000"/>
                <a:t>ri</a:t>
              </a:r>
            </a:p>
          </p:txBody>
        </p:sp>
      </p:grpSp>
      <mc:AlternateContent xmlns:mc="http://schemas.openxmlformats.org/markup-compatibility/2006" xmlns:p14="http://schemas.microsoft.com/office/powerpoint/2010/main">
        <mc:Choice Requires="p14">
          <p:contentPart p14:bwMode="auto" r:id="rId2">
            <p14:nvContentPartPr>
              <p14:cNvPr id="4098" name="Ink 47">
                <a:extLst>
                  <a:ext uri="{FF2B5EF4-FFF2-40B4-BE49-F238E27FC236}">
                    <a16:creationId xmlns:a16="http://schemas.microsoft.com/office/drawing/2014/main" id="{79845473-62F5-F92C-C5FB-857BE4234FD7}"/>
                  </a:ext>
                </a:extLst>
              </p14:cNvPr>
              <p14:cNvContentPartPr>
                <a14:cpLocks xmlns:a14="http://schemas.microsoft.com/office/drawing/2010/main" noRot="1" noChangeAspect="1" noEditPoints="1" noChangeArrowheads="1" noChangeShapeType="1"/>
              </p14:cNvContentPartPr>
              <p14:nvPr/>
            </p14:nvContentPartPr>
            <p14:xfrm>
              <a:off x="7378700" y="6521450"/>
              <a:ext cx="1588" cy="1588"/>
            </p14:xfrm>
          </p:contentPart>
        </mc:Choice>
        <mc:Fallback xmlns="">
          <p:pic>
            <p:nvPicPr>
              <p:cNvPr id="4098" name="Ink 47">
                <a:extLst>
                  <a:ext uri="{FF2B5EF4-FFF2-40B4-BE49-F238E27FC236}">
                    <a16:creationId xmlns:a16="http://schemas.microsoft.com/office/drawing/2014/main" id="{79845473-62F5-F92C-C5FB-857BE4234FD7}"/>
                  </a:ext>
                </a:extLst>
              </p:cNvPr>
              <p:cNvPicPr>
                <a:picLocks noRot="1" noChangeAspect="1" noEditPoints="1" noChangeArrowheads="1" noChangeShapeType="1"/>
              </p:cNvPicPr>
              <p:nvPr/>
            </p:nvPicPr>
            <p:blipFill>
              <a:blip r:embed="rId3"/>
              <a:stretch>
                <a:fillRect/>
              </a:stretch>
            </p:blipFill>
            <p:spPr>
              <a:xfrm>
                <a:off x="7337412" y="6480162"/>
                <a:ext cx="84164" cy="84164"/>
              </a:xfrm>
              <a:prstGeom prst="rect">
                <a:avLst/>
              </a:prstGeom>
            </p:spPr>
          </p:pic>
        </mc:Fallback>
      </mc:AlternateContent>
      <p:grpSp>
        <p:nvGrpSpPr>
          <p:cNvPr id="4" name="Group 3">
            <a:extLst>
              <a:ext uri="{FF2B5EF4-FFF2-40B4-BE49-F238E27FC236}">
                <a16:creationId xmlns:a16="http://schemas.microsoft.com/office/drawing/2014/main" id="{A127FC4B-4290-F323-8072-29C7FBE7E572}"/>
              </a:ext>
            </a:extLst>
          </p:cNvPr>
          <p:cNvGrpSpPr/>
          <p:nvPr/>
        </p:nvGrpSpPr>
        <p:grpSpPr>
          <a:xfrm>
            <a:off x="0" y="0"/>
            <a:ext cx="9144000" cy="6858000"/>
            <a:chOff x="0" y="0"/>
            <a:chExt cx="9144000" cy="6858000"/>
          </a:xfrm>
        </p:grpSpPr>
        <p:pic>
          <p:nvPicPr>
            <p:cNvPr id="7" name="Picture 22" descr="Logo usage Guidelines">
              <a:extLst>
                <a:ext uri="{FF2B5EF4-FFF2-40B4-BE49-F238E27FC236}">
                  <a16:creationId xmlns:a16="http://schemas.microsoft.com/office/drawing/2014/main" id="{89CB5F1D-61CF-5BE3-45DF-D26BAFA21F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38">
              <a:extLst>
                <a:ext uri="{FF2B5EF4-FFF2-40B4-BE49-F238E27FC236}">
                  <a16:creationId xmlns:a16="http://schemas.microsoft.com/office/drawing/2014/main" id="{D4EE52CC-63AD-98FF-D0FD-9E0FB22EAD69}"/>
                </a:ext>
              </a:extLst>
            </p:cNvPr>
            <p:cNvGrpSpPr>
              <a:grpSpLocks/>
            </p:cNvGrpSpPr>
            <p:nvPr/>
          </p:nvGrpSpPr>
          <p:grpSpPr bwMode="auto">
            <a:xfrm>
              <a:off x="0" y="0"/>
              <a:ext cx="9144000" cy="6858000"/>
              <a:chOff x="0" y="0"/>
              <a:chExt cx="9144000" cy="6858000"/>
            </a:xfrm>
          </p:grpSpPr>
          <p:grpSp>
            <p:nvGrpSpPr>
              <p:cNvPr id="13" name="Group 19">
                <a:extLst>
                  <a:ext uri="{FF2B5EF4-FFF2-40B4-BE49-F238E27FC236}">
                    <a16:creationId xmlns:a16="http://schemas.microsoft.com/office/drawing/2014/main" id="{0A371B25-5FDB-45F9-9A7B-FBCD6C36DA94}"/>
                  </a:ext>
                </a:extLst>
              </p:cNvPr>
              <p:cNvGrpSpPr>
                <a:grpSpLocks/>
              </p:cNvGrpSpPr>
              <p:nvPr/>
            </p:nvGrpSpPr>
            <p:grpSpPr bwMode="auto">
              <a:xfrm>
                <a:off x="0" y="0"/>
                <a:ext cx="9144000" cy="6858000"/>
                <a:chOff x="0" y="0"/>
                <a:chExt cx="9144000" cy="6858000"/>
              </a:xfrm>
            </p:grpSpPr>
            <p:grpSp>
              <p:nvGrpSpPr>
                <p:cNvPr id="17" name="Group 16">
                  <a:extLst>
                    <a:ext uri="{FF2B5EF4-FFF2-40B4-BE49-F238E27FC236}">
                      <a16:creationId xmlns:a16="http://schemas.microsoft.com/office/drawing/2014/main" id="{E13F79DC-4EEE-FB4A-48DC-A5E11E422835}"/>
                    </a:ext>
                  </a:extLst>
                </p:cNvPr>
                <p:cNvGrpSpPr>
                  <a:grpSpLocks/>
                </p:cNvGrpSpPr>
                <p:nvPr/>
              </p:nvGrpSpPr>
              <p:grpSpPr bwMode="auto">
                <a:xfrm>
                  <a:off x="0" y="0"/>
                  <a:ext cx="9144000" cy="6858000"/>
                  <a:chOff x="0" y="0"/>
                  <a:chExt cx="5760" cy="4320"/>
                </a:xfrm>
              </p:grpSpPr>
              <p:grpSp>
                <p:nvGrpSpPr>
                  <p:cNvPr id="20" name="Group 19">
                    <a:extLst>
                      <a:ext uri="{FF2B5EF4-FFF2-40B4-BE49-F238E27FC236}">
                        <a16:creationId xmlns:a16="http://schemas.microsoft.com/office/drawing/2014/main" id="{000B1DF0-9A5C-3444-C66F-0A6987DBDF52}"/>
                      </a:ext>
                    </a:extLst>
                  </p:cNvPr>
                  <p:cNvGrpSpPr>
                    <a:grpSpLocks/>
                  </p:cNvGrpSpPr>
                  <p:nvPr/>
                </p:nvGrpSpPr>
                <p:grpSpPr bwMode="auto">
                  <a:xfrm>
                    <a:off x="0" y="0"/>
                    <a:ext cx="192" cy="4320"/>
                    <a:chOff x="0" y="-48"/>
                    <a:chExt cx="144" cy="4368"/>
                  </a:xfrm>
                </p:grpSpPr>
                <p:sp>
                  <p:nvSpPr>
                    <p:cNvPr id="37" name="Rectangle 10">
                      <a:extLst>
                        <a:ext uri="{FF2B5EF4-FFF2-40B4-BE49-F238E27FC236}">
                          <a16:creationId xmlns:a16="http://schemas.microsoft.com/office/drawing/2014/main" id="{65A06546-A6BC-0D95-2343-0AD9CBB22FF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 name="Rectangle 11">
                      <a:extLst>
                        <a:ext uri="{FF2B5EF4-FFF2-40B4-BE49-F238E27FC236}">
                          <a16:creationId xmlns:a16="http://schemas.microsoft.com/office/drawing/2014/main" id="{5FC40ABA-2FBB-1A27-B4D4-08AE07B53A7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2" name="Group 12">
                    <a:extLst>
                      <a:ext uri="{FF2B5EF4-FFF2-40B4-BE49-F238E27FC236}">
                        <a16:creationId xmlns:a16="http://schemas.microsoft.com/office/drawing/2014/main" id="{98E8B007-4FE1-9F00-1101-2D898A31E2F0}"/>
                      </a:ext>
                    </a:extLst>
                  </p:cNvPr>
                  <p:cNvGrpSpPr>
                    <a:grpSpLocks/>
                  </p:cNvGrpSpPr>
                  <p:nvPr/>
                </p:nvGrpSpPr>
                <p:grpSpPr bwMode="auto">
                  <a:xfrm>
                    <a:off x="5674" y="24"/>
                    <a:ext cx="86" cy="4296"/>
                    <a:chOff x="5616" y="-48"/>
                    <a:chExt cx="144" cy="4368"/>
                  </a:xfrm>
                </p:grpSpPr>
                <p:sp>
                  <p:nvSpPr>
                    <p:cNvPr id="35" name="Rectangle 13">
                      <a:extLst>
                        <a:ext uri="{FF2B5EF4-FFF2-40B4-BE49-F238E27FC236}">
                          <a16:creationId xmlns:a16="http://schemas.microsoft.com/office/drawing/2014/main" id="{F1C7CAAD-0D2A-EC0E-D579-15E822E6AE6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 name="Rectangle 14">
                      <a:extLst>
                        <a:ext uri="{FF2B5EF4-FFF2-40B4-BE49-F238E27FC236}">
                          <a16:creationId xmlns:a16="http://schemas.microsoft.com/office/drawing/2014/main" id="{3A002E96-81B7-3B50-0ABD-56918C60445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4" name="Group 15">
                    <a:extLst>
                      <a:ext uri="{FF2B5EF4-FFF2-40B4-BE49-F238E27FC236}">
                        <a16:creationId xmlns:a16="http://schemas.microsoft.com/office/drawing/2014/main" id="{ADE3CD55-BC6F-D222-3367-FEF244E2AC2C}"/>
                      </a:ext>
                    </a:extLst>
                  </p:cNvPr>
                  <p:cNvGrpSpPr>
                    <a:grpSpLocks/>
                  </p:cNvGrpSpPr>
                  <p:nvPr/>
                </p:nvGrpSpPr>
                <p:grpSpPr bwMode="auto">
                  <a:xfrm>
                    <a:off x="144" y="0"/>
                    <a:ext cx="5616" cy="144"/>
                    <a:chOff x="96" y="-48"/>
                    <a:chExt cx="5520" cy="144"/>
                  </a:xfrm>
                </p:grpSpPr>
                <p:sp>
                  <p:nvSpPr>
                    <p:cNvPr id="31" name="Rectangle 30">
                      <a:extLst>
                        <a:ext uri="{FF2B5EF4-FFF2-40B4-BE49-F238E27FC236}">
                          <a16:creationId xmlns:a16="http://schemas.microsoft.com/office/drawing/2014/main" id="{FF960639-85CD-2436-2506-73BECF333CD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3" name="Rectangle 32">
                      <a:extLst>
                        <a:ext uri="{FF2B5EF4-FFF2-40B4-BE49-F238E27FC236}">
                          <a16:creationId xmlns:a16="http://schemas.microsoft.com/office/drawing/2014/main" id="{ED5E534E-6518-A301-3BFB-A1C21A13665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6" name="Group 18">
                    <a:extLst>
                      <a:ext uri="{FF2B5EF4-FFF2-40B4-BE49-F238E27FC236}">
                        <a16:creationId xmlns:a16="http://schemas.microsoft.com/office/drawing/2014/main" id="{C61D11EF-86D5-ADE8-06C7-3F5A9027E8B1}"/>
                      </a:ext>
                    </a:extLst>
                  </p:cNvPr>
                  <p:cNvGrpSpPr>
                    <a:grpSpLocks/>
                  </p:cNvGrpSpPr>
                  <p:nvPr/>
                </p:nvGrpSpPr>
                <p:grpSpPr bwMode="auto">
                  <a:xfrm>
                    <a:off x="144" y="4234"/>
                    <a:ext cx="5616" cy="86"/>
                    <a:chOff x="96" y="4176"/>
                    <a:chExt cx="5520" cy="144"/>
                  </a:xfrm>
                </p:grpSpPr>
                <p:sp>
                  <p:nvSpPr>
                    <p:cNvPr id="28" name="Rectangle 19">
                      <a:extLst>
                        <a:ext uri="{FF2B5EF4-FFF2-40B4-BE49-F238E27FC236}">
                          <a16:creationId xmlns:a16="http://schemas.microsoft.com/office/drawing/2014/main" id="{614B539C-74EF-6383-8A11-86AE72A399B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9" name="Rectangle 20">
                      <a:extLst>
                        <a:ext uri="{FF2B5EF4-FFF2-40B4-BE49-F238E27FC236}">
                          <a16:creationId xmlns:a16="http://schemas.microsoft.com/office/drawing/2014/main" id="{225168B2-9BEB-E6CC-1F57-B01DFD1E60B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8" name="Rectangle 21">
                  <a:extLst>
                    <a:ext uri="{FF2B5EF4-FFF2-40B4-BE49-F238E27FC236}">
                      <a16:creationId xmlns:a16="http://schemas.microsoft.com/office/drawing/2014/main" id="{DB7B1124-2991-E211-8B57-03AFA08ED34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5" name="Picture 42" descr="A picture containing shape&#10;&#10;Description automatically generated">
                <a:extLst>
                  <a:ext uri="{FF2B5EF4-FFF2-40B4-BE49-F238E27FC236}">
                    <a16:creationId xmlns:a16="http://schemas.microsoft.com/office/drawing/2014/main" id="{820F63C6-7D43-9FFA-7876-3AB63E7CA9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39" name="Title 38">
            <a:extLst>
              <a:ext uri="{FF2B5EF4-FFF2-40B4-BE49-F238E27FC236}">
                <a16:creationId xmlns:a16="http://schemas.microsoft.com/office/drawing/2014/main" id="{45527CAE-6BF6-D2DB-FD0D-6FF3481E36EC}"/>
              </a:ext>
            </a:extLst>
          </p:cNvPr>
          <p:cNvSpPr>
            <a:spLocks noGrp="1"/>
          </p:cNvSpPr>
          <p:nvPr>
            <p:ph type="title"/>
          </p:nvPr>
        </p:nvSpPr>
        <p:spPr>
          <a:xfrm>
            <a:off x="685800" y="228600"/>
            <a:ext cx="7772400" cy="818941"/>
          </a:xfrm>
        </p:spPr>
        <p:txBody>
          <a:bodyPr/>
          <a:lstStyle/>
          <a:p>
            <a:r>
              <a:rPr lang="en-IN" sz="2800" dirty="0"/>
              <a:t>Need For A Stator/Nozzle</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9AC45E03-F2C2-BA5A-B5AC-80D631D8F428}"/>
                  </a:ext>
                </a:extLst>
              </p:cNvPr>
              <p:cNvSpPr txBox="1"/>
              <p:nvPr/>
            </p:nvSpPr>
            <p:spPr>
              <a:xfrm>
                <a:off x="5715000" y="1600200"/>
                <a:ext cx="2398413" cy="954107"/>
              </a:xfrm>
              <a:prstGeom prst="rect">
                <a:avLst/>
              </a:prstGeom>
              <a:noFill/>
            </p:spPr>
            <p:txBody>
              <a:bodyPr wrap="none" rtlCol="0">
                <a:spAutoFit/>
              </a:bodyPr>
              <a:lstStyle/>
              <a:p>
                <a:r>
                  <a:rPr lang="en-US" dirty="0"/>
                  <a:t>For any turbine</a:t>
                </a:r>
              </a:p>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𝑉</m:t>
                          </m:r>
                        </m:e>
                        <m:sub>
                          <m:r>
                            <a:rPr lang="en-US" b="0" i="1" smtClean="0">
                              <a:latin typeface="Cambria Math" panose="02040503050406030204" pitchFamily="18" charset="0"/>
                            </a:rPr>
                            <m:t>𝑎𝑖</m:t>
                          </m:r>
                        </m:sub>
                      </m:sSub>
                      <m:r>
                        <a:rPr lang="en-US" b="0" i="1" smtClean="0">
                          <a:latin typeface="Cambria Math" panose="02040503050406030204" pitchFamily="18" charset="0"/>
                        </a:rPr>
                        <m:t>&gt;0</m:t>
                      </m:r>
                    </m:oMath>
                  </m:oMathPara>
                </a14:m>
                <a:endParaRPr lang="en-US" dirty="0"/>
              </a:p>
            </p:txBody>
          </p:sp>
        </mc:Choice>
        <mc:Fallback xmlns="">
          <p:sp>
            <p:nvSpPr>
              <p:cNvPr id="40" name="TextBox 39">
                <a:extLst>
                  <a:ext uri="{FF2B5EF4-FFF2-40B4-BE49-F238E27FC236}">
                    <a16:creationId xmlns:a16="http://schemas.microsoft.com/office/drawing/2014/main" id="{9AC45E03-F2C2-BA5A-B5AC-80D631D8F428}"/>
                  </a:ext>
                </a:extLst>
              </p:cNvPr>
              <p:cNvSpPr txBox="1">
                <a:spLocks noRot="1" noChangeAspect="1" noMove="1" noResize="1" noEditPoints="1" noAdjustHandles="1" noChangeArrowheads="1" noChangeShapeType="1" noTextEdit="1"/>
              </p:cNvSpPr>
              <p:nvPr/>
            </p:nvSpPr>
            <p:spPr>
              <a:xfrm>
                <a:off x="5715000" y="1600200"/>
                <a:ext cx="2398413" cy="954107"/>
              </a:xfrm>
              <a:prstGeom prst="rect">
                <a:avLst/>
              </a:prstGeom>
              <a:blipFill>
                <a:blip r:embed="rId6"/>
                <a:stretch>
                  <a:fillRect l="-5344" t="-7051" r="-3308"/>
                </a:stretch>
              </a:blipFill>
            </p:spPr>
            <p:txBody>
              <a:bodyPr/>
              <a:lstStyle/>
              <a:p>
                <a:r>
                  <a:rPr lang="en-IN">
                    <a:noFill/>
                  </a:rPr>
                  <a:t> </a:t>
                </a:r>
              </a:p>
            </p:txBody>
          </p:sp>
        </mc:Fallback>
      </mc:AlternateContent>
      <p:pic>
        <p:nvPicPr>
          <p:cNvPr id="41" name="Picture 2">
            <a:extLst>
              <a:ext uri="{FF2B5EF4-FFF2-40B4-BE49-F238E27FC236}">
                <a16:creationId xmlns:a16="http://schemas.microsoft.com/office/drawing/2014/main" id="{2B69E3AD-4624-4A8D-4AC5-A237FF8D75F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 y="2497138"/>
            <a:ext cx="4490064" cy="4132262"/>
          </a:xfrm>
          <a:prstGeom prst="rect">
            <a:avLst/>
          </a:prstGeom>
          <a:noFill/>
          <a:extLst>
            <a:ext uri="{909E8E84-426E-40DD-AFC4-6F175D3DCCD1}">
              <a14:hiddenFill xmlns:a14="http://schemas.microsoft.com/office/drawing/2010/main">
                <a:solidFill>
                  <a:srgbClr val="FFFFFF"/>
                </a:solidFill>
              </a14:hiddenFill>
            </a:ext>
          </a:extLst>
        </p:spPr>
      </p:pic>
      <p:sp>
        <p:nvSpPr>
          <p:cNvPr id="6" name="Freeform: Shape 5">
            <a:extLst>
              <a:ext uri="{FF2B5EF4-FFF2-40B4-BE49-F238E27FC236}">
                <a16:creationId xmlns:a16="http://schemas.microsoft.com/office/drawing/2014/main" id="{CC9BFE5C-5B51-63E1-A062-38BF53635A44}"/>
              </a:ext>
            </a:extLst>
          </p:cNvPr>
          <p:cNvSpPr/>
          <p:nvPr/>
        </p:nvSpPr>
        <p:spPr>
          <a:xfrm>
            <a:off x="338328" y="2441448"/>
            <a:ext cx="2862072" cy="4416552"/>
          </a:xfrm>
          <a:custGeom>
            <a:avLst/>
            <a:gdLst>
              <a:gd name="connsiteX0" fmla="*/ 18288 w 2862072"/>
              <a:gd name="connsiteY0" fmla="*/ 73152 h 4416552"/>
              <a:gd name="connsiteX1" fmla="*/ 740664 w 2862072"/>
              <a:gd name="connsiteY1" fmla="*/ 155448 h 4416552"/>
              <a:gd name="connsiteX2" fmla="*/ 2368296 w 2862072"/>
              <a:gd name="connsiteY2" fmla="*/ 173736 h 4416552"/>
              <a:gd name="connsiteX3" fmla="*/ 2368296 w 2862072"/>
              <a:gd name="connsiteY3" fmla="*/ 173736 h 4416552"/>
              <a:gd name="connsiteX4" fmla="*/ 2011680 w 2862072"/>
              <a:gd name="connsiteY4" fmla="*/ 630936 h 4416552"/>
              <a:gd name="connsiteX5" fmla="*/ 2029968 w 2862072"/>
              <a:gd name="connsiteY5" fmla="*/ 1243584 h 4416552"/>
              <a:gd name="connsiteX6" fmla="*/ 2029968 w 2862072"/>
              <a:gd name="connsiteY6" fmla="*/ 2029968 h 4416552"/>
              <a:gd name="connsiteX7" fmla="*/ 2029968 w 2862072"/>
              <a:gd name="connsiteY7" fmla="*/ 2029968 h 4416552"/>
              <a:gd name="connsiteX8" fmla="*/ 2048256 w 2862072"/>
              <a:gd name="connsiteY8" fmla="*/ 2359152 h 4416552"/>
              <a:gd name="connsiteX9" fmla="*/ 2185416 w 2862072"/>
              <a:gd name="connsiteY9" fmla="*/ 2596896 h 4416552"/>
              <a:gd name="connsiteX10" fmla="*/ 2185416 w 2862072"/>
              <a:gd name="connsiteY10" fmla="*/ 2596896 h 4416552"/>
              <a:gd name="connsiteX11" fmla="*/ 2304288 w 2862072"/>
              <a:gd name="connsiteY11" fmla="*/ 2788920 h 4416552"/>
              <a:gd name="connsiteX12" fmla="*/ 2724912 w 2862072"/>
              <a:gd name="connsiteY12" fmla="*/ 3483864 h 4416552"/>
              <a:gd name="connsiteX13" fmla="*/ 2825496 w 2862072"/>
              <a:gd name="connsiteY13" fmla="*/ 3867912 h 4416552"/>
              <a:gd name="connsiteX14" fmla="*/ 2862072 w 2862072"/>
              <a:gd name="connsiteY14" fmla="*/ 4096512 h 4416552"/>
              <a:gd name="connsiteX15" fmla="*/ 2862072 w 2862072"/>
              <a:gd name="connsiteY15" fmla="*/ 4096512 h 4416552"/>
              <a:gd name="connsiteX16" fmla="*/ 2048256 w 2862072"/>
              <a:gd name="connsiteY16" fmla="*/ 4416552 h 4416552"/>
              <a:gd name="connsiteX17" fmla="*/ 2048256 w 2862072"/>
              <a:gd name="connsiteY17" fmla="*/ 4416552 h 4416552"/>
              <a:gd name="connsiteX18" fmla="*/ 1819656 w 2862072"/>
              <a:gd name="connsiteY18" fmla="*/ 3785616 h 4416552"/>
              <a:gd name="connsiteX19" fmla="*/ 1819656 w 2862072"/>
              <a:gd name="connsiteY19" fmla="*/ 3785616 h 4416552"/>
              <a:gd name="connsiteX20" fmla="*/ 1508760 w 2862072"/>
              <a:gd name="connsiteY20" fmla="*/ 3236976 h 4416552"/>
              <a:gd name="connsiteX21" fmla="*/ 1417320 w 2862072"/>
              <a:gd name="connsiteY21" fmla="*/ 2551176 h 4416552"/>
              <a:gd name="connsiteX22" fmla="*/ 320040 w 2862072"/>
              <a:gd name="connsiteY22" fmla="*/ 3419856 h 4416552"/>
              <a:gd name="connsiteX23" fmla="*/ 320040 w 2862072"/>
              <a:gd name="connsiteY23" fmla="*/ 3419856 h 4416552"/>
              <a:gd name="connsiteX24" fmla="*/ 18288 w 2862072"/>
              <a:gd name="connsiteY24" fmla="*/ 2130552 h 4416552"/>
              <a:gd name="connsiteX25" fmla="*/ 18288 w 2862072"/>
              <a:gd name="connsiteY25" fmla="*/ 2130552 h 4416552"/>
              <a:gd name="connsiteX26" fmla="*/ 82296 w 2862072"/>
              <a:gd name="connsiteY26" fmla="*/ 1316736 h 4416552"/>
              <a:gd name="connsiteX27" fmla="*/ 36576 w 2862072"/>
              <a:gd name="connsiteY27" fmla="*/ 466344 h 4416552"/>
              <a:gd name="connsiteX28" fmla="*/ 0 w 2862072"/>
              <a:gd name="connsiteY28" fmla="*/ 0 h 4416552"/>
              <a:gd name="connsiteX29" fmla="*/ 0 w 2862072"/>
              <a:gd name="connsiteY29" fmla="*/ 0 h 4416552"/>
              <a:gd name="connsiteX30" fmla="*/ 18288 w 2862072"/>
              <a:gd name="connsiteY30" fmla="*/ 73152 h 441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62072" h="4416552">
                <a:moveTo>
                  <a:pt x="18288" y="73152"/>
                </a:moveTo>
                <a:cubicBezTo>
                  <a:pt x="183642" y="105918"/>
                  <a:pt x="348996" y="138684"/>
                  <a:pt x="740664" y="155448"/>
                </a:cubicBezTo>
                <a:cubicBezTo>
                  <a:pt x="1132332" y="172212"/>
                  <a:pt x="2368296" y="173736"/>
                  <a:pt x="2368296" y="173736"/>
                </a:cubicBezTo>
                <a:lnTo>
                  <a:pt x="2368296" y="173736"/>
                </a:lnTo>
                <a:cubicBezTo>
                  <a:pt x="2308860" y="249936"/>
                  <a:pt x="2068068" y="452628"/>
                  <a:pt x="2011680" y="630936"/>
                </a:cubicBezTo>
                <a:cubicBezTo>
                  <a:pt x="1955292" y="809244"/>
                  <a:pt x="2026920" y="1010412"/>
                  <a:pt x="2029968" y="1243584"/>
                </a:cubicBezTo>
                <a:cubicBezTo>
                  <a:pt x="2033016" y="1476756"/>
                  <a:pt x="2029968" y="2029968"/>
                  <a:pt x="2029968" y="2029968"/>
                </a:cubicBezTo>
                <a:lnTo>
                  <a:pt x="2029968" y="2029968"/>
                </a:lnTo>
                <a:cubicBezTo>
                  <a:pt x="2033016" y="2084832"/>
                  <a:pt x="2022348" y="2264664"/>
                  <a:pt x="2048256" y="2359152"/>
                </a:cubicBezTo>
                <a:cubicBezTo>
                  <a:pt x="2074164" y="2453640"/>
                  <a:pt x="2185416" y="2596896"/>
                  <a:pt x="2185416" y="2596896"/>
                </a:cubicBezTo>
                <a:lnTo>
                  <a:pt x="2185416" y="2596896"/>
                </a:lnTo>
                <a:lnTo>
                  <a:pt x="2304288" y="2788920"/>
                </a:lnTo>
                <a:cubicBezTo>
                  <a:pt x="2394204" y="2936748"/>
                  <a:pt x="2638044" y="3304032"/>
                  <a:pt x="2724912" y="3483864"/>
                </a:cubicBezTo>
                <a:cubicBezTo>
                  <a:pt x="2811780" y="3663696"/>
                  <a:pt x="2802636" y="3765804"/>
                  <a:pt x="2825496" y="3867912"/>
                </a:cubicBezTo>
                <a:cubicBezTo>
                  <a:pt x="2848356" y="3970020"/>
                  <a:pt x="2862072" y="4096512"/>
                  <a:pt x="2862072" y="4096512"/>
                </a:cubicBezTo>
                <a:lnTo>
                  <a:pt x="2862072" y="4096512"/>
                </a:lnTo>
                <a:lnTo>
                  <a:pt x="2048256" y="4416552"/>
                </a:lnTo>
                <a:lnTo>
                  <a:pt x="2048256" y="4416552"/>
                </a:lnTo>
                <a:lnTo>
                  <a:pt x="1819656" y="3785616"/>
                </a:lnTo>
                <a:lnTo>
                  <a:pt x="1819656" y="3785616"/>
                </a:lnTo>
                <a:cubicBezTo>
                  <a:pt x="1767840" y="3694176"/>
                  <a:pt x="1575816" y="3442716"/>
                  <a:pt x="1508760" y="3236976"/>
                </a:cubicBezTo>
                <a:cubicBezTo>
                  <a:pt x="1441704" y="3031236"/>
                  <a:pt x="1615440" y="2520696"/>
                  <a:pt x="1417320" y="2551176"/>
                </a:cubicBezTo>
                <a:cubicBezTo>
                  <a:pt x="1219200" y="2581656"/>
                  <a:pt x="320040" y="3419856"/>
                  <a:pt x="320040" y="3419856"/>
                </a:cubicBezTo>
                <a:lnTo>
                  <a:pt x="320040" y="3419856"/>
                </a:lnTo>
                <a:lnTo>
                  <a:pt x="18288" y="2130552"/>
                </a:lnTo>
                <a:lnTo>
                  <a:pt x="18288" y="2130552"/>
                </a:lnTo>
                <a:cubicBezTo>
                  <a:pt x="28956" y="1994916"/>
                  <a:pt x="79248" y="1594104"/>
                  <a:pt x="82296" y="1316736"/>
                </a:cubicBezTo>
                <a:cubicBezTo>
                  <a:pt x="85344" y="1039368"/>
                  <a:pt x="50292" y="685800"/>
                  <a:pt x="36576" y="466344"/>
                </a:cubicBezTo>
                <a:cubicBezTo>
                  <a:pt x="22860" y="246888"/>
                  <a:pt x="6096" y="77724"/>
                  <a:pt x="0" y="0"/>
                </a:cubicBezTo>
                <a:lnTo>
                  <a:pt x="0" y="0"/>
                </a:lnTo>
                <a:lnTo>
                  <a:pt x="18288" y="73152"/>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D91B3D5E-725A-5127-D279-E6B040073DF0}"/>
              </a:ext>
            </a:extLst>
          </p:cNvPr>
          <p:cNvSpPr txBox="1"/>
          <p:nvPr/>
        </p:nvSpPr>
        <p:spPr>
          <a:xfrm>
            <a:off x="5105400" y="2829580"/>
            <a:ext cx="3681264" cy="523220"/>
          </a:xfrm>
          <a:prstGeom prst="rect">
            <a:avLst/>
          </a:prstGeom>
          <a:noFill/>
        </p:spPr>
        <p:txBody>
          <a:bodyPr wrap="none" rtlCol="0">
            <a:spAutoFit/>
          </a:bodyPr>
          <a:lstStyle/>
          <a:p>
            <a:r>
              <a:rPr lang="en-US" dirty="0"/>
              <a:t>Potential of A Resource:</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16B2310-B195-5864-B100-A81BD779DA12}"/>
                  </a:ext>
                </a:extLst>
              </p:cNvPr>
              <p:cNvSpPr txBox="1"/>
              <p:nvPr/>
            </p:nvSpPr>
            <p:spPr>
              <a:xfrm>
                <a:off x="5237885" y="3429000"/>
                <a:ext cx="3372715" cy="825611"/>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IN" sz="2000" i="1" smtClean="0">
                              <a:solidFill>
                                <a:srgbClr val="FF0000"/>
                              </a:solidFill>
                              <a:latin typeface="Cambria Math" panose="02040503050406030204" pitchFamily="18" charset="0"/>
                            </a:rPr>
                          </m:ctrlPr>
                        </m:sSubPr>
                        <m:e>
                          <m:acc>
                            <m:accPr>
                              <m:chr m:val="̇"/>
                              <m:ctrlPr>
                                <a:rPr lang="en-IN" sz="2000" i="1" smtClean="0">
                                  <a:solidFill>
                                    <a:srgbClr val="FF0000"/>
                                  </a:solidFill>
                                  <a:latin typeface="Cambria Math" panose="02040503050406030204" pitchFamily="18" charset="0"/>
                                </a:rPr>
                              </m:ctrlPr>
                            </m:accPr>
                            <m:e>
                              <m:r>
                                <m:rPr>
                                  <m:sty m:val="p"/>
                                </m:rPr>
                                <a:rPr lang="el-GR" sz="2000" i="1" smtClean="0">
                                  <a:solidFill>
                                    <a:srgbClr val="FF0000"/>
                                  </a:solidFill>
                                  <a:latin typeface="Cambria Math" panose="02040503050406030204" pitchFamily="18" charset="0"/>
                                  <a:ea typeface="Cambria Math" panose="02040503050406030204" pitchFamily="18" charset="0"/>
                                </a:rPr>
                                <m:t>Θ</m:t>
                              </m:r>
                            </m:e>
                          </m:acc>
                          <m:r>
                            <a:rPr lang="en-US" sz="2000" b="0" i="1" baseline="-25000" smtClean="0">
                              <a:solidFill>
                                <a:srgbClr val="FF0000"/>
                              </a:solidFill>
                              <a:latin typeface="Cambria Math" panose="02040503050406030204" pitchFamily="18" charset="0"/>
                            </a:rPr>
                            <m:t>𝑖𝑛</m:t>
                          </m:r>
                          <m:r>
                            <a:rPr lang="en-US" sz="2000" b="0" i="1" smtClean="0">
                              <a:solidFill>
                                <a:srgbClr val="FF0000"/>
                              </a:solidFill>
                              <a:latin typeface="Cambria Math" panose="02040503050406030204" pitchFamily="18" charset="0"/>
                            </a:rPr>
                            <m:t>=</m:t>
                          </m:r>
                          <m:acc>
                            <m:accPr>
                              <m:chr m:val="̇"/>
                              <m:ctrlPr>
                                <a:rPr lang="en-US" sz="2000" b="0" i="1" smtClean="0">
                                  <a:solidFill>
                                    <a:srgbClr val="FF0000"/>
                                  </a:solidFill>
                                  <a:latin typeface="Cambria Math" panose="02040503050406030204" pitchFamily="18" charset="0"/>
                                </a:rPr>
                              </m:ctrlPr>
                            </m:accPr>
                            <m:e>
                              <m:r>
                                <a:rPr lang="en-US" sz="2000" b="0" i="1" smtClean="0">
                                  <a:solidFill>
                                    <a:srgbClr val="FF0000"/>
                                  </a:solidFill>
                                  <a:latin typeface="Cambria Math" panose="02040503050406030204" pitchFamily="18" charset="0"/>
                                </a:rPr>
                                <m:t>𝑚</m:t>
                              </m:r>
                            </m:e>
                          </m:acc>
                          <m:r>
                            <a:rPr lang="en-US" sz="2000" b="0" i="1" baseline="-25000" smtClean="0">
                              <a:solidFill>
                                <a:srgbClr val="FF0000"/>
                              </a:solidFill>
                              <a:latin typeface="Cambria Math" panose="02040503050406030204" pitchFamily="18" charset="0"/>
                            </a:rPr>
                            <m:t>𝑖𝑛</m:t>
                          </m:r>
                          <m:d>
                            <m:dPr>
                              <m:ctrlPr>
                                <a:rPr lang="en-IN" sz="2000" i="1">
                                  <a:solidFill>
                                    <a:srgbClr val="FF0000"/>
                                  </a:solidFill>
                                  <a:latin typeface="Cambria Math" panose="02040503050406030204" pitchFamily="18" charset="0"/>
                                </a:rPr>
                              </m:ctrlPr>
                            </m:dPr>
                            <m:e>
                              <m:r>
                                <a:rPr lang="en-IN" sz="2000" i="1">
                                  <a:solidFill>
                                    <a:srgbClr val="FF0000"/>
                                  </a:solidFill>
                                  <a:latin typeface="Cambria Math" panose="02040503050406030204" pitchFamily="18" charset="0"/>
                                </a:rPr>
                                <m:t>h</m:t>
                              </m:r>
                              <m:r>
                                <a:rPr lang="en-IN" sz="2000" i="1">
                                  <a:solidFill>
                                    <a:srgbClr val="FF0000"/>
                                  </a:solidFill>
                                  <a:latin typeface="Cambria Math" panose="02040503050406030204" pitchFamily="18" charset="0"/>
                                </a:rPr>
                                <m:t>+</m:t>
                              </m:r>
                              <m:f>
                                <m:fPr>
                                  <m:ctrlPr>
                                    <a:rPr lang="en-IN" sz="2000" i="1">
                                      <a:solidFill>
                                        <a:srgbClr val="FF0000"/>
                                      </a:solidFill>
                                      <a:latin typeface="Cambria Math" panose="02040503050406030204" pitchFamily="18" charset="0"/>
                                    </a:rPr>
                                  </m:ctrlPr>
                                </m:fPr>
                                <m:num>
                                  <m:sSup>
                                    <m:sSupPr>
                                      <m:ctrlPr>
                                        <a:rPr lang="en-IN" sz="2000" i="1">
                                          <a:solidFill>
                                            <a:srgbClr val="FF0000"/>
                                          </a:solidFill>
                                          <a:latin typeface="Cambria Math" panose="02040503050406030204" pitchFamily="18" charset="0"/>
                                        </a:rPr>
                                      </m:ctrlPr>
                                    </m:sSupPr>
                                    <m:e>
                                      <m:acc>
                                        <m:accPr>
                                          <m:chr m:val="⃗"/>
                                          <m:ctrlPr>
                                            <a:rPr lang="en-IN" sz="2000" i="1">
                                              <a:solidFill>
                                                <a:srgbClr val="FF0000"/>
                                              </a:solidFill>
                                              <a:latin typeface="Cambria Math" panose="02040503050406030204" pitchFamily="18" charset="0"/>
                                            </a:rPr>
                                          </m:ctrlPr>
                                        </m:accPr>
                                        <m:e>
                                          <m:r>
                                            <a:rPr lang="en-IN" sz="2000" i="1">
                                              <a:solidFill>
                                                <a:srgbClr val="FF0000"/>
                                              </a:solidFill>
                                              <a:latin typeface="Cambria Math" panose="02040503050406030204" pitchFamily="18" charset="0"/>
                                            </a:rPr>
                                            <m:t>𝑉</m:t>
                                          </m:r>
                                        </m:e>
                                      </m:acc>
                                    </m:e>
                                    <m:sup>
                                      <m:r>
                                        <a:rPr lang="en-IN" sz="2000" i="1">
                                          <a:solidFill>
                                            <a:srgbClr val="FF0000"/>
                                          </a:solidFill>
                                          <a:latin typeface="Cambria Math" panose="02040503050406030204" pitchFamily="18" charset="0"/>
                                        </a:rPr>
                                        <m:t>2</m:t>
                                      </m:r>
                                    </m:sup>
                                  </m:sSup>
                                </m:num>
                                <m:den>
                                  <m:r>
                                    <a:rPr lang="en-IN" sz="2000" i="1">
                                      <a:solidFill>
                                        <a:srgbClr val="FF0000"/>
                                      </a:solidFill>
                                      <a:latin typeface="Cambria Math" panose="02040503050406030204" pitchFamily="18" charset="0"/>
                                    </a:rPr>
                                    <m:t>2</m:t>
                                  </m:r>
                                </m:den>
                              </m:f>
                              <m:r>
                                <a:rPr lang="en-IN" sz="2000" i="1">
                                  <a:solidFill>
                                    <a:srgbClr val="FF0000"/>
                                  </a:solidFill>
                                  <a:latin typeface="Cambria Math" panose="02040503050406030204" pitchFamily="18" charset="0"/>
                                </a:rPr>
                                <m:t>+</m:t>
                              </m:r>
                              <m:r>
                                <a:rPr lang="en-IN" sz="2000" i="1">
                                  <a:solidFill>
                                    <a:srgbClr val="FF0000"/>
                                  </a:solidFill>
                                  <a:latin typeface="Cambria Math" panose="02040503050406030204" pitchFamily="18" charset="0"/>
                                </a:rPr>
                                <m:t>𝑔𝑧</m:t>
                              </m:r>
                            </m:e>
                          </m:d>
                        </m:e>
                        <m:sub>
                          <m:r>
                            <a:rPr lang="en-US" sz="2000" b="0" i="1" smtClean="0">
                              <a:solidFill>
                                <a:srgbClr val="FF0000"/>
                              </a:solidFill>
                              <a:latin typeface="Cambria Math" panose="02040503050406030204" pitchFamily="18" charset="0"/>
                            </a:rPr>
                            <m:t>𝑖𝑛</m:t>
                          </m:r>
                        </m:sub>
                      </m:sSub>
                    </m:oMath>
                  </m:oMathPara>
                </a14:m>
                <a:endParaRPr lang="en-US" sz="2000" dirty="0">
                  <a:solidFill>
                    <a:srgbClr val="FF0000"/>
                  </a:solidFill>
                </a:endParaRPr>
              </a:p>
            </p:txBody>
          </p:sp>
        </mc:Choice>
        <mc:Fallback xmlns="">
          <p:sp>
            <p:nvSpPr>
              <p:cNvPr id="14" name="TextBox 13">
                <a:extLst>
                  <a:ext uri="{FF2B5EF4-FFF2-40B4-BE49-F238E27FC236}">
                    <a16:creationId xmlns:a16="http://schemas.microsoft.com/office/drawing/2014/main" id="{616B2310-B195-5864-B100-A81BD779DA12}"/>
                  </a:ext>
                </a:extLst>
              </p:cNvPr>
              <p:cNvSpPr txBox="1">
                <a:spLocks noRot="1" noChangeAspect="1" noMove="1" noResize="1" noEditPoints="1" noAdjustHandles="1" noChangeArrowheads="1" noChangeShapeType="1" noTextEdit="1"/>
              </p:cNvSpPr>
              <p:nvPr/>
            </p:nvSpPr>
            <p:spPr>
              <a:xfrm>
                <a:off x="5237885" y="3429000"/>
                <a:ext cx="3372715" cy="825611"/>
              </a:xfrm>
              <a:prstGeom prst="rect">
                <a:avLst/>
              </a:prstGeom>
              <a:blipFill>
                <a:blip r:embed="rId8"/>
                <a:stretch>
                  <a:fillRect/>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55C16E6D-F3CF-8924-D00E-F2D4FA4513F5}"/>
              </a:ext>
            </a:extLst>
          </p:cNvPr>
          <p:cNvSpPr txBox="1"/>
          <p:nvPr/>
        </p:nvSpPr>
        <p:spPr>
          <a:xfrm>
            <a:off x="5029200" y="4267200"/>
            <a:ext cx="3438827" cy="523220"/>
          </a:xfrm>
          <a:prstGeom prst="rect">
            <a:avLst/>
          </a:prstGeom>
          <a:noFill/>
        </p:spPr>
        <p:txBody>
          <a:bodyPr wrap="none" rtlCol="0">
            <a:spAutoFit/>
          </a:bodyPr>
          <a:lstStyle/>
          <a:p>
            <a:r>
              <a:rPr lang="en-US" dirty="0"/>
              <a:t>Wind Power Potential:</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DF815B7B-C13C-97C6-CE2D-01B10C7A8F09}"/>
                  </a:ext>
                </a:extLst>
              </p:cNvPr>
              <p:cNvSpPr txBox="1"/>
              <p:nvPr/>
            </p:nvSpPr>
            <p:spPr>
              <a:xfrm>
                <a:off x="5181600" y="4876800"/>
                <a:ext cx="3372715" cy="825611"/>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IN" sz="2000" i="1" smtClean="0">
                              <a:solidFill>
                                <a:srgbClr val="FF0000"/>
                              </a:solidFill>
                              <a:latin typeface="Cambria Math" panose="02040503050406030204" pitchFamily="18" charset="0"/>
                            </a:rPr>
                          </m:ctrlPr>
                        </m:sSubPr>
                        <m:e>
                          <m:acc>
                            <m:accPr>
                              <m:chr m:val="̇"/>
                              <m:ctrlPr>
                                <a:rPr lang="en-IN" sz="2000" i="1" smtClean="0">
                                  <a:solidFill>
                                    <a:srgbClr val="FF0000"/>
                                  </a:solidFill>
                                  <a:latin typeface="Cambria Math" panose="02040503050406030204" pitchFamily="18" charset="0"/>
                                </a:rPr>
                              </m:ctrlPr>
                            </m:accPr>
                            <m:e>
                              <m:r>
                                <m:rPr>
                                  <m:sty m:val="p"/>
                                </m:rPr>
                                <a:rPr lang="el-GR" sz="2000" i="1" smtClean="0">
                                  <a:solidFill>
                                    <a:srgbClr val="FF0000"/>
                                  </a:solidFill>
                                  <a:latin typeface="Cambria Math" panose="02040503050406030204" pitchFamily="18" charset="0"/>
                                  <a:ea typeface="Cambria Math" panose="02040503050406030204" pitchFamily="18" charset="0"/>
                                </a:rPr>
                                <m:t>Θ</m:t>
                              </m:r>
                            </m:e>
                          </m:acc>
                          <m:r>
                            <a:rPr lang="en-US" sz="2000" b="0" i="1" baseline="-25000" smtClean="0">
                              <a:solidFill>
                                <a:srgbClr val="FF0000"/>
                              </a:solidFill>
                              <a:latin typeface="Cambria Math" panose="02040503050406030204" pitchFamily="18" charset="0"/>
                            </a:rPr>
                            <m:t>𝑖𝑛</m:t>
                          </m:r>
                          <m:r>
                            <a:rPr lang="en-US" sz="2000" b="0" i="1" smtClean="0">
                              <a:solidFill>
                                <a:srgbClr val="FF0000"/>
                              </a:solidFill>
                              <a:latin typeface="Cambria Math" panose="02040503050406030204" pitchFamily="18" charset="0"/>
                            </a:rPr>
                            <m:t>=</m:t>
                          </m:r>
                          <m:acc>
                            <m:accPr>
                              <m:chr m:val="̇"/>
                              <m:ctrlPr>
                                <a:rPr lang="en-US" sz="2000" b="0" i="1" smtClean="0">
                                  <a:solidFill>
                                    <a:srgbClr val="FF0000"/>
                                  </a:solidFill>
                                  <a:latin typeface="Cambria Math" panose="02040503050406030204" pitchFamily="18" charset="0"/>
                                </a:rPr>
                              </m:ctrlPr>
                            </m:accPr>
                            <m:e>
                              <m:r>
                                <a:rPr lang="en-US" sz="2000" b="0" i="1" smtClean="0">
                                  <a:solidFill>
                                    <a:srgbClr val="FF0000"/>
                                  </a:solidFill>
                                  <a:latin typeface="Cambria Math" panose="02040503050406030204" pitchFamily="18" charset="0"/>
                                </a:rPr>
                                <m:t>𝑚</m:t>
                              </m:r>
                            </m:e>
                          </m:acc>
                          <m:r>
                            <a:rPr lang="en-US" sz="2000" b="0" i="1" baseline="-25000" smtClean="0">
                              <a:solidFill>
                                <a:srgbClr val="FF0000"/>
                              </a:solidFill>
                              <a:latin typeface="Cambria Math" panose="02040503050406030204" pitchFamily="18" charset="0"/>
                            </a:rPr>
                            <m:t>𝑖𝑛</m:t>
                          </m:r>
                          <m:d>
                            <m:dPr>
                              <m:ctrlPr>
                                <a:rPr lang="en-IN" sz="2000" i="1">
                                  <a:solidFill>
                                    <a:srgbClr val="FF0000"/>
                                  </a:solidFill>
                                  <a:latin typeface="Cambria Math" panose="02040503050406030204" pitchFamily="18" charset="0"/>
                                </a:rPr>
                              </m:ctrlPr>
                            </m:dPr>
                            <m:e>
                              <m:f>
                                <m:fPr>
                                  <m:ctrlPr>
                                    <a:rPr lang="en-IN" sz="2000" i="1">
                                      <a:solidFill>
                                        <a:srgbClr val="FF0000"/>
                                      </a:solidFill>
                                      <a:latin typeface="Cambria Math" panose="02040503050406030204" pitchFamily="18" charset="0"/>
                                    </a:rPr>
                                  </m:ctrlPr>
                                </m:fPr>
                                <m:num>
                                  <m:sSup>
                                    <m:sSupPr>
                                      <m:ctrlPr>
                                        <a:rPr lang="en-IN" sz="2000" i="1">
                                          <a:solidFill>
                                            <a:srgbClr val="FF0000"/>
                                          </a:solidFill>
                                          <a:latin typeface="Cambria Math" panose="02040503050406030204" pitchFamily="18" charset="0"/>
                                        </a:rPr>
                                      </m:ctrlPr>
                                    </m:sSupPr>
                                    <m:e>
                                      <m:acc>
                                        <m:accPr>
                                          <m:chr m:val="⃗"/>
                                          <m:ctrlPr>
                                            <a:rPr lang="en-IN" sz="2000" i="1">
                                              <a:solidFill>
                                                <a:srgbClr val="FF0000"/>
                                              </a:solidFill>
                                              <a:latin typeface="Cambria Math" panose="02040503050406030204" pitchFamily="18" charset="0"/>
                                            </a:rPr>
                                          </m:ctrlPr>
                                        </m:accPr>
                                        <m:e>
                                          <m:r>
                                            <a:rPr lang="en-IN" sz="2000" i="1">
                                              <a:solidFill>
                                                <a:srgbClr val="FF0000"/>
                                              </a:solidFill>
                                              <a:latin typeface="Cambria Math" panose="02040503050406030204" pitchFamily="18" charset="0"/>
                                            </a:rPr>
                                            <m:t>𝑉</m:t>
                                          </m:r>
                                        </m:e>
                                      </m:acc>
                                    </m:e>
                                    <m:sup>
                                      <m:r>
                                        <a:rPr lang="en-IN" sz="2000" i="1">
                                          <a:solidFill>
                                            <a:srgbClr val="FF0000"/>
                                          </a:solidFill>
                                          <a:latin typeface="Cambria Math" panose="02040503050406030204" pitchFamily="18" charset="0"/>
                                        </a:rPr>
                                        <m:t>2</m:t>
                                      </m:r>
                                    </m:sup>
                                  </m:sSup>
                                </m:num>
                                <m:den>
                                  <m:r>
                                    <a:rPr lang="en-IN" sz="2000" i="1">
                                      <a:solidFill>
                                        <a:srgbClr val="FF0000"/>
                                      </a:solidFill>
                                      <a:latin typeface="Cambria Math" panose="02040503050406030204" pitchFamily="18" charset="0"/>
                                    </a:rPr>
                                    <m:t>2</m:t>
                                  </m:r>
                                </m:den>
                              </m:f>
                            </m:e>
                          </m:d>
                        </m:e>
                        <m:sub>
                          <m:r>
                            <a:rPr lang="en-US" sz="2000" b="0" i="1" smtClean="0">
                              <a:solidFill>
                                <a:srgbClr val="FF0000"/>
                              </a:solidFill>
                              <a:latin typeface="Cambria Math" panose="02040503050406030204" pitchFamily="18" charset="0"/>
                            </a:rPr>
                            <m:t>𝑖𝑛</m:t>
                          </m:r>
                        </m:sub>
                      </m:sSub>
                    </m:oMath>
                  </m:oMathPara>
                </a14:m>
                <a:endParaRPr lang="en-US" sz="2000" dirty="0">
                  <a:solidFill>
                    <a:srgbClr val="FF0000"/>
                  </a:solidFill>
                </a:endParaRPr>
              </a:p>
            </p:txBody>
          </p:sp>
        </mc:Choice>
        <mc:Fallback xmlns="">
          <p:sp>
            <p:nvSpPr>
              <p:cNvPr id="19" name="TextBox 18">
                <a:extLst>
                  <a:ext uri="{FF2B5EF4-FFF2-40B4-BE49-F238E27FC236}">
                    <a16:creationId xmlns:a16="http://schemas.microsoft.com/office/drawing/2014/main" id="{DF815B7B-C13C-97C6-CE2D-01B10C7A8F09}"/>
                  </a:ext>
                </a:extLst>
              </p:cNvPr>
              <p:cNvSpPr txBox="1">
                <a:spLocks noRot="1" noChangeAspect="1" noMove="1" noResize="1" noEditPoints="1" noAdjustHandles="1" noChangeArrowheads="1" noChangeShapeType="1" noTextEdit="1"/>
              </p:cNvSpPr>
              <p:nvPr/>
            </p:nvSpPr>
            <p:spPr>
              <a:xfrm>
                <a:off x="5181600" y="4876800"/>
                <a:ext cx="3372715" cy="825611"/>
              </a:xfrm>
              <a:prstGeom prst="rect">
                <a:avLst/>
              </a:prstGeom>
              <a:blipFill>
                <a:blip r:embed="rId9"/>
                <a:stretch>
                  <a:fillRect/>
                </a:stretch>
              </a:blipFill>
            </p:spPr>
            <p:txBody>
              <a:bodyPr/>
              <a:lstStyle/>
              <a:p>
                <a:r>
                  <a:rPr lang="en-US">
                    <a:noFill/>
                  </a:rPr>
                  <a:t> </a:t>
                </a:r>
              </a:p>
            </p:txBody>
          </p:sp>
        </mc:Fallback>
      </mc:AlternateContent>
      <p:sp>
        <p:nvSpPr>
          <p:cNvPr id="21" name="TextBox 20">
            <a:extLst>
              <a:ext uri="{FF2B5EF4-FFF2-40B4-BE49-F238E27FC236}">
                <a16:creationId xmlns:a16="http://schemas.microsoft.com/office/drawing/2014/main" id="{BF6512F3-C2A3-DBA6-ECB6-3A0690AAC0D1}"/>
              </a:ext>
            </a:extLst>
          </p:cNvPr>
          <p:cNvSpPr txBox="1"/>
          <p:nvPr/>
        </p:nvSpPr>
        <p:spPr>
          <a:xfrm>
            <a:off x="5029200" y="5834505"/>
            <a:ext cx="3900427" cy="523220"/>
          </a:xfrm>
          <a:prstGeom prst="rect">
            <a:avLst/>
          </a:prstGeom>
          <a:noFill/>
        </p:spPr>
        <p:txBody>
          <a:bodyPr wrap="none" rtlCol="0">
            <a:spAutoFit/>
          </a:bodyPr>
          <a:lstStyle/>
          <a:p>
            <a:r>
              <a:rPr lang="en-US" dirty="0"/>
              <a:t>No need of stator/Nozzle!</a:t>
            </a:r>
          </a:p>
        </p:txBody>
      </p:sp>
    </p:spTree>
    <p:extLst>
      <p:ext uri="{BB962C8B-B14F-4D97-AF65-F5344CB8AC3E}">
        <p14:creationId xmlns:p14="http://schemas.microsoft.com/office/powerpoint/2010/main" val="33255410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ppt_x"/>
                                          </p:val>
                                        </p:tav>
                                        <p:tav tm="100000">
                                          <p:val>
                                            <p:strVal val="#ppt_x"/>
                                          </p:val>
                                        </p:tav>
                                      </p:tavLst>
                                    </p:anim>
                                    <p:anim calcmode="lin" valueType="num">
                                      <p:cBhvr additive="base">
                                        <p:cTn id="13"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ppt_x"/>
                                          </p:val>
                                        </p:tav>
                                        <p:tav tm="100000">
                                          <p:val>
                                            <p:strVal val="#ppt_x"/>
                                          </p:val>
                                        </p:tav>
                                      </p:tavLst>
                                    </p:anim>
                                    <p:anim calcmode="lin" valueType="num">
                                      <p:cBhvr additive="base">
                                        <p:cTn id="2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ppt_x"/>
                                          </p:val>
                                        </p:tav>
                                        <p:tav tm="100000">
                                          <p:val>
                                            <p:strVal val="#ppt_x"/>
                                          </p:val>
                                        </p:tav>
                                      </p:tavLst>
                                    </p:anim>
                                    <p:anim calcmode="lin" valueType="num">
                                      <p:cBhvr additive="base">
                                        <p:cTn id="3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1" presetClass="exit" presetSubtype="0" fill="hold" grpId="0" nodeType="clickEffect">
                                  <p:stCondLst>
                                    <p:cond delay="0"/>
                                  </p:stCondLst>
                                  <p:childTnLst>
                                    <p:anim calcmode="lin" valueType="num">
                                      <p:cBhvr>
                                        <p:cTn id="35" dur="1000"/>
                                        <p:tgtEl>
                                          <p:spTgt spid="6"/>
                                        </p:tgtEl>
                                        <p:attrNameLst>
                                          <p:attrName>ppt_w</p:attrName>
                                        </p:attrNameLst>
                                      </p:cBhvr>
                                      <p:tavLst>
                                        <p:tav tm="0">
                                          <p:val>
                                            <p:strVal val="ppt_w"/>
                                          </p:val>
                                        </p:tav>
                                        <p:tav tm="100000">
                                          <p:val>
                                            <p:fltVal val="0"/>
                                          </p:val>
                                        </p:tav>
                                      </p:tavLst>
                                    </p:anim>
                                    <p:anim calcmode="lin" valueType="num">
                                      <p:cBhvr>
                                        <p:cTn id="36" dur="1000"/>
                                        <p:tgtEl>
                                          <p:spTgt spid="6"/>
                                        </p:tgtEl>
                                        <p:attrNameLst>
                                          <p:attrName>ppt_h</p:attrName>
                                        </p:attrNameLst>
                                      </p:cBhvr>
                                      <p:tavLst>
                                        <p:tav tm="0">
                                          <p:val>
                                            <p:strVal val="ppt_h"/>
                                          </p:val>
                                        </p:tav>
                                        <p:tav tm="100000">
                                          <p:val>
                                            <p:fltVal val="0"/>
                                          </p:val>
                                        </p:tav>
                                      </p:tavLst>
                                    </p:anim>
                                    <p:anim calcmode="lin" valueType="num">
                                      <p:cBhvr>
                                        <p:cTn id="37" dur="1000"/>
                                        <p:tgtEl>
                                          <p:spTgt spid="6"/>
                                        </p:tgtEl>
                                        <p:attrNameLst>
                                          <p:attrName>style.rotation</p:attrName>
                                        </p:attrNameLst>
                                      </p:cBhvr>
                                      <p:tavLst>
                                        <p:tav tm="0">
                                          <p:val>
                                            <p:fltVal val="0"/>
                                          </p:val>
                                        </p:tav>
                                        <p:tav tm="100000">
                                          <p:val>
                                            <p:fltVal val="90"/>
                                          </p:val>
                                        </p:tav>
                                      </p:tavLst>
                                    </p:anim>
                                    <p:animEffect transition="out" filter="fade">
                                      <p:cBhvr>
                                        <p:cTn id="38" dur="1000"/>
                                        <p:tgtEl>
                                          <p:spTgt spid="6"/>
                                        </p:tgtEl>
                                      </p:cBhvr>
                                    </p:animEffect>
                                    <p:set>
                                      <p:cBhvr>
                                        <p:cTn id="39" dur="1" fill="hold">
                                          <p:stCondLst>
                                            <p:cond delay="999"/>
                                          </p:stCondLst>
                                        </p:cTn>
                                        <p:tgtEl>
                                          <p:spTgt spid="6"/>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ppt_x"/>
                                          </p:val>
                                        </p:tav>
                                        <p:tav tm="100000">
                                          <p:val>
                                            <p:strVal val="#ppt_x"/>
                                          </p:val>
                                        </p:tav>
                                      </p:tavLst>
                                    </p:anim>
                                    <p:anim calcmode="lin" valueType="num">
                                      <p:cBhvr additive="base">
                                        <p:cTn id="45"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fill="hold"/>
                                        <p:tgtEl>
                                          <p:spTgt spid="21"/>
                                        </p:tgtEl>
                                        <p:attrNameLst>
                                          <p:attrName>ppt_x</p:attrName>
                                        </p:attrNameLst>
                                      </p:cBhvr>
                                      <p:tavLst>
                                        <p:tav tm="0">
                                          <p:val>
                                            <p:strVal val="#ppt_x"/>
                                          </p:val>
                                        </p:tav>
                                        <p:tav tm="100000">
                                          <p:val>
                                            <p:strVal val="#ppt_x"/>
                                          </p:val>
                                        </p:tav>
                                      </p:tavLst>
                                    </p:anim>
                                    <p:anim calcmode="lin" valueType="num">
                                      <p:cBhvr additive="base">
                                        <p:cTn id="5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6" grpId="0" animBg="1"/>
      <p:bldP spid="9" grpId="0"/>
      <p:bldP spid="14" grpId="0" animBg="1"/>
      <p:bldP spid="16" grpId="0"/>
      <p:bldP spid="19" grpId="0" animBg="1"/>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3FE2B-5C59-A3BD-BAC3-8C04B8DE860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8199" name="Ink 9">
                <a:extLst>
                  <a:ext uri="{FF2B5EF4-FFF2-40B4-BE49-F238E27FC236}">
                    <a16:creationId xmlns:a16="http://schemas.microsoft.com/office/drawing/2014/main" id="{072EC218-8DBB-F581-6DF8-7B168CCC07AE}"/>
                  </a:ext>
                </a:extLst>
              </p14:cNvPr>
              <p14:cNvContentPartPr>
                <a14:cpLocks xmlns:a14="http://schemas.microsoft.com/office/drawing/2010/main" noRot="1" noChangeAspect="1" noEditPoints="1" noChangeArrowheads="1" noChangeShapeType="1"/>
              </p14:cNvContentPartPr>
              <p14:nvPr/>
            </p14:nvContentPartPr>
            <p14:xfrm>
              <a:off x="5413375" y="2308225"/>
              <a:ext cx="9525" cy="14288"/>
            </p14:xfrm>
          </p:contentPart>
        </mc:Choice>
        <mc:Fallback xmlns="">
          <p:pic>
            <p:nvPicPr>
              <p:cNvPr id="8199" name="Ink 9"/>
              <p:cNvPicPr>
                <a:picLocks noRot="1" noChangeAspect="1" noEditPoints="1" noChangeArrowheads="1" noChangeShapeType="1"/>
              </p:cNvPicPr>
              <p:nvPr/>
            </p:nvPicPr>
            <p:blipFill>
              <a:blip r:embed="rId4"/>
              <a:stretch>
                <a:fillRect/>
              </a:stretch>
            </p:blipFill>
            <p:spPr>
              <a:xfrm>
                <a:off x="5410811" y="2303939"/>
                <a:ext cx="16486" cy="21075"/>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209" name="Ink 19">
                <a:extLst>
                  <a:ext uri="{FF2B5EF4-FFF2-40B4-BE49-F238E27FC236}">
                    <a16:creationId xmlns:a16="http://schemas.microsoft.com/office/drawing/2014/main" id="{068659EF-7FC4-8DBD-0E93-D644EDAD93A7}"/>
                  </a:ext>
                </a:extLst>
              </p14:cNvPr>
              <p14:cNvContentPartPr>
                <a14:cpLocks xmlns:a14="http://schemas.microsoft.com/office/drawing/2010/main" noRot="1" noChangeAspect="1" noEditPoints="1" noChangeArrowheads="1" noChangeShapeType="1"/>
              </p14:cNvContentPartPr>
              <p14:nvPr/>
            </p14:nvContentPartPr>
            <p14:xfrm>
              <a:off x="5970588" y="6480175"/>
              <a:ext cx="106362" cy="4763"/>
            </p14:xfrm>
          </p:contentPart>
        </mc:Choice>
        <mc:Fallback xmlns="">
          <p:pic>
            <p:nvPicPr>
              <p:cNvPr id="8209" name="Ink 19"/>
              <p:cNvPicPr>
                <a:picLocks noRot="1" noChangeAspect="1" noEditPoints="1" noChangeArrowheads="1" noChangeShapeType="1"/>
              </p:cNvPicPr>
              <p:nvPr/>
            </p:nvPicPr>
            <p:blipFill>
              <a:blip r:embed="rId6"/>
              <a:stretch>
                <a:fillRect/>
              </a:stretch>
            </p:blipFill>
            <p:spPr>
              <a:xfrm>
                <a:off x="5961214" y="6470649"/>
                <a:ext cx="125111" cy="23815"/>
              </a:xfrm>
              <a:prstGeom prst="rect">
                <a:avLst/>
              </a:prstGeom>
            </p:spPr>
          </p:pic>
        </mc:Fallback>
      </mc:AlternateContent>
      <p:sp>
        <p:nvSpPr>
          <p:cNvPr id="38" name="Title 1">
            <a:extLst>
              <a:ext uri="{FF2B5EF4-FFF2-40B4-BE49-F238E27FC236}">
                <a16:creationId xmlns:a16="http://schemas.microsoft.com/office/drawing/2014/main" id="{1618377F-FDC9-2455-D056-82EEDE15A3B3}"/>
              </a:ext>
            </a:extLst>
          </p:cNvPr>
          <p:cNvSpPr txBox="1">
            <a:spLocks/>
          </p:cNvSpPr>
          <p:nvPr/>
        </p:nvSpPr>
        <p:spPr>
          <a:xfrm>
            <a:off x="1929589" y="350058"/>
            <a:ext cx="5966072" cy="57663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dirty="0"/>
              <a:t>Conservation Quantity in Wind Turbine</a:t>
            </a:r>
            <a:endParaRPr lang="en-IN" sz="2800" dirty="0"/>
          </a:p>
        </p:txBody>
      </p:sp>
      <p:grpSp>
        <p:nvGrpSpPr>
          <p:cNvPr id="2" name="Group 1">
            <a:extLst>
              <a:ext uri="{FF2B5EF4-FFF2-40B4-BE49-F238E27FC236}">
                <a16:creationId xmlns:a16="http://schemas.microsoft.com/office/drawing/2014/main" id="{9B81B916-FEF1-5CE5-DE91-8F8A15D4561C}"/>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6E4A5113-BDF4-12AE-F908-08E205A16A2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408303C1-DFC9-1035-EE13-14A0D6F894CD}"/>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4DB6BB00-B778-15CF-4517-9F7976037E6E}"/>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8B34F47E-4846-0E4F-83EA-2DDCCDBE5182}"/>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E010D25B-AEBB-9783-B03F-E8EB915086D6}"/>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BE6AB4FC-04D5-C023-382F-03AE7FDC6BC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81769BB6-B910-B8AF-691A-DE5D3164DAF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08791F3B-03C9-2C48-03EF-F35AA23F65C9}"/>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BACAE920-49FB-5763-C034-CD6F5796B4C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83F8CD9A-AD9B-0157-74ED-C2D520D20F0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BFDD39B4-5984-0441-4DB6-3583334DCE08}"/>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DB447A19-04FA-4F51-CDDF-36AD13CD0E8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0CADB4A1-09D9-A791-113B-63C7A6E8B05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384EF9E3-401A-58D1-D7DD-2139629A8736}"/>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12BACA59-AAC6-B704-073E-B6B2C445F6F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55570B56-F8F3-1C99-7CEC-401A570FD90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BAC5176E-4026-AAFB-E38C-FB3D6A6277C3}"/>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A16D3FB7-BD29-8721-718A-B1CBFEAEACA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3" name="Object 4">
                <a:extLst>
                  <a:ext uri="{FF2B5EF4-FFF2-40B4-BE49-F238E27FC236}">
                    <a16:creationId xmlns:a16="http://schemas.microsoft.com/office/drawing/2014/main" id="{37A22795-8F19-A827-4972-609CAFFBDAEA}"/>
                  </a:ext>
                </a:extLst>
              </p:cNvPr>
              <p:cNvSpPr txBox="1"/>
              <p:nvPr/>
            </p:nvSpPr>
            <p:spPr bwMode="auto">
              <a:xfrm>
                <a:off x="1378744" y="1264458"/>
                <a:ext cx="6005335" cy="848601"/>
              </a:xfrm>
              <a:prstGeom prst="rect">
                <a:avLst/>
              </a:prstGeom>
              <a:noFill/>
              <a:ln>
                <a:noFill/>
              </a:ln>
            </p:spPr>
            <p:txBody>
              <a:bodyPr>
                <a:normAutofit fontScale="92500"/>
              </a:bodyPr>
              <a:lstStyle/>
              <a:p>
                <a:pPr/>
                <a14:m>
                  <m:oMathPara xmlns:m="http://schemas.openxmlformats.org/officeDocument/2006/math">
                    <m:oMathParaPr>
                      <m:jc m:val="left"/>
                    </m:oMathParaPr>
                    <m:oMath xmlns:m="http://schemas.openxmlformats.org/officeDocument/2006/math">
                      <m:acc>
                        <m:accPr>
                          <m:chr m:val="̇"/>
                          <m:ctrlPr>
                            <a:rPr lang="en-IN" sz="2000" i="1" smtClean="0">
                              <a:solidFill>
                                <a:srgbClr val="000000"/>
                              </a:solidFill>
                              <a:latin typeface="Cambria Math" panose="02040503050406030204" pitchFamily="18" charset="0"/>
                            </a:rPr>
                          </m:ctrlPr>
                        </m:accPr>
                        <m:e>
                          <m:r>
                            <a:rPr lang="en-IN" sz="2000" i="1">
                              <a:solidFill>
                                <a:srgbClr val="000000"/>
                              </a:solidFill>
                              <a:latin typeface="Cambria Math" panose="02040503050406030204" pitchFamily="18" charset="0"/>
                            </a:rPr>
                            <m:t>𝑚</m:t>
                          </m:r>
                        </m:e>
                      </m:acc>
                      <m:r>
                        <a:rPr lang="en-IN" sz="2000" i="1">
                          <a:solidFill>
                            <a:srgbClr val="000000"/>
                          </a:solidFill>
                          <a:latin typeface="Cambria Math" panose="02040503050406030204" pitchFamily="18" charset="0"/>
                        </a:rPr>
                        <m:t> </m:t>
                      </m:r>
                      <m:d>
                        <m:dPr>
                          <m:begChr m:val="{"/>
                          <m:endChr m:val="}"/>
                          <m:ctrlPr>
                            <a:rPr lang="en-IN" sz="2000" i="1" smtClean="0">
                              <a:solidFill>
                                <a:srgbClr val="000000"/>
                              </a:solidFill>
                              <a:latin typeface="Cambria Math" panose="02040503050406030204" pitchFamily="18" charset="0"/>
                            </a:rPr>
                          </m:ctrlPr>
                        </m:dPr>
                        <m:e>
                          <m:d>
                            <m:dPr>
                              <m:ctrlPr>
                                <a:rPr lang="en-IN" sz="2000" i="1">
                                  <a:solidFill>
                                    <a:srgbClr val="000000"/>
                                  </a:solidFill>
                                  <a:latin typeface="Cambria Math" panose="02040503050406030204" pitchFamily="18" charset="0"/>
                                </a:rPr>
                              </m:ctrlPr>
                            </m:dPr>
                            <m:e>
                              <m:f>
                                <m:fPr>
                                  <m:ctrlPr>
                                    <a:rPr lang="en-IN" sz="2000" i="1" smtClean="0">
                                      <a:solidFill>
                                        <a:srgbClr val="000000"/>
                                      </a:solidFill>
                                      <a:latin typeface="Cambria Math" panose="02040503050406030204" pitchFamily="18" charset="0"/>
                                    </a:rPr>
                                  </m:ctrlPr>
                                </m:fPr>
                                <m:num>
                                  <m:r>
                                    <a:rPr lang="en-US" sz="2000" b="0" i="1" smtClean="0">
                                      <a:solidFill>
                                        <a:srgbClr val="000000"/>
                                      </a:solidFill>
                                      <a:latin typeface="Cambria Math" panose="02040503050406030204" pitchFamily="18" charset="0"/>
                                    </a:rPr>
                                    <m:t>𝑝</m:t>
                                  </m:r>
                                </m:num>
                                <m:den>
                                  <m:r>
                                    <a:rPr lang="en-IN" sz="2000" i="1" smtClean="0">
                                      <a:solidFill>
                                        <a:srgbClr val="000000"/>
                                      </a:solidFill>
                                      <a:latin typeface="Cambria Math" panose="02040503050406030204" pitchFamily="18" charset="0"/>
                                      <a:ea typeface="Cambria Math" panose="02040503050406030204" pitchFamily="18" charset="0"/>
                                    </a:rPr>
                                    <m:t>𝜌</m:t>
                                  </m:r>
                                </m:den>
                              </m:f>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𝑔</m:t>
                              </m:r>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𝑍</m:t>
                                  </m:r>
                                </m:e>
                                <m:sub/>
                              </m:sSub>
                              <m:r>
                                <a:rPr lang="en-IN" sz="2000" i="1">
                                  <a:solidFill>
                                    <a:srgbClr val="000000"/>
                                  </a:solidFill>
                                  <a:latin typeface="Cambria Math" panose="02040503050406030204" pitchFamily="18" charset="0"/>
                                </a:rPr>
                                <m:t>+</m:t>
                              </m:r>
                              <m:f>
                                <m:fPr>
                                  <m:ctrlPr>
                                    <a:rPr lang="en-IN" sz="2000" i="1">
                                      <a:solidFill>
                                        <a:srgbClr val="000000"/>
                                      </a:solidFill>
                                      <a:latin typeface="Cambria Math" panose="02040503050406030204" pitchFamily="18" charset="0"/>
                                    </a:rPr>
                                  </m:ctrlPr>
                                </m:fPr>
                                <m:num>
                                  <m:sSubSup>
                                    <m:sSubSupPr>
                                      <m:ctrlPr>
                                        <a:rPr lang="en-IN" sz="2000" i="1">
                                          <a:solidFill>
                                            <a:srgbClr val="000000"/>
                                          </a:solidFill>
                                          <a:latin typeface="Cambria Math" panose="02040503050406030204" pitchFamily="18" charset="0"/>
                                        </a:rPr>
                                      </m:ctrlPr>
                                    </m:sSubSupPr>
                                    <m:e>
                                      <m:acc>
                                        <m:accPr>
                                          <m:chr m:val="⃗"/>
                                          <m:ctrlPr>
                                            <a:rPr lang="en-IN" sz="2000" i="1" smtClean="0">
                                              <a:solidFill>
                                                <a:srgbClr val="000000"/>
                                              </a:solidFill>
                                              <a:latin typeface="Cambria Math" panose="02040503050406030204" pitchFamily="18" charset="0"/>
                                            </a:rPr>
                                          </m:ctrlPr>
                                        </m:accPr>
                                        <m:e>
                                          <m:r>
                                            <a:rPr lang="en-US" sz="2000" b="0" i="1" smtClean="0">
                                              <a:solidFill>
                                                <a:srgbClr val="000000"/>
                                              </a:solidFill>
                                              <a:latin typeface="Cambria Math" panose="02040503050406030204" pitchFamily="18" charset="0"/>
                                            </a:rPr>
                                            <m:t>𝑉</m:t>
                                          </m:r>
                                        </m:e>
                                      </m:acc>
                                    </m:e>
                                    <m:sub/>
                                    <m:sup>
                                      <m:r>
                                        <a:rPr lang="en-IN" sz="2000" i="1">
                                          <a:solidFill>
                                            <a:srgbClr val="000000"/>
                                          </a:solidFill>
                                          <a:latin typeface="Cambria Math" panose="02040503050406030204" pitchFamily="18" charset="0"/>
                                        </a:rPr>
                                        <m:t>2</m:t>
                                      </m:r>
                                    </m:sup>
                                  </m:sSubSup>
                                </m:num>
                                <m:den>
                                  <m:r>
                                    <a:rPr lang="en-IN" sz="2000" i="1">
                                      <a:solidFill>
                                        <a:srgbClr val="000000"/>
                                      </a:solidFill>
                                      <a:latin typeface="Cambria Math" panose="02040503050406030204" pitchFamily="18" charset="0"/>
                                    </a:rPr>
                                    <m:t>2</m:t>
                                  </m:r>
                                </m:den>
                              </m:f>
                            </m:e>
                          </m:d>
                          <m:r>
                            <a:rPr lang="en-US" sz="2000" i="1">
                              <a:solidFill>
                                <a:srgbClr val="000000"/>
                              </a:solidFill>
                              <a:latin typeface="Cambria Math" panose="02040503050406030204" pitchFamily="18" charset="0"/>
                            </a:rPr>
                            <m:t>−</m:t>
                          </m:r>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2</m:t>
                              </m:r>
                              <m:r>
                                <a:rPr lang="en-IN" sz="2000" i="1">
                                  <a:solidFill>
                                    <a:srgbClr val="000000"/>
                                  </a:solidFill>
                                  <a:latin typeface="Cambria Math" panose="02040503050406030204" pitchFamily="18" charset="0"/>
                                </a:rPr>
                                <m:t>𝜋</m:t>
                              </m:r>
                              <m:r>
                                <a:rPr lang="en-IN" sz="2000" i="1">
                                  <a:solidFill>
                                    <a:srgbClr val="000000"/>
                                  </a:solidFill>
                                  <a:latin typeface="Cambria Math" panose="02040503050406030204" pitchFamily="18" charset="0"/>
                                </a:rPr>
                                <m:t>𝑁</m:t>
                              </m:r>
                            </m:num>
                            <m:den>
                              <m:r>
                                <a:rPr lang="en-IN" sz="2000" i="1">
                                  <a:solidFill>
                                    <a:srgbClr val="000000"/>
                                  </a:solidFill>
                                  <a:latin typeface="Cambria Math" panose="02040503050406030204" pitchFamily="18" charset="0"/>
                                </a:rPr>
                                <m:t>60</m:t>
                              </m:r>
                            </m:den>
                          </m:f>
                          <m:acc>
                            <m:accPr>
                              <m:chr m:val="̇"/>
                              <m:ctrlPr>
                                <a:rPr lang="en-IN" sz="2000" i="1">
                                  <a:solidFill>
                                    <a:srgbClr val="000000"/>
                                  </a:solidFill>
                                  <a:latin typeface="Cambria Math" panose="02040503050406030204" pitchFamily="18" charset="0"/>
                                </a:rPr>
                              </m:ctrlPr>
                            </m:accPr>
                            <m:e>
                              <m:r>
                                <a:rPr lang="en-IN" sz="2000" i="1">
                                  <a:solidFill>
                                    <a:srgbClr val="000000"/>
                                  </a:solidFill>
                                  <a:latin typeface="Cambria Math" panose="02040503050406030204" pitchFamily="18" charset="0"/>
                                </a:rPr>
                                <m:t>𝑚</m:t>
                              </m:r>
                            </m:e>
                          </m:acc>
                          <m:d>
                            <m:dPr>
                              <m:ctrlPr>
                                <a:rPr lang="en-IN" sz="2000" i="1">
                                  <a:solidFill>
                                    <a:srgbClr val="000000"/>
                                  </a:solidFill>
                                  <a:latin typeface="Cambria Math" panose="02040503050406030204" pitchFamily="18" charset="0"/>
                                </a:rPr>
                              </m:ctrlPr>
                            </m:dPr>
                            <m:e>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𝑟</m:t>
                                  </m:r>
                                </m:e>
                                <m:sub/>
                              </m:sSub>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𝑉</m:t>
                                  </m:r>
                                </m:e>
                                <m:sub>
                                  <m:r>
                                    <a:rPr lang="en-IN" sz="2000" i="1">
                                      <a:solidFill>
                                        <a:srgbClr val="000000"/>
                                      </a:solidFill>
                                      <a:latin typeface="Cambria Math" panose="02040503050406030204" pitchFamily="18" charset="0"/>
                                    </a:rPr>
                                    <m:t>𝜃</m:t>
                                  </m:r>
                                </m:sub>
                              </m:sSub>
                            </m:e>
                          </m:d>
                        </m:e>
                      </m:d>
                      <m:r>
                        <a:rPr lang="en-US" sz="2000" b="0" i="1" smtClean="0">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𝐶𝑜𝑛𝑠𝑡𝑎𝑛𝑡</m:t>
                      </m:r>
                      <m:r>
                        <a:rPr lang="en-US" sz="2000" b="0" i="1" smtClean="0">
                          <a:solidFill>
                            <a:srgbClr val="000000"/>
                          </a:solidFill>
                          <a:latin typeface="Cambria Math" panose="02040503050406030204" pitchFamily="18" charset="0"/>
                        </a:rPr>
                        <m:t> ‼! </m:t>
                      </m:r>
                    </m:oMath>
                  </m:oMathPara>
                </a14:m>
                <a:endParaRPr lang="en-IN" sz="2000" dirty="0"/>
              </a:p>
              <a:p>
                <a:endParaRPr lang="en-IN" sz="2000" dirty="0"/>
              </a:p>
            </p:txBody>
          </p:sp>
        </mc:Choice>
        <mc:Fallback xmlns="">
          <p:sp>
            <p:nvSpPr>
              <p:cNvPr id="23" name="Object 4">
                <a:extLst>
                  <a:ext uri="{FF2B5EF4-FFF2-40B4-BE49-F238E27FC236}">
                    <a16:creationId xmlns:a16="http://schemas.microsoft.com/office/drawing/2014/main" id="{37A22795-8F19-A827-4972-609CAFFBDAEA}"/>
                  </a:ext>
                </a:extLst>
              </p:cNvPr>
              <p:cNvSpPr txBox="1">
                <a:spLocks noRot="1" noChangeAspect="1" noMove="1" noResize="1" noEditPoints="1" noAdjustHandles="1" noChangeArrowheads="1" noChangeShapeType="1" noTextEdit="1"/>
              </p:cNvSpPr>
              <p:nvPr/>
            </p:nvSpPr>
            <p:spPr bwMode="auto">
              <a:xfrm>
                <a:off x="1378744" y="1264458"/>
                <a:ext cx="6005335" cy="848601"/>
              </a:xfrm>
              <a:prstGeom prst="rect">
                <a:avLst/>
              </a:prstGeom>
              <a:blipFill>
                <a:blip r:embed="rId9"/>
                <a:stretch>
                  <a:fillRect/>
                </a:stretch>
              </a:blipFill>
              <a:ln>
                <a:noFill/>
              </a:ln>
            </p:spPr>
            <p:txBody>
              <a:bodyPr/>
              <a:lstStyle/>
              <a:p>
                <a:r>
                  <a:rPr lang="en-US">
                    <a:noFill/>
                  </a:rPr>
                  <a:t> </a:t>
                </a:r>
              </a:p>
            </p:txBody>
          </p:sp>
        </mc:Fallback>
      </mc:AlternateContent>
      <p:pic>
        <p:nvPicPr>
          <p:cNvPr id="26" name="Picture 2">
            <a:extLst>
              <a:ext uri="{FF2B5EF4-FFF2-40B4-BE49-F238E27FC236}">
                <a16:creationId xmlns:a16="http://schemas.microsoft.com/office/drawing/2014/main" id="{E5F0786A-DDE1-69E4-FE46-DE0A831AD25D}"/>
              </a:ext>
            </a:extLst>
          </p:cNvPr>
          <p:cNvPicPr>
            <a:picLocks noChangeAspect="1" noChangeArrowheads="1"/>
          </p:cNvPicPr>
          <p:nvPr/>
        </p:nvPicPr>
        <p:blipFill>
          <a:blip r:embed="rId10">
            <a:lum bright="-32000" contrast="46000"/>
          </a:blip>
          <a:srcRect/>
          <a:stretch>
            <a:fillRect/>
          </a:stretch>
        </p:blipFill>
        <p:spPr bwMode="auto">
          <a:xfrm>
            <a:off x="1127119" y="1735812"/>
            <a:ext cx="6851221" cy="3765867"/>
          </a:xfrm>
          <a:prstGeom prst="ellipse">
            <a:avLst/>
          </a:prstGeom>
          <a:ln>
            <a:noFill/>
          </a:ln>
          <a:effectLst>
            <a:softEdge rad="112500"/>
          </a:effectLst>
        </p:spPr>
      </p:pic>
      <mc:AlternateContent xmlns:mc="http://schemas.openxmlformats.org/markup-compatibility/2006" xmlns:a14="http://schemas.microsoft.com/office/drawing/2010/main">
        <mc:Choice Requires="a14">
          <p:sp>
            <p:nvSpPr>
              <p:cNvPr id="27" name="Object 4">
                <a:extLst>
                  <a:ext uri="{FF2B5EF4-FFF2-40B4-BE49-F238E27FC236}">
                    <a16:creationId xmlns:a16="http://schemas.microsoft.com/office/drawing/2014/main" id="{FB69C7E4-A18F-8DA0-190E-D558A6892D27}"/>
                  </a:ext>
                </a:extLst>
              </p:cNvPr>
              <p:cNvSpPr txBox="1"/>
              <p:nvPr/>
            </p:nvSpPr>
            <p:spPr bwMode="auto">
              <a:xfrm>
                <a:off x="1104116" y="5482988"/>
                <a:ext cx="5141409" cy="848601"/>
              </a:xfrm>
              <a:prstGeom prst="rect">
                <a:avLst/>
              </a:prstGeom>
              <a:noFill/>
              <a:ln>
                <a:noFill/>
              </a:ln>
            </p:spPr>
            <p:txBody>
              <a:bodyPr>
                <a:normAutofit fontScale="92500"/>
              </a:bodyPr>
              <a:lstStyle/>
              <a:p>
                <a:pPr/>
                <a14:m>
                  <m:oMathPara xmlns:m="http://schemas.openxmlformats.org/officeDocument/2006/math">
                    <m:oMathParaPr>
                      <m:jc m:val="left"/>
                    </m:oMathParaPr>
                    <m:oMath xmlns:m="http://schemas.openxmlformats.org/officeDocument/2006/math">
                      <m:acc>
                        <m:accPr>
                          <m:chr m:val="̇"/>
                          <m:ctrlPr>
                            <a:rPr lang="en-IN" sz="2000" i="1" smtClean="0">
                              <a:solidFill>
                                <a:srgbClr val="000000"/>
                              </a:solidFill>
                              <a:latin typeface="Cambria Math" panose="02040503050406030204" pitchFamily="18" charset="0"/>
                            </a:rPr>
                          </m:ctrlPr>
                        </m:accPr>
                        <m:e>
                          <m:r>
                            <a:rPr lang="en-IN" sz="2000" i="1">
                              <a:solidFill>
                                <a:srgbClr val="000000"/>
                              </a:solidFill>
                              <a:latin typeface="Cambria Math" panose="02040503050406030204" pitchFamily="18" charset="0"/>
                            </a:rPr>
                            <m:t>𝑚</m:t>
                          </m:r>
                        </m:e>
                      </m:acc>
                      <m:r>
                        <a:rPr lang="en-IN" sz="2000" i="1">
                          <a:solidFill>
                            <a:srgbClr val="000000"/>
                          </a:solidFill>
                          <a:latin typeface="Cambria Math" panose="02040503050406030204" pitchFamily="18" charset="0"/>
                        </a:rPr>
                        <m:t> </m:t>
                      </m:r>
                      <m:d>
                        <m:dPr>
                          <m:begChr m:val="{"/>
                          <m:endChr m:val="}"/>
                          <m:ctrlPr>
                            <a:rPr lang="en-IN" sz="2000" i="1" smtClean="0">
                              <a:solidFill>
                                <a:srgbClr val="000000"/>
                              </a:solidFill>
                              <a:latin typeface="Cambria Math" panose="02040503050406030204" pitchFamily="18" charset="0"/>
                            </a:rPr>
                          </m:ctrlPr>
                        </m:dPr>
                        <m:e>
                          <m:d>
                            <m:dPr>
                              <m:ctrlPr>
                                <a:rPr lang="en-IN" sz="2000" i="1">
                                  <a:solidFill>
                                    <a:srgbClr val="000000"/>
                                  </a:solidFill>
                                  <a:latin typeface="Cambria Math" panose="02040503050406030204" pitchFamily="18" charset="0"/>
                                </a:rPr>
                              </m:ctrlPr>
                            </m:dPr>
                            <m:e>
                              <m:f>
                                <m:fPr>
                                  <m:ctrlPr>
                                    <a:rPr lang="en-IN" sz="2000" i="1" smtClean="0">
                                      <a:solidFill>
                                        <a:srgbClr val="000000"/>
                                      </a:solidFill>
                                      <a:latin typeface="Cambria Math" panose="02040503050406030204" pitchFamily="18" charset="0"/>
                                    </a:rPr>
                                  </m:ctrlPr>
                                </m:fPr>
                                <m:num>
                                  <m:r>
                                    <a:rPr lang="en-US" sz="2000" b="0" i="1" smtClean="0">
                                      <a:solidFill>
                                        <a:srgbClr val="000000"/>
                                      </a:solidFill>
                                      <a:latin typeface="Cambria Math" panose="02040503050406030204" pitchFamily="18" charset="0"/>
                                    </a:rPr>
                                    <m:t>𝑝</m:t>
                                  </m:r>
                                </m:num>
                                <m:den>
                                  <m:r>
                                    <a:rPr lang="en-IN" sz="2000" i="1" smtClean="0">
                                      <a:solidFill>
                                        <a:srgbClr val="000000"/>
                                      </a:solidFill>
                                      <a:latin typeface="Cambria Math" panose="02040503050406030204" pitchFamily="18" charset="0"/>
                                      <a:ea typeface="Cambria Math" panose="02040503050406030204" pitchFamily="18" charset="0"/>
                                    </a:rPr>
                                    <m:t>𝜌</m:t>
                                  </m:r>
                                </m:den>
                              </m:f>
                              <m:r>
                                <a:rPr lang="en-IN" sz="2000" i="1">
                                  <a:solidFill>
                                    <a:srgbClr val="000000"/>
                                  </a:solidFill>
                                  <a:latin typeface="Cambria Math" panose="02040503050406030204" pitchFamily="18" charset="0"/>
                                </a:rPr>
                                <m:t>+</m:t>
                              </m:r>
                              <m:f>
                                <m:fPr>
                                  <m:ctrlPr>
                                    <a:rPr lang="en-IN" sz="2000" i="1">
                                      <a:solidFill>
                                        <a:srgbClr val="000000"/>
                                      </a:solidFill>
                                      <a:latin typeface="Cambria Math" panose="02040503050406030204" pitchFamily="18" charset="0"/>
                                    </a:rPr>
                                  </m:ctrlPr>
                                </m:fPr>
                                <m:num>
                                  <m:sSubSup>
                                    <m:sSubSupPr>
                                      <m:ctrlPr>
                                        <a:rPr lang="en-IN" sz="2000" i="1">
                                          <a:solidFill>
                                            <a:srgbClr val="000000"/>
                                          </a:solidFill>
                                          <a:latin typeface="Cambria Math" panose="02040503050406030204" pitchFamily="18" charset="0"/>
                                        </a:rPr>
                                      </m:ctrlPr>
                                    </m:sSubSupPr>
                                    <m:e>
                                      <m:acc>
                                        <m:accPr>
                                          <m:chr m:val="⃗"/>
                                          <m:ctrlPr>
                                            <a:rPr lang="en-IN" sz="2000" i="1" smtClean="0">
                                              <a:solidFill>
                                                <a:srgbClr val="000000"/>
                                              </a:solidFill>
                                              <a:latin typeface="Cambria Math" panose="02040503050406030204" pitchFamily="18" charset="0"/>
                                            </a:rPr>
                                          </m:ctrlPr>
                                        </m:accPr>
                                        <m:e>
                                          <m:r>
                                            <a:rPr lang="en-US" sz="2000" b="0" i="1" smtClean="0">
                                              <a:solidFill>
                                                <a:srgbClr val="000000"/>
                                              </a:solidFill>
                                              <a:latin typeface="Cambria Math" panose="02040503050406030204" pitchFamily="18" charset="0"/>
                                            </a:rPr>
                                            <m:t>𝑉</m:t>
                                          </m:r>
                                        </m:e>
                                      </m:acc>
                                    </m:e>
                                    <m:sub/>
                                    <m:sup>
                                      <m:r>
                                        <a:rPr lang="en-IN" sz="2000" i="1">
                                          <a:solidFill>
                                            <a:srgbClr val="000000"/>
                                          </a:solidFill>
                                          <a:latin typeface="Cambria Math" panose="02040503050406030204" pitchFamily="18" charset="0"/>
                                        </a:rPr>
                                        <m:t>2</m:t>
                                      </m:r>
                                    </m:sup>
                                  </m:sSubSup>
                                </m:num>
                                <m:den>
                                  <m:r>
                                    <a:rPr lang="en-IN" sz="2000" i="1">
                                      <a:solidFill>
                                        <a:srgbClr val="000000"/>
                                      </a:solidFill>
                                      <a:latin typeface="Cambria Math" panose="02040503050406030204" pitchFamily="18" charset="0"/>
                                    </a:rPr>
                                    <m:t>2</m:t>
                                  </m:r>
                                </m:den>
                              </m:f>
                            </m:e>
                          </m:d>
                          <m:r>
                            <a:rPr lang="en-US" sz="2000" i="1">
                              <a:solidFill>
                                <a:srgbClr val="000000"/>
                              </a:solidFill>
                              <a:latin typeface="Cambria Math" panose="02040503050406030204" pitchFamily="18" charset="0"/>
                            </a:rPr>
                            <m:t>−</m:t>
                          </m:r>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2</m:t>
                              </m:r>
                              <m:r>
                                <a:rPr lang="en-IN" sz="2000" i="1">
                                  <a:solidFill>
                                    <a:srgbClr val="000000"/>
                                  </a:solidFill>
                                  <a:latin typeface="Cambria Math" panose="02040503050406030204" pitchFamily="18" charset="0"/>
                                </a:rPr>
                                <m:t>𝜋</m:t>
                              </m:r>
                              <m:r>
                                <a:rPr lang="en-IN" sz="2000" i="1">
                                  <a:solidFill>
                                    <a:srgbClr val="000000"/>
                                  </a:solidFill>
                                  <a:latin typeface="Cambria Math" panose="02040503050406030204" pitchFamily="18" charset="0"/>
                                </a:rPr>
                                <m:t>𝑁</m:t>
                              </m:r>
                            </m:num>
                            <m:den>
                              <m:r>
                                <a:rPr lang="en-IN" sz="2000" i="1">
                                  <a:solidFill>
                                    <a:srgbClr val="000000"/>
                                  </a:solidFill>
                                  <a:latin typeface="Cambria Math" panose="02040503050406030204" pitchFamily="18" charset="0"/>
                                </a:rPr>
                                <m:t>60</m:t>
                              </m:r>
                            </m:den>
                          </m:f>
                          <m:acc>
                            <m:accPr>
                              <m:chr m:val="̇"/>
                              <m:ctrlPr>
                                <a:rPr lang="en-IN" sz="2000" i="1">
                                  <a:solidFill>
                                    <a:srgbClr val="000000"/>
                                  </a:solidFill>
                                  <a:latin typeface="Cambria Math" panose="02040503050406030204" pitchFamily="18" charset="0"/>
                                </a:rPr>
                              </m:ctrlPr>
                            </m:accPr>
                            <m:e>
                              <m:r>
                                <a:rPr lang="en-IN" sz="2000" i="1">
                                  <a:solidFill>
                                    <a:srgbClr val="000000"/>
                                  </a:solidFill>
                                  <a:latin typeface="Cambria Math" panose="02040503050406030204" pitchFamily="18" charset="0"/>
                                </a:rPr>
                                <m:t>𝑚</m:t>
                              </m:r>
                            </m:e>
                          </m:acc>
                          <m:d>
                            <m:dPr>
                              <m:ctrlPr>
                                <a:rPr lang="en-IN" sz="2000" i="1">
                                  <a:solidFill>
                                    <a:srgbClr val="000000"/>
                                  </a:solidFill>
                                  <a:latin typeface="Cambria Math" panose="02040503050406030204" pitchFamily="18" charset="0"/>
                                </a:rPr>
                              </m:ctrlPr>
                            </m:dPr>
                            <m:e>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𝑟</m:t>
                                  </m:r>
                                </m:e>
                                <m:sub/>
                              </m:sSub>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𝑉</m:t>
                                  </m:r>
                                </m:e>
                                <m:sub>
                                  <m:r>
                                    <a:rPr lang="en-IN" sz="2000" i="1">
                                      <a:solidFill>
                                        <a:srgbClr val="000000"/>
                                      </a:solidFill>
                                      <a:latin typeface="Cambria Math" panose="02040503050406030204" pitchFamily="18" charset="0"/>
                                    </a:rPr>
                                    <m:t>𝜃</m:t>
                                  </m:r>
                                </m:sub>
                              </m:sSub>
                            </m:e>
                          </m:d>
                        </m:e>
                      </m:d>
                      <m:r>
                        <a:rPr lang="en-US" sz="2000" b="0" i="1" smtClean="0">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𝐶𝑜𝑛𝑠𝑡𝑎𝑛𝑡</m:t>
                      </m:r>
                      <m:r>
                        <a:rPr lang="en-US" sz="2000" b="0" i="1" smtClean="0">
                          <a:solidFill>
                            <a:srgbClr val="000000"/>
                          </a:solidFill>
                          <a:latin typeface="Cambria Math" panose="02040503050406030204" pitchFamily="18" charset="0"/>
                        </a:rPr>
                        <m:t> ‼! </m:t>
                      </m:r>
                    </m:oMath>
                  </m:oMathPara>
                </a14:m>
                <a:endParaRPr lang="en-IN" sz="2000" dirty="0"/>
              </a:p>
              <a:p>
                <a:endParaRPr lang="en-IN" sz="2000" dirty="0"/>
              </a:p>
            </p:txBody>
          </p:sp>
        </mc:Choice>
        <mc:Fallback xmlns="">
          <p:sp>
            <p:nvSpPr>
              <p:cNvPr id="27" name="Object 4">
                <a:extLst>
                  <a:ext uri="{FF2B5EF4-FFF2-40B4-BE49-F238E27FC236}">
                    <a16:creationId xmlns:a16="http://schemas.microsoft.com/office/drawing/2014/main" id="{FB69C7E4-A18F-8DA0-190E-D558A6892D27}"/>
                  </a:ext>
                </a:extLst>
              </p:cNvPr>
              <p:cNvSpPr txBox="1">
                <a:spLocks noRot="1" noChangeAspect="1" noMove="1" noResize="1" noEditPoints="1" noAdjustHandles="1" noChangeArrowheads="1" noChangeShapeType="1" noTextEdit="1"/>
              </p:cNvSpPr>
              <p:nvPr/>
            </p:nvSpPr>
            <p:spPr bwMode="auto">
              <a:xfrm>
                <a:off x="1104116" y="5482988"/>
                <a:ext cx="5141409" cy="848601"/>
              </a:xfrm>
              <a:prstGeom prst="rect">
                <a:avLst/>
              </a:prstGeom>
              <a:blipFill>
                <a:blip r:embed="rId11"/>
                <a:stretch>
                  <a:fillRect/>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2773266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Group 31">
            <a:extLst>
              <a:ext uri="{FF2B5EF4-FFF2-40B4-BE49-F238E27FC236}">
                <a16:creationId xmlns:a16="http://schemas.microsoft.com/office/drawing/2014/main" id="{61B51224-0044-61C4-1911-E5209C62D2B7}"/>
              </a:ext>
            </a:extLst>
          </p:cNvPr>
          <p:cNvGrpSpPr>
            <a:grpSpLocks/>
          </p:cNvGrpSpPr>
          <p:nvPr/>
        </p:nvGrpSpPr>
        <p:grpSpPr bwMode="auto">
          <a:xfrm>
            <a:off x="206375" y="1143000"/>
            <a:ext cx="8251825" cy="5184775"/>
            <a:chOff x="206375" y="1143000"/>
            <a:chExt cx="8251825" cy="5184775"/>
          </a:xfrm>
        </p:grpSpPr>
        <p:pic>
          <p:nvPicPr>
            <p:cNvPr id="14384" name="Picture 16">
              <a:extLst>
                <a:ext uri="{FF2B5EF4-FFF2-40B4-BE49-F238E27FC236}">
                  <a16:creationId xmlns:a16="http://schemas.microsoft.com/office/drawing/2014/main" id="{32B10897-5520-CDD0-975C-4396027A6F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 y="1143000"/>
              <a:ext cx="8251825"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a:extLst>
                <a:ext uri="{FF2B5EF4-FFF2-40B4-BE49-F238E27FC236}">
                  <a16:creationId xmlns:a16="http://schemas.microsoft.com/office/drawing/2014/main" id="{2835B921-01A3-F6E6-D7B9-9138EE3108A5}"/>
                </a:ext>
              </a:extLst>
            </p:cNvPr>
            <p:cNvSpPr/>
            <p:nvPr/>
          </p:nvSpPr>
          <p:spPr>
            <a:xfrm>
              <a:off x="1295400" y="2133600"/>
              <a:ext cx="636588" cy="369888"/>
            </a:xfrm>
            <a:prstGeom prst="rect">
              <a:avLst/>
            </a:prstGeom>
            <a:solidFill>
              <a:schemeClr val="bg1">
                <a:lumMod val="95000"/>
              </a:schemeClr>
            </a:solidFill>
          </p:spPr>
          <p:txBody>
            <a:bodyPr wrap="none">
              <a:spAutoFit/>
            </a:bodyPr>
            <a:lstStyle/>
            <a:p>
              <a:pPr>
                <a:defRPr/>
              </a:pPr>
              <a:r>
                <a:rPr lang="en-IN" i="1" dirty="0" err="1">
                  <a:cs typeface="Times New Roman" pitchFamily="18" charset="0"/>
                </a:rPr>
                <a:t>A</a:t>
              </a:r>
              <a:r>
                <a:rPr lang="en-IN" i="1" baseline="-25000" dirty="0" err="1">
                  <a:cs typeface="Times New Roman" pitchFamily="18" charset="0"/>
                </a:rPr>
                <a:t>rotor</a:t>
              </a:r>
              <a:endParaRPr lang="en-IN" dirty="0">
                <a:latin typeface="Arial" charset="0"/>
              </a:endParaRPr>
            </a:p>
          </p:txBody>
        </p:sp>
      </p:grpSp>
      <p:sp>
        <p:nvSpPr>
          <p:cNvPr id="14339" name="Title 2">
            <a:extLst>
              <a:ext uri="{FF2B5EF4-FFF2-40B4-BE49-F238E27FC236}">
                <a16:creationId xmlns:a16="http://schemas.microsoft.com/office/drawing/2014/main" id="{F5C398B1-73DF-C570-57DF-D0C9E99D1CE6}"/>
              </a:ext>
            </a:extLst>
          </p:cNvPr>
          <p:cNvSpPr>
            <a:spLocks noGrp="1"/>
          </p:cNvSpPr>
          <p:nvPr>
            <p:ph type="title"/>
          </p:nvPr>
        </p:nvSpPr>
        <p:spPr>
          <a:xfrm>
            <a:off x="1670297" y="93932"/>
            <a:ext cx="5857875" cy="1143000"/>
          </a:xfrm>
        </p:spPr>
        <p:txBody>
          <a:bodyPr/>
          <a:lstStyle/>
          <a:p>
            <a:r>
              <a:rPr lang="en-US" altLang="en-US" sz="2800" dirty="0"/>
              <a:t>An Ultimate Philanthropy </a:t>
            </a:r>
          </a:p>
        </p:txBody>
      </p:sp>
      <p:sp>
        <p:nvSpPr>
          <p:cNvPr id="4" name="Rectangle 3">
            <a:extLst>
              <a:ext uri="{FF2B5EF4-FFF2-40B4-BE49-F238E27FC236}">
                <a16:creationId xmlns:a16="http://schemas.microsoft.com/office/drawing/2014/main" id="{BB6BE51A-A4EE-A505-57EB-4A1884866076}"/>
              </a:ext>
            </a:extLst>
          </p:cNvPr>
          <p:cNvSpPr/>
          <p:nvPr/>
        </p:nvSpPr>
        <p:spPr>
          <a:xfrm>
            <a:off x="4267200" y="3429000"/>
            <a:ext cx="3810000" cy="160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317876BE-EAC0-59AD-5B0A-E37B30B3C285}"/>
              </a:ext>
            </a:extLst>
          </p:cNvPr>
          <p:cNvSpPr/>
          <p:nvPr/>
        </p:nvSpPr>
        <p:spPr>
          <a:xfrm>
            <a:off x="3962400" y="1219200"/>
            <a:ext cx="4038600" cy="2209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3" name="Group 154">
            <a:extLst>
              <a:ext uri="{FF2B5EF4-FFF2-40B4-BE49-F238E27FC236}">
                <a16:creationId xmlns:a16="http://schemas.microsoft.com/office/drawing/2014/main" id="{BF597C32-0951-4B30-E587-1E26832E76E5}"/>
              </a:ext>
            </a:extLst>
          </p:cNvPr>
          <p:cNvGrpSpPr>
            <a:grpSpLocks/>
          </p:cNvGrpSpPr>
          <p:nvPr/>
        </p:nvGrpSpPr>
        <p:grpSpPr bwMode="auto">
          <a:xfrm>
            <a:off x="76200" y="1905000"/>
            <a:ext cx="1447800" cy="914400"/>
            <a:chOff x="76200" y="1905000"/>
            <a:chExt cx="1447800" cy="914400"/>
          </a:xfrm>
        </p:grpSpPr>
        <p:cxnSp>
          <p:nvCxnSpPr>
            <p:cNvPr id="14377" name="Straight Arrow Connector 6">
              <a:extLst>
                <a:ext uri="{FF2B5EF4-FFF2-40B4-BE49-F238E27FC236}">
                  <a16:creationId xmlns:a16="http://schemas.microsoft.com/office/drawing/2014/main" id="{B4280215-EAA8-EBC4-0D03-B361C6A5537A}"/>
                </a:ext>
              </a:extLst>
            </p:cNvPr>
            <p:cNvCxnSpPr>
              <a:cxnSpLocks noChangeShapeType="1"/>
            </p:cNvCxnSpPr>
            <p:nvPr/>
          </p:nvCxnSpPr>
          <p:spPr bwMode="auto">
            <a:xfrm>
              <a:off x="76200" y="1905000"/>
              <a:ext cx="1447800" cy="0"/>
            </a:xfrm>
            <a:prstGeom prst="straightConnector1">
              <a:avLst/>
            </a:prstGeom>
            <a:noFill/>
            <a:ln w="22225" algn="ctr">
              <a:solidFill>
                <a:schemeClr val="accent2"/>
              </a:solidFill>
              <a:round/>
              <a:headEnd/>
              <a:tailEnd type="arrow" w="med" len="med"/>
            </a:ln>
            <a:extLst>
              <a:ext uri="{909E8E84-426E-40DD-AFC4-6F175D3DCCD1}">
                <a14:hiddenFill xmlns:a14="http://schemas.microsoft.com/office/drawing/2010/main">
                  <a:noFill/>
                </a14:hiddenFill>
              </a:ext>
            </a:extLst>
          </p:spPr>
        </p:cxnSp>
        <p:cxnSp>
          <p:nvCxnSpPr>
            <p:cNvPr id="14378" name="Straight Arrow Connector 8">
              <a:extLst>
                <a:ext uri="{FF2B5EF4-FFF2-40B4-BE49-F238E27FC236}">
                  <a16:creationId xmlns:a16="http://schemas.microsoft.com/office/drawing/2014/main" id="{9BEC6AC5-0C5C-61EB-FCDA-7256DB1CB6B8}"/>
                </a:ext>
              </a:extLst>
            </p:cNvPr>
            <p:cNvCxnSpPr>
              <a:cxnSpLocks noChangeShapeType="1"/>
            </p:cNvCxnSpPr>
            <p:nvPr/>
          </p:nvCxnSpPr>
          <p:spPr bwMode="auto">
            <a:xfrm>
              <a:off x="76200" y="2057400"/>
              <a:ext cx="1447800" cy="0"/>
            </a:xfrm>
            <a:prstGeom prst="straightConnector1">
              <a:avLst/>
            </a:prstGeom>
            <a:noFill/>
            <a:ln w="22225" algn="ctr">
              <a:solidFill>
                <a:schemeClr val="accent2"/>
              </a:solidFill>
              <a:round/>
              <a:headEnd/>
              <a:tailEnd type="arrow" w="med" len="med"/>
            </a:ln>
            <a:extLst>
              <a:ext uri="{909E8E84-426E-40DD-AFC4-6F175D3DCCD1}">
                <a14:hiddenFill xmlns:a14="http://schemas.microsoft.com/office/drawing/2010/main">
                  <a:noFill/>
                </a14:hiddenFill>
              </a:ext>
            </a:extLst>
          </p:spPr>
        </p:cxnSp>
        <p:cxnSp>
          <p:nvCxnSpPr>
            <p:cNvPr id="14379" name="Straight Arrow Connector 9">
              <a:extLst>
                <a:ext uri="{FF2B5EF4-FFF2-40B4-BE49-F238E27FC236}">
                  <a16:creationId xmlns:a16="http://schemas.microsoft.com/office/drawing/2014/main" id="{0B4B2AD9-B3BA-66E8-7462-989A841FE387}"/>
                </a:ext>
              </a:extLst>
            </p:cNvPr>
            <p:cNvCxnSpPr>
              <a:cxnSpLocks noChangeShapeType="1"/>
            </p:cNvCxnSpPr>
            <p:nvPr/>
          </p:nvCxnSpPr>
          <p:spPr bwMode="auto">
            <a:xfrm>
              <a:off x="76200" y="2209800"/>
              <a:ext cx="1447800" cy="0"/>
            </a:xfrm>
            <a:prstGeom prst="straightConnector1">
              <a:avLst/>
            </a:prstGeom>
            <a:noFill/>
            <a:ln w="22225" algn="ctr">
              <a:solidFill>
                <a:schemeClr val="accent2"/>
              </a:solidFill>
              <a:round/>
              <a:headEnd/>
              <a:tailEnd type="arrow" w="med" len="med"/>
            </a:ln>
            <a:extLst>
              <a:ext uri="{909E8E84-426E-40DD-AFC4-6F175D3DCCD1}">
                <a14:hiddenFill xmlns:a14="http://schemas.microsoft.com/office/drawing/2010/main">
                  <a:noFill/>
                </a14:hiddenFill>
              </a:ext>
            </a:extLst>
          </p:spPr>
        </p:cxnSp>
        <p:cxnSp>
          <p:nvCxnSpPr>
            <p:cNvPr id="14380" name="Straight Arrow Connector 10">
              <a:extLst>
                <a:ext uri="{FF2B5EF4-FFF2-40B4-BE49-F238E27FC236}">
                  <a16:creationId xmlns:a16="http://schemas.microsoft.com/office/drawing/2014/main" id="{6CF8E1A2-6530-ACB0-8505-558F4DC304EF}"/>
                </a:ext>
              </a:extLst>
            </p:cNvPr>
            <p:cNvCxnSpPr>
              <a:cxnSpLocks noChangeShapeType="1"/>
            </p:cNvCxnSpPr>
            <p:nvPr/>
          </p:nvCxnSpPr>
          <p:spPr bwMode="auto">
            <a:xfrm>
              <a:off x="76200" y="2362200"/>
              <a:ext cx="1447800" cy="0"/>
            </a:xfrm>
            <a:prstGeom prst="straightConnector1">
              <a:avLst/>
            </a:prstGeom>
            <a:noFill/>
            <a:ln w="22225" algn="ctr">
              <a:solidFill>
                <a:schemeClr val="accent2"/>
              </a:solidFill>
              <a:round/>
              <a:headEnd/>
              <a:tailEnd type="arrow" w="med" len="med"/>
            </a:ln>
            <a:extLst>
              <a:ext uri="{909E8E84-426E-40DD-AFC4-6F175D3DCCD1}">
                <a14:hiddenFill xmlns:a14="http://schemas.microsoft.com/office/drawing/2010/main">
                  <a:noFill/>
                </a14:hiddenFill>
              </a:ext>
            </a:extLst>
          </p:spPr>
        </p:cxnSp>
        <p:cxnSp>
          <p:nvCxnSpPr>
            <p:cNvPr id="14381" name="Straight Arrow Connector 11">
              <a:extLst>
                <a:ext uri="{FF2B5EF4-FFF2-40B4-BE49-F238E27FC236}">
                  <a16:creationId xmlns:a16="http://schemas.microsoft.com/office/drawing/2014/main" id="{61D58339-C66B-30AA-CFD0-57A4A1679FBC}"/>
                </a:ext>
              </a:extLst>
            </p:cNvPr>
            <p:cNvCxnSpPr>
              <a:cxnSpLocks noChangeShapeType="1"/>
            </p:cNvCxnSpPr>
            <p:nvPr/>
          </p:nvCxnSpPr>
          <p:spPr bwMode="auto">
            <a:xfrm>
              <a:off x="76200" y="2514600"/>
              <a:ext cx="1447800" cy="0"/>
            </a:xfrm>
            <a:prstGeom prst="straightConnector1">
              <a:avLst/>
            </a:prstGeom>
            <a:noFill/>
            <a:ln w="22225" algn="ctr">
              <a:solidFill>
                <a:schemeClr val="accent2"/>
              </a:solidFill>
              <a:round/>
              <a:headEnd/>
              <a:tailEnd type="arrow" w="med" len="med"/>
            </a:ln>
            <a:extLst>
              <a:ext uri="{909E8E84-426E-40DD-AFC4-6F175D3DCCD1}">
                <a14:hiddenFill xmlns:a14="http://schemas.microsoft.com/office/drawing/2010/main">
                  <a:noFill/>
                </a14:hiddenFill>
              </a:ext>
            </a:extLst>
          </p:spPr>
        </p:cxnSp>
        <p:cxnSp>
          <p:nvCxnSpPr>
            <p:cNvPr id="14382" name="Straight Arrow Connector 12">
              <a:extLst>
                <a:ext uri="{FF2B5EF4-FFF2-40B4-BE49-F238E27FC236}">
                  <a16:creationId xmlns:a16="http://schemas.microsoft.com/office/drawing/2014/main" id="{EFEF1AC3-9585-3D99-30D9-C1427C428CF2}"/>
                </a:ext>
              </a:extLst>
            </p:cNvPr>
            <p:cNvCxnSpPr>
              <a:cxnSpLocks noChangeShapeType="1"/>
            </p:cNvCxnSpPr>
            <p:nvPr/>
          </p:nvCxnSpPr>
          <p:spPr bwMode="auto">
            <a:xfrm>
              <a:off x="76200" y="2667000"/>
              <a:ext cx="1447800" cy="0"/>
            </a:xfrm>
            <a:prstGeom prst="straightConnector1">
              <a:avLst/>
            </a:prstGeom>
            <a:noFill/>
            <a:ln w="22225" algn="ctr">
              <a:solidFill>
                <a:schemeClr val="accent2"/>
              </a:solidFill>
              <a:round/>
              <a:headEnd/>
              <a:tailEnd type="arrow" w="med" len="med"/>
            </a:ln>
            <a:extLst>
              <a:ext uri="{909E8E84-426E-40DD-AFC4-6F175D3DCCD1}">
                <a14:hiddenFill xmlns:a14="http://schemas.microsoft.com/office/drawing/2010/main">
                  <a:noFill/>
                </a14:hiddenFill>
              </a:ext>
            </a:extLst>
          </p:spPr>
        </p:cxnSp>
        <p:cxnSp>
          <p:nvCxnSpPr>
            <p:cNvPr id="14383" name="Straight Arrow Connector 13">
              <a:extLst>
                <a:ext uri="{FF2B5EF4-FFF2-40B4-BE49-F238E27FC236}">
                  <a16:creationId xmlns:a16="http://schemas.microsoft.com/office/drawing/2014/main" id="{8EC3B55C-86DD-52E3-E476-B88B396E97BB}"/>
                </a:ext>
              </a:extLst>
            </p:cNvPr>
            <p:cNvCxnSpPr>
              <a:cxnSpLocks noChangeShapeType="1"/>
            </p:cNvCxnSpPr>
            <p:nvPr/>
          </p:nvCxnSpPr>
          <p:spPr bwMode="auto">
            <a:xfrm>
              <a:off x="76200" y="2819400"/>
              <a:ext cx="1447800" cy="0"/>
            </a:xfrm>
            <a:prstGeom prst="straightConnector1">
              <a:avLst/>
            </a:prstGeom>
            <a:noFill/>
            <a:ln w="22225" algn="ctr">
              <a:solidFill>
                <a:schemeClr val="accent2"/>
              </a:solidFill>
              <a:round/>
              <a:headEnd/>
              <a:tailEnd type="arrow" w="med" len="med"/>
            </a:ln>
            <a:extLst>
              <a:ext uri="{909E8E84-426E-40DD-AFC4-6F175D3DCCD1}">
                <a14:hiddenFill xmlns:a14="http://schemas.microsoft.com/office/drawing/2010/main">
                  <a:noFill/>
                </a14:hiddenFill>
              </a:ext>
            </a:extLst>
          </p:spPr>
        </p:cxnSp>
      </p:grpSp>
      <p:grpSp>
        <p:nvGrpSpPr>
          <p:cNvPr id="7" name="Group 155">
            <a:extLst>
              <a:ext uri="{FF2B5EF4-FFF2-40B4-BE49-F238E27FC236}">
                <a16:creationId xmlns:a16="http://schemas.microsoft.com/office/drawing/2014/main" id="{CAC68E79-5D9A-ABCE-E829-4AC3BE85C916}"/>
              </a:ext>
            </a:extLst>
          </p:cNvPr>
          <p:cNvGrpSpPr>
            <a:grpSpLocks/>
          </p:cNvGrpSpPr>
          <p:nvPr/>
        </p:nvGrpSpPr>
        <p:grpSpPr bwMode="auto">
          <a:xfrm>
            <a:off x="3505200" y="1447800"/>
            <a:ext cx="533400" cy="1828800"/>
            <a:chOff x="3505200" y="1447800"/>
            <a:chExt cx="533400" cy="1828800"/>
          </a:xfrm>
        </p:grpSpPr>
        <p:cxnSp>
          <p:nvCxnSpPr>
            <p:cNvPr id="14364" name="Straight Arrow Connector 6">
              <a:extLst>
                <a:ext uri="{FF2B5EF4-FFF2-40B4-BE49-F238E27FC236}">
                  <a16:creationId xmlns:a16="http://schemas.microsoft.com/office/drawing/2014/main" id="{FFBD7D1A-78FD-281E-39F7-17CAA326C889}"/>
                </a:ext>
              </a:extLst>
            </p:cNvPr>
            <p:cNvCxnSpPr>
              <a:cxnSpLocks noChangeShapeType="1"/>
            </p:cNvCxnSpPr>
            <p:nvPr/>
          </p:nvCxnSpPr>
          <p:spPr bwMode="auto">
            <a:xfrm>
              <a:off x="3505200" y="1447800"/>
              <a:ext cx="533400" cy="0"/>
            </a:xfrm>
            <a:prstGeom prst="straightConnector1">
              <a:avLst/>
            </a:prstGeom>
            <a:noFill/>
            <a:ln w="22225" algn="ctr">
              <a:solidFill>
                <a:schemeClr val="accent2"/>
              </a:solidFill>
              <a:round/>
              <a:headEnd/>
              <a:tailEnd type="arrow" w="med" len="med"/>
            </a:ln>
            <a:extLst>
              <a:ext uri="{909E8E84-426E-40DD-AFC4-6F175D3DCCD1}">
                <a14:hiddenFill xmlns:a14="http://schemas.microsoft.com/office/drawing/2010/main">
                  <a:noFill/>
                </a14:hiddenFill>
              </a:ext>
            </a:extLst>
          </p:spPr>
        </p:cxnSp>
        <p:cxnSp>
          <p:nvCxnSpPr>
            <p:cNvPr id="14365" name="Straight Arrow Connector 71">
              <a:extLst>
                <a:ext uri="{FF2B5EF4-FFF2-40B4-BE49-F238E27FC236}">
                  <a16:creationId xmlns:a16="http://schemas.microsoft.com/office/drawing/2014/main" id="{4AC0B88C-032F-6460-A47B-EDB45C9956A4}"/>
                </a:ext>
              </a:extLst>
            </p:cNvPr>
            <p:cNvCxnSpPr>
              <a:cxnSpLocks noChangeShapeType="1"/>
            </p:cNvCxnSpPr>
            <p:nvPr/>
          </p:nvCxnSpPr>
          <p:spPr bwMode="auto">
            <a:xfrm>
              <a:off x="3505200" y="1600200"/>
              <a:ext cx="533400" cy="0"/>
            </a:xfrm>
            <a:prstGeom prst="straightConnector1">
              <a:avLst/>
            </a:prstGeom>
            <a:noFill/>
            <a:ln w="22225" algn="ctr">
              <a:solidFill>
                <a:schemeClr val="accent2"/>
              </a:solidFill>
              <a:round/>
              <a:headEnd/>
              <a:tailEnd type="arrow" w="med" len="med"/>
            </a:ln>
            <a:extLst>
              <a:ext uri="{909E8E84-426E-40DD-AFC4-6F175D3DCCD1}">
                <a14:hiddenFill xmlns:a14="http://schemas.microsoft.com/office/drawing/2010/main">
                  <a:noFill/>
                </a14:hiddenFill>
              </a:ext>
            </a:extLst>
          </p:spPr>
        </p:cxnSp>
        <p:cxnSp>
          <p:nvCxnSpPr>
            <p:cNvPr id="14366" name="Straight Arrow Connector 72">
              <a:extLst>
                <a:ext uri="{FF2B5EF4-FFF2-40B4-BE49-F238E27FC236}">
                  <a16:creationId xmlns:a16="http://schemas.microsoft.com/office/drawing/2014/main" id="{1400C6A1-713B-A544-88D2-15ADEDE432FF}"/>
                </a:ext>
              </a:extLst>
            </p:cNvPr>
            <p:cNvCxnSpPr>
              <a:cxnSpLocks noChangeShapeType="1"/>
            </p:cNvCxnSpPr>
            <p:nvPr/>
          </p:nvCxnSpPr>
          <p:spPr bwMode="auto">
            <a:xfrm>
              <a:off x="3505200" y="1752600"/>
              <a:ext cx="533400" cy="0"/>
            </a:xfrm>
            <a:prstGeom prst="straightConnector1">
              <a:avLst/>
            </a:prstGeom>
            <a:noFill/>
            <a:ln w="22225" algn="ctr">
              <a:solidFill>
                <a:schemeClr val="accent2"/>
              </a:solidFill>
              <a:round/>
              <a:headEnd/>
              <a:tailEnd type="arrow" w="med" len="med"/>
            </a:ln>
            <a:extLst>
              <a:ext uri="{909E8E84-426E-40DD-AFC4-6F175D3DCCD1}">
                <a14:hiddenFill xmlns:a14="http://schemas.microsoft.com/office/drawing/2010/main">
                  <a:noFill/>
                </a14:hiddenFill>
              </a:ext>
            </a:extLst>
          </p:spPr>
        </p:cxnSp>
        <p:cxnSp>
          <p:nvCxnSpPr>
            <p:cNvPr id="14367" name="Straight Arrow Connector 73">
              <a:extLst>
                <a:ext uri="{FF2B5EF4-FFF2-40B4-BE49-F238E27FC236}">
                  <a16:creationId xmlns:a16="http://schemas.microsoft.com/office/drawing/2014/main" id="{24FEC134-87F5-C9BC-4F70-00E07EF3FAAF}"/>
                </a:ext>
              </a:extLst>
            </p:cNvPr>
            <p:cNvCxnSpPr>
              <a:cxnSpLocks noChangeShapeType="1"/>
            </p:cNvCxnSpPr>
            <p:nvPr/>
          </p:nvCxnSpPr>
          <p:spPr bwMode="auto">
            <a:xfrm>
              <a:off x="3505200" y="1905000"/>
              <a:ext cx="533400" cy="0"/>
            </a:xfrm>
            <a:prstGeom prst="straightConnector1">
              <a:avLst/>
            </a:prstGeom>
            <a:noFill/>
            <a:ln w="22225" algn="ctr">
              <a:solidFill>
                <a:schemeClr val="accent2"/>
              </a:solidFill>
              <a:round/>
              <a:headEnd/>
              <a:tailEnd type="arrow" w="med" len="med"/>
            </a:ln>
            <a:extLst>
              <a:ext uri="{909E8E84-426E-40DD-AFC4-6F175D3DCCD1}">
                <a14:hiddenFill xmlns:a14="http://schemas.microsoft.com/office/drawing/2010/main">
                  <a:noFill/>
                </a14:hiddenFill>
              </a:ext>
            </a:extLst>
          </p:spPr>
        </p:cxnSp>
        <p:cxnSp>
          <p:nvCxnSpPr>
            <p:cNvPr id="14368" name="Straight Arrow Connector 74">
              <a:extLst>
                <a:ext uri="{FF2B5EF4-FFF2-40B4-BE49-F238E27FC236}">
                  <a16:creationId xmlns:a16="http://schemas.microsoft.com/office/drawing/2014/main" id="{2C49E222-CA3C-A5A7-DC8B-129320B80572}"/>
                </a:ext>
              </a:extLst>
            </p:cNvPr>
            <p:cNvCxnSpPr>
              <a:cxnSpLocks noChangeShapeType="1"/>
            </p:cNvCxnSpPr>
            <p:nvPr/>
          </p:nvCxnSpPr>
          <p:spPr bwMode="auto">
            <a:xfrm>
              <a:off x="3505200" y="2057400"/>
              <a:ext cx="533400" cy="0"/>
            </a:xfrm>
            <a:prstGeom prst="straightConnector1">
              <a:avLst/>
            </a:prstGeom>
            <a:noFill/>
            <a:ln w="22225" algn="ctr">
              <a:solidFill>
                <a:schemeClr val="accent2"/>
              </a:solidFill>
              <a:round/>
              <a:headEnd/>
              <a:tailEnd type="arrow" w="med" len="med"/>
            </a:ln>
            <a:extLst>
              <a:ext uri="{909E8E84-426E-40DD-AFC4-6F175D3DCCD1}">
                <a14:hiddenFill xmlns:a14="http://schemas.microsoft.com/office/drawing/2010/main">
                  <a:noFill/>
                </a14:hiddenFill>
              </a:ext>
            </a:extLst>
          </p:spPr>
        </p:cxnSp>
        <p:cxnSp>
          <p:nvCxnSpPr>
            <p:cNvPr id="14369" name="Straight Arrow Connector 75">
              <a:extLst>
                <a:ext uri="{FF2B5EF4-FFF2-40B4-BE49-F238E27FC236}">
                  <a16:creationId xmlns:a16="http://schemas.microsoft.com/office/drawing/2014/main" id="{41635EC8-8B80-D458-82F9-9511DDB99407}"/>
                </a:ext>
              </a:extLst>
            </p:cNvPr>
            <p:cNvCxnSpPr>
              <a:cxnSpLocks noChangeShapeType="1"/>
            </p:cNvCxnSpPr>
            <p:nvPr/>
          </p:nvCxnSpPr>
          <p:spPr bwMode="auto">
            <a:xfrm>
              <a:off x="3505200" y="2209800"/>
              <a:ext cx="533400" cy="0"/>
            </a:xfrm>
            <a:prstGeom prst="straightConnector1">
              <a:avLst/>
            </a:prstGeom>
            <a:noFill/>
            <a:ln w="22225" algn="ctr">
              <a:solidFill>
                <a:schemeClr val="accent2"/>
              </a:solidFill>
              <a:round/>
              <a:headEnd/>
              <a:tailEnd type="arrow" w="med" len="med"/>
            </a:ln>
            <a:extLst>
              <a:ext uri="{909E8E84-426E-40DD-AFC4-6F175D3DCCD1}">
                <a14:hiddenFill xmlns:a14="http://schemas.microsoft.com/office/drawing/2010/main">
                  <a:noFill/>
                </a14:hiddenFill>
              </a:ext>
            </a:extLst>
          </p:spPr>
        </p:cxnSp>
        <p:cxnSp>
          <p:nvCxnSpPr>
            <p:cNvPr id="14370" name="Straight Arrow Connector 76">
              <a:extLst>
                <a:ext uri="{FF2B5EF4-FFF2-40B4-BE49-F238E27FC236}">
                  <a16:creationId xmlns:a16="http://schemas.microsoft.com/office/drawing/2014/main" id="{C269AB08-6FBF-C2DF-6637-88FD27862E17}"/>
                </a:ext>
              </a:extLst>
            </p:cNvPr>
            <p:cNvCxnSpPr>
              <a:cxnSpLocks noChangeShapeType="1"/>
            </p:cNvCxnSpPr>
            <p:nvPr/>
          </p:nvCxnSpPr>
          <p:spPr bwMode="auto">
            <a:xfrm>
              <a:off x="3505200" y="2362200"/>
              <a:ext cx="533400" cy="0"/>
            </a:xfrm>
            <a:prstGeom prst="straightConnector1">
              <a:avLst/>
            </a:prstGeom>
            <a:noFill/>
            <a:ln w="22225" algn="ctr">
              <a:solidFill>
                <a:schemeClr val="accent2"/>
              </a:solidFill>
              <a:round/>
              <a:headEnd/>
              <a:tailEnd type="arrow" w="med" len="med"/>
            </a:ln>
            <a:extLst>
              <a:ext uri="{909E8E84-426E-40DD-AFC4-6F175D3DCCD1}">
                <a14:hiddenFill xmlns:a14="http://schemas.microsoft.com/office/drawing/2010/main">
                  <a:noFill/>
                </a14:hiddenFill>
              </a:ext>
            </a:extLst>
          </p:spPr>
        </p:cxnSp>
        <p:cxnSp>
          <p:nvCxnSpPr>
            <p:cNvPr id="14371" name="Straight Arrow Connector 148">
              <a:extLst>
                <a:ext uri="{FF2B5EF4-FFF2-40B4-BE49-F238E27FC236}">
                  <a16:creationId xmlns:a16="http://schemas.microsoft.com/office/drawing/2014/main" id="{C661986E-222B-FBF2-9DC8-8A9F1D1ECD4E}"/>
                </a:ext>
              </a:extLst>
            </p:cNvPr>
            <p:cNvCxnSpPr>
              <a:cxnSpLocks noChangeShapeType="1"/>
            </p:cNvCxnSpPr>
            <p:nvPr/>
          </p:nvCxnSpPr>
          <p:spPr bwMode="auto">
            <a:xfrm>
              <a:off x="3505200" y="2514600"/>
              <a:ext cx="533400" cy="0"/>
            </a:xfrm>
            <a:prstGeom prst="straightConnector1">
              <a:avLst/>
            </a:prstGeom>
            <a:noFill/>
            <a:ln w="22225" algn="ctr">
              <a:solidFill>
                <a:schemeClr val="accent2"/>
              </a:solidFill>
              <a:round/>
              <a:headEnd/>
              <a:tailEnd type="arrow" w="med" len="med"/>
            </a:ln>
            <a:extLst>
              <a:ext uri="{909E8E84-426E-40DD-AFC4-6F175D3DCCD1}">
                <a14:hiddenFill xmlns:a14="http://schemas.microsoft.com/office/drawing/2010/main">
                  <a:noFill/>
                </a14:hiddenFill>
              </a:ext>
            </a:extLst>
          </p:spPr>
        </p:cxnSp>
        <p:cxnSp>
          <p:nvCxnSpPr>
            <p:cNvPr id="14372" name="Straight Arrow Connector 149">
              <a:extLst>
                <a:ext uri="{FF2B5EF4-FFF2-40B4-BE49-F238E27FC236}">
                  <a16:creationId xmlns:a16="http://schemas.microsoft.com/office/drawing/2014/main" id="{2CFD39E6-C838-0D5E-959D-767A7BA455BB}"/>
                </a:ext>
              </a:extLst>
            </p:cNvPr>
            <p:cNvCxnSpPr>
              <a:cxnSpLocks noChangeShapeType="1"/>
            </p:cNvCxnSpPr>
            <p:nvPr/>
          </p:nvCxnSpPr>
          <p:spPr bwMode="auto">
            <a:xfrm>
              <a:off x="3505200" y="2667000"/>
              <a:ext cx="533400" cy="0"/>
            </a:xfrm>
            <a:prstGeom prst="straightConnector1">
              <a:avLst/>
            </a:prstGeom>
            <a:noFill/>
            <a:ln w="22225" algn="ctr">
              <a:solidFill>
                <a:schemeClr val="accent2"/>
              </a:solidFill>
              <a:round/>
              <a:headEnd/>
              <a:tailEnd type="arrow" w="med" len="med"/>
            </a:ln>
            <a:extLst>
              <a:ext uri="{909E8E84-426E-40DD-AFC4-6F175D3DCCD1}">
                <a14:hiddenFill xmlns:a14="http://schemas.microsoft.com/office/drawing/2010/main">
                  <a:noFill/>
                </a14:hiddenFill>
              </a:ext>
            </a:extLst>
          </p:spPr>
        </p:cxnSp>
        <p:cxnSp>
          <p:nvCxnSpPr>
            <p:cNvPr id="14373" name="Straight Arrow Connector 150">
              <a:extLst>
                <a:ext uri="{FF2B5EF4-FFF2-40B4-BE49-F238E27FC236}">
                  <a16:creationId xmlns:a16="http://schemas.microsoft.com/office/drawing/2014/main" id="{9B3F8A10-2170-34E1-8021-1FBBA3F5AB34}"/>
                </a:ext>
              </a:extLst>
            </p:cNvPr>
            <p:cNvCxnSpPr>
              <a:cxnSpLocks noChangeShapeType="1"/>
            </p:cNvCxnSpPr>
            <p:nvPr/>
          </p:nvCxnSpPr>
          <p:spPr bwMode="auto">
            <a:xfrm>
              <a:off x="3505200" y="2819400"/>
              <a:ext cx="533400" cy="0"/>
            </a:xfrm>
            <a:prstGeom prst="straightConnector1">
              <a:avLst/>
            </a:prstGeom>
            <a:noFill/>
            <a:ln w="22225" algn="ctr">
              <a:solidFill>
                <a:schemeClr val="accent2"/>
              </a:solidFill>
              <a:round/>
              <a:headEnd/>
              <a:tailEnd type="arrow" w="med" len="med"/>
            </a:ln>
            <a:extLst>
              <a:ext uri="{909E8E84-426E-40DD-AFC4-6F175D3DCCD1}">
                <a14:hiddenFill xmlns:a14="http://schemas.microsoft.com/office/drawing/2010/main">
                  <a:noFill/>
                </a14:hiddenFill>
              </a:ext>
            </a:extLst>
          </p:spPr>
        </p:cxnSp>
        <p:cxnSp>
          <p:nvCxnSpPr>
            <p:cNvPr id="14374" name="Straight Arrow Connector 151">
              <a:extLst>
                <a:ext uri="{FF2B5EF4-FFF2-40B4-BE49-F238E27FC236}">
                  <a16:creationId xmlns:a16="http://schemas.microsoft.com/office/drawing/2014/main" id="{3EAEEE95-96A2-D8FA-9D9F-1C134F14B747}"/>
                </a:ext>
              </a:extLst>
            </p:cNvPr>
            <p:cNvCxnSpPr>
              <a:cxnSpLocks noChangeShapeType="1"/>
            </p:cNvCxnSpPr>
            <p:nvPr/>
          </p:nvCxnSpPr>
          <p:spPr bwMode="auto">
            <a:xfrm>
              <a:off x="3505200" y="2971800"/>
              <a:ext cx="533400" cy="0"/>
            </a:xfrm>
            <a:prstGeom prst="straightConnector1">
              <a:avLst/>
            </a:prstGeom>
            <a:noFill/>
            <a:ln w="22225" algn="ctr">
              <a:solidFill>
                <a:schemeClr val="accent2"/>
              </a:solidFill>
              <a:round/>
              <a:headEnd/>
              <a:tailEnd type="arrow" w="med" len="med"/>
            </a:ln>
            <a:extLst>
              <a:ext uri="{909E8E84-426E-40DD-AFC4-6F175D3DCCD1}">
                <a14:hiddenFill xmlns:a14="http://schemas.microsoft.com/office/drawing/2010/main">
                  <a:noFill/>
                </a14:hiddenFill>
              </a:ext>
            </a:extLst>
          </p:spPr>
        </p:cxnSp>
        <p:cxnSp>
          <p:nvCxnSpPr>
            <p:cNvPr id="14375" name="Straight Arrow Connector 152">
              <a:extLst>
                <a:ext uri="{FF2B5EF4-FFF2-40B4-BE49-F238E27FC236}">
                  <a16:creationId xmlns:a16="http://schemas.microsoft.com/office/drawing/2014/main" id="{CCAE67D3-0892-47B6-0189-8D7AE3A0F376}"/>
                </a:ext>
              </a:extLst>
            </p:cNvPr>
            <p:cNvCxnSpPr>
              <a:cxnSpLocks noChangeShapeType="1"/>
            </p:cNvCxnSpPr>
            <p:nvPr/>
          </p:nvCxnSpPr>
          <p:spPr bwMode="auto">
            <a:xfrm>
              <a:off x="3505200" y="3124200"/>
              <a:ext cx="533400" cy="0"/>
            </a:xfrm>
            <a:prstGeom prst="straightConnector1">
              <a:avLst/>
            </a:prstGeom>
            <a:noFill/>
            <a:ln w="22225" algn="ctr">
              <a:solidFill>
                <a:schemeClr val="accent2"/>
              </a:solidFill>
              <a:round/>
              <a:headEnd/>
              <a:tailEnd type="arrow" w="med" len="med"/>
            </a:ln>
            <a:extLst>
              <a:ext uri="{909E8E84-426E-40DD-AFC4-6F175D3DCCD1}">
                <a14:hiddenFill xmlns:a14="http://schemas.microsoft.com/office/drawing/2010/main">
                  <a:noFill/>
                </a14:hiddenFill>
              </a:ext>
            </a:extLst>
          </p:spPr>
        </p:cxnSp>
        <p:cxnSp>
          <p:nvCxnSpPr>
            <p:cNvPr id="14376" name="Straight Arrow Connector 153">
              <a:extLst>
                <a:ext uri="{FF2B5EF4-FFF2-40B4-BE49-F238E27FC236}">
                  <a16:creationId xmlns:a16="http://schemas.microsoft.com/office/drawing/2014/main" id="{C390316C-B2FF-2519-CDD7-D9C8EDC48DAB}"/>
                </a:ext>
              </a:extLst>
            </p:cNvPr>
            <p:cNvCxnSpPr>
              <a:cxnSpLocks noChangeShapeType="1"/>
            </p:cNvCxnSpPr>
            <p:nvPr/>
          </p:nvCxnSpPr>
          <p:spPr bwMode="auto">
            <a:xfrm>
              <a:off x="3505200" y="3276600"/>
              <a:ext cx="533400" cy="0"/>
            </a:xfrm>
            <a:prstGeom prst="straightConnector1">
              <a:avLst/>
            </a:prstGeom>
            <a:noFill/>
            <a:ln w="22225" algn="ctr">
              <a:solidFill>
                <a:schemeClr val="accent2"/>
              </a:solidFill>
              <a:round/>
              <a:headEnd/>
              <a:tailEnd type="arrow" w="med" len="med"/>
            </a:ln>
            <a:extLst>
              <a:ext uri="{909E8E84-426E-40DD-AFC4-6F175D3DCCD1}">
                <a14:hiddenFill xmlns:a14="http://schemas.microsoft.com/office/drawing/2010/main">
                  <a:noFill/>
                </a14:hiddenFill>
              </a:ext>
            </a:extLst>
          </p:spPr>
        </p:cxnSp>
      </p:grpSp>
      <p:sp>
        <p:nvSpPr>
          <p:cNvPr id="158" name="Rectangle 157">
            <a:extLst>
              <a:ext uri="{FF2B5EF4-FFF2-40B4-BE49-F238E27FC236}">
                <a16:creationId xmlns:a16="http://schemas.microsoft.com/office/drawing/2014/main" id="{52A7F5A6-2BBE-5164-E1D3-E44FA9283762}"/>
              </a:ext>
            </a:extLst>
          </p:cNvPr>
          <p:cNvSpPr/>
          <p:nvPr/>
        </p:nvSpPr>
        <p:spPr>
          <a:xfrm>
            <a:off x="609600" y="3352800"/>
            <a:ext cx="7620000" cy="160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7" name="Rectangle 156">
            <a:extLst>
              <a:ext uri="{FF2B5EF4-FFF2-40B4-BE49-F238E27FC236}">
                <a16:creationId xmlns:a16="http://schemas.microsoft.com/office/drawing/2014/main" id="{C6AD478C-C85C-7EE7-BDBC-61557DA591D3}"/>
              </a:ext>
            </a:extLst>
          </p:cNvPr>
          <p:cNvSpPr>
            <a:spLocks noChangeArrowheads="1"/>
          </p:cNvSpPr>
          <p:nvPr/>
        </p:nvSpPr>
        <p:spPr bwMode="auto">
          <a:xfrm>
            <a:off x="228600" y="3276600"/>
            <a:ext cx="8686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IN" altLang="en-US" sz="2400">
                <a:cs typeface="Times New Roman" panose="02020603050405020304" pitchFamily="18" charset="0"/>
              </a:rPr>
              <a:t>The Mach number is small and the air density is thus constant and the axial velocity must decrease continuously from </a:t>
            </a:r>
            <a:r>
              <a:rPr lang="en-IN" altLang="en-US" sz="2400" i="1">
                <a:cs typeface="Times New Roman" panose="02020603050405020304" pitchFamily="18" charset="0"/>
              </a:rPr>
              <a:t>Vo to u1.</a:t>
            </a:r>
            <a:endParaRPr lang="en-IN" altLang="en-US" sz="2400">
              <a:cs typeface="Times New Roman" panose="02020603050405020304" pitchFamily="18" charset="0"/>
            </a:endParaRPr>
          </a:p>
        </p:txBody>
      </p:sp>
      <p:pic>
        <p:nvPicPr>
          <p:cNvPr id="17443" name="Picture 35">
            <a:extLst>
              <a:ext uri="{FF2B5EF4-FFF2-40B4-BE49-F238E27FC236}">
                <a16:creationId xmlns:a16="http://schemas.microsoft.com/office/drawing/2014/main" id="{33316296-1ACD-7EBE-3125-A1669127D9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0875" y="866775"/>
            <a:ext cx="5724525" cy="406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AFCB3E62-6B83-1E33-F8B1-A9C1D28C572A}"/>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A371D5CE-7943-6EA7-1F66-803A53703E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38">
              <a:extLst>
                <a:ext uri="{FF2B5EF4-FFF2-40B4-BE49-F238E27FC236}">
                  <a16:creationId xmlns:a16="http://schemas.microsoft.com/office/drawing/2014/main" id="{FAFF4E77-601B-0042-7496-6A9318CDDFE2}"/>
                </a:ext>
              </a:extLst>
            </p:cNvPr>
            <p:cNvGrpSpPr>
              <a:grpSpLocks/>
            </p:cNvGrpSpPr>
            <p:nvPr/>
          </p:nvGrpSpPr>
          <p:grpSpPr bwMode="auto">
            <a:xfrm>
              <a:off x="0" y="0"/>
              <a:ext cx="9144000" cy="6858000"/>
              <a:chOff x="0" y="0"/>
              <a:chExt cx="9144000" cy="6858000"/>
            </a:xfrm>
          </p:grpSpPr>
          <p:grpSp>
            <p:nvGrpSpPr>
              <p:cNvPr id="9" name="Group 19">
                <a:extLst>
                  <a:ext uri="{FF2B5EF4-FFF2-40B4-BE49-F238E27FC236}">
                    <a16:creationId xmlns:a16="http://schemas.microsoft.com/office/drawing/2014/main" id="{B07777B8-31C2-C806-9DF2-214B1A62CDD3}"/>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B392BCBF-E09E-EC0D-9B41-BBB07407E031}"/>
                    </a:ext>
                  </a:extLst>
                </p:cNvPr>
                <p:cNvGrpSpPr>
                  <a:grpSpLocks/>
                </p:cNvGrpSpPr>
                <p:nvPr/>
              </p:nvGrpSpPr>
              <p:grpSpPr bwMode="auto">
                <a:xfrm>
                  <a:off x="0" y="0"/>
                  <a:ext cx="9144000" cy="6858000"/>
                  <a:chOff x="0" y="0"/>
                  <a:chExt cx="5760" cy="4320"/>
                </a:xfrm>
              </p:grpSpPr>
              <p:grpSp>
                <p:nvGrpSpPr>
                  <p:cNvPr id="13" name="Group 9">
                    <a:extLst>
                      <a:ext uri="{FF2B5EF4-FFF2-40B4-BE49-F238E27FC236}">
                        <a16:creationId xmlns:a16="http://schemas.microsoft.com/office/drawing/2014/main" id="{5EAC0689-86D9-9FA9-7829-9EB78AC4CC4A}"/>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8D36C3A1-A5F9-E056-6B5A-95E20A35CFE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A6F93ABF-75FE-68DB-B190-CF0BD8B7F36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D5E9BB3A-DD83-5AC0-CA7A-D98928224298}"/>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9D263F0F-04D8-4227-E36D-7DB41D66DAA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39251851-2B61-5E78-F329-43FE083D9BB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24341146-AEAF-B5CA-4B87-E7ED34EAB4C6}"/>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CAD61FA7-C8DC-6B1C-8E44-4896213F8AC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0D6021A2-CC68-4699-A617-4462CE86840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32C317F2-458F-DC6B-F55E-E5397AA7D294}"/>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09768B69-7C54-53B6-9DD0-B0836DBC218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4B0D742D-ED64-832D-C077-40D8FF4C013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2C5868E6-CEA4-7AC0-99A8-B029A2F46374}"/>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A9B0D776-58FB-4282-15EE-A0EB02BEA9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5" name="Rectangle 24">
            <a:extLst>
              <a:ext uri="{FF2B5EF4-FFF2-40B4-BE49-F238E27FC236}">
                <a16:creationId xmlns:a16="http://schemas.microsoft.com/office/drawing/2014/main" id="{97CD131F-8E94-1B30-F614-9F0237960E8E}"/>
              </a:ext>
            </a:extLst>
          </p:cNvPr>
          <p:cNvSpPr/>
          <p:nvPr/>
        </p:nvSpPr>
        <p:spPr bwMode="auto">
          <a:xfrm>
            <a:off x="533400" y="4873626"/>
            <a:ext cx="8001000" cy="183197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mc:AlternateContent xmlns:mc="http://schemas.openxmlformats.org/markup-compatibility/2006" xmlns:p14="http://schemas.microsoft.com/office/powerpoint/2010/main">
        <mc:Choice Requires="p14">
          <p:contentPart p14:bwMode="auto" r:id="rId6">
            <p14:nvContentPartPr>
              <p14:cNvPr id="26" name="Ink 25">
                <a:extLst>
                  <a:ext uri="{FF2B5EF4-FFF2-40B4-BE49-F238E27FC236}">
                    <a16:creationId xmlns:a16="http://schemas.microsoft.com/office/drawing/2014/main" id="{C72B2607-13F3-035F-F7E2-7DC1B1014736}"/>
                  </a:ext>
                </a:extLst>
              </p14:cNvPr>
              <p14:cNvContentPartPr/>
              <p14:nvPr/>
            </p14:nvContentPartPr>
            <p14:xfrm>
              <a:off x="276840" y="1154160"/>
              <a:ext cx="3762000" cy="2867040"/>
            </p14:xfrm>
          </p:contentPart>
        </mc:Choice>
        <mc:Fallback xmlns="">
          <p:pic>
            <p:nvPicPr>
              <p:cNvPr id="26" name="Ink 25">
                <a:extLst>
                  <a:ext uri="{FF2B5EF4-FFF2-40B4-BE49-F238E27FC236}">
                    <a16:creationId xmlns:a16="http://schemas.microsoft.com/office/drawing/2014/main" id="{C72B2607-13F3-035F-F7E2-7DC1B1014736}"/>
                  </a:ext>
                </a:extLst>
              </p:cNvPr>
              <p:cNvPicPr/>
              <p:nvPr/>
            </p:nvPicPr>
            <p:blipFill>
              <a:blip r:embed="rId7"/>
              <a:stretch>
                <a:fillRect/>
              </a:stretch>
            </p:blipFill>
            <p:spPr>
              <a:xfrm>
                <a:off x="267480" y="1144800"/>
                <a:ext cx="3780720" cy="288576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3" presetClass="exit" presetSubtype="32" fill="hold" grpId="0" nodeType="clickEffect">
                                  <p:stCondLst>
                                    <p:cond delay="0"/>
                                  </p:stCondLst>
                                  <p:childTnLst>
                                    <p:anim calcmode="lin" valueType="num">
                                      <p:cBhvr>
                                        <p:cTn id="16" dur="1500"/>
                                        <p:tgtEl>
                                          <p:spTgt spid="25"/>
                                        </p:tgtEl>
                                        <p:attrNameLst>
                                          <p:attrName>ppt_w</p:attrName>
                                        </p:attrNameLst>
                                      </p:cBhvr>
                                      <p:tavLst>
                                        <p:tav tm="0">
                                          <p:val>
                                            <p:strVal val="ppt_w"/>
                                          </p:val>
                                        </p:tav>
                                        <p:tav tm="100000">
                                          <p:val>
                                            <p:fltVal val="0"/>
                                          </p:val>
                                        </p:tav>
                                      </p:tavLst>
                                    </p:anim>
                                    <p:anim calcmode="lin" valueType="num">
                                      <p:cBhvr>
                                        <p:cTn id="17" dur="1500"/>
                                        <p:tgtEl>
                                          <p:spTgt spid="25"/>
                                        </p:tgtEl>
                                        <p:attrNameLst>
                                          <p:attrName>ppt_h</p:attrName>
                                        </p:attrNameLst>
                                      </p:cBhvr>
                                      <p:tavLst>
                                        <p:tav tm="0">
                                          <p:val>
                                            <p:strVal val="ppt_h"/>
                                          </p:val>
                                        </p:tav>
                                        <p:tav tm="100000">
                                          <p:val>
                                            <p:fltVal val="0"/>
                                          </p:val>
                                        </p:tav>
                                      </p:tavLst>
                                    </p:anim>
                                    <p:animEffect transition="out" filter="fade">
                                      <p:cBhvr>
                                        <p:cTn id="18" dur="1500"/>
                                        <p:tgtEl>
                                          <p:spTgt spid="25"/>
                                        </p:tgtEl>
                                      </p:cBhvr>
                                    </p:animEffect>
                                    <p:set>
                                      <p:cBhvr>
                                        <p:cTn id="19" dur="1" fill="hold">
                                          <p:stCondLst>
                                            <p:cond delay="1499"/>
                                          </p:stCondLst>
                                        </p:cTn>
                                        <p:tgtEl>
                                          <p:spTgt spid="25"/>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157"/>
                                        </p:tgtEl>
                                        <p:attrNameLst>
                                          <p:attrName>style.visibility</p:attrName>
                                        </p:attrNameLst>
                                      </p:cBhvr>
                                      <p:to>
                                        <p:strVal val="visible"/>
                                      </p:to>
                                    </p:set>
                                    <p:animEffect transition="in" filter="dissolve">
                                      <p:cBhvr>
                                        <p:cTn id="24" dur="500"/>
                                        <p:tgtEl>
                                          <p:spTgt spid="15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xit" presetSubtype="4" fill="hold" grpId="1" nodeType="clickEffect">
                                  <p:stCondLst>
                                    <p:cond delay="0"/>
                                  </p:stCondLst>
                                  <p:childTnLst>
                                    <p:animEffect transition="out" filter="wipe(down)">
                                      <p:cBhvr>
                                        <p:cTn id="28" dur="500"/>
                                        <p:tgtEl>
                                          <p:spTgt spid="157"/>
                                        </p:tgtEl>
                                      </p:cBhvr>
                                    </p:animEffect>
                                    <p:set>
                                      <p:cBhvr>
                                        <p:cTn id="29" dur="1" fill="hold">
                                          <p:stCondLst>
                                            <p:cond delay="499"/>
                                          </p:stCondLst>
                                        </p:cTn>
                                        <p:tgtEl>
                                          <p:spTgt spid="157"/>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8" presetClass="exit" presetSubtype="16" fill="hold" grpId="0" nodeType="clickEffect">
                                  <p:stCondLst>
                                    <p:cond delay="0"/>
                                  </p:stCondLst>
                                  <p:childTnLst>
                                    <p:animEffect transition="out" filter="diamond(in)">
                                      <p:cBhvr>
                                        <p:cTn id="33" dur="2000"/>
                                        <p:tgtEl>
                                          <p:spTgt spid="158"/>
                                        </p:tgtEl>
                                      </p:cBhvr>
                                    </p:animEffect>
                                    <p:set>
                                      <p:cBhvr>
                                        <p:cTn id="34" dur="1" fill="hold">
                                          <p:stCondLst>
                                            <p:cond delay="1999"/>
                                          </p:stCondLst>
                                        </p:cTn>
                                        <p:tgtEl>
                                          <p:spTgt spid="158"/>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8" presetClass="exit" presetSubtype="16" fill="hold" grpId="0" nodeType="clickEffect">
                                  <p:stCondLst>
                                    <p:cond delay="0"/>
                                  </p:stCondLst>
                                  <p:childTnLst>
                                    <p:animEffect transition="out" filter="diamond(in)">
                                      <p:cBhvr>
                                        <p:cTn id="38" dur="2000"/>
                                        <p:tgtEl>
                                          <p:spTgt spid="4"/>
                                        </p:tgtEl>
                                      </p:cBhvr>
                                    </p:animEffect>
                                    <p:set>
                                      <p:cBhvr>
                                        <p:cTn id="39" dur="1" fill="hold">
                                          <p:stCondLst>
                                            <p:cond delay="1999"/>
                                          </p:stCondLst>
                                        </p:cTn>
                                        <p:tgtEl>
                                          <p:spTgt spid="4"/>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8" presetClass="exit" presetSubtype="16" fill="hold" grpId="0" nodeType="clickEffect">
                                  <p:stCondLst>
                                    <p:cond delay="0"/>
                                  </p:stCondLst>
                                  <p:childTnLst>
                                    <p:animEffect transition="out" filter="diamond(in)">
                                      <p:cBhvr>
                                        <p:cTn id="43" dur="2000"/>
                                        <p:tgtEl>
                                          <p:spTgt spid="5"/>
                                        </p:tgtEl>
                                      </p:cBhvr>
                                    </p:animEffect>
                                    <p:set>
                                      <p:cBhvr>
                                        <p:cTn id="44" dur="1" fill="hold">
                                          <p:stCondLst>
                                            <p:cond delay="1999"/>
                                          </p:stCondLst>
                                        </p:cTn>
                                        <p:tgtEl>
                                          <p:spTgt spid="5"/>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17443"/>
                                        </p:tgtEl>
                                        <p:attrNameLst>
                                          <p:attrName>style.visibility</p:attrName>
                                        </p:attrNameLst>
                                      </p:cBhvr>
                                      <p:to>
                                        <p:strVal val="visible"/>
                                      </p:to>
                                    </p:set>
                                    <p:animEffect transition="in" filter="dissolve">
                                      <p:cBhvr>
                                        <p:cTn id="49" dur="500"/>
                                        <p:tgtEl>
                                          <p:spTgt spid="17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58" grpId="0" animBg="1"/>
      <p:bldP spid="157" grpId="0"/>
      <p:bldP spid="157" grpId="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274638"/>
            <a:ext cx="8229600" cy="792162"/>
          </a:xfrm>
        </p:spPr>
        <p:txBody>
          <a:bodyPr/>
          <a:lstStyle/>
          <a:p>
            <a:r>
              <a:rPr lang="en-IN" sz="2800" dirty="0" err="1"/>
              <a:t>Micrositing</a:t>
            </a:r>
            <a:r>
              <a:rPr lang="en-IN" sz="2800" dirty="0"/>
              <a:t> of A Windfarm</a:t>
            </a:r>
          </a:p>
        </p:txBody>
      </p:sp>
      <p:sp>
        <p:nvSpPr>
          <p:cNvPr id="16387" name="AutoShape 2" descr="https://windpowergrab.files.wordpress.com/2011/03/jericho-cedarpoint.jpg"/>
          <p:cNvSpPr>
            <a:spLocks noChangeAspect="1" noChangeArrowheads="1"/>
          </p:cNvSpPr>
          <p:nvPr/>
        </p:nvSpPr>
        <p:spPr bwMode="auto">
          <a:xfrm>
            <a:off x="84138" y="-182563"/>
            <a:ext cx="7791450" cy="602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IN" sz="2400"/>
          </a:p>
        </p:txBody>
      </p:sp>
      <p:pic>
        <p:nvPicPr>
          <p:cNvPr id="16388" name="Picture 3"/>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16000"/>
                    </a14:imgEffect>
                    <a14:imgEffect>
                      <a14:brightnessContrast bright="-10000" contrast="47000"/>
                    </a14:imgEffect>
                  </a14:imgLayer>
                </a14:imgProps>
              </a:ext>
              <a:ext uri="{28A0092B-C50C-407E-A947-70E740481C1C}">
                <a14:useLocalDpi xmlns:a14="http://schemas.microsoft.com/office/drawing/2010/main" val="0"/>
              </a:ext>
            </a:extLst>
          </a:blip>
          <a:srcRect/>
          <a:stretch>
            <a:fillRect/>
          </a:stretch>
        </p:blipFill>
        <p:spPr bwMode="auto">
          <a:xfrm>
            <a:off x="532737" y="1189038"/>
            <a:ext cx="8229600" cy="5503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DC4E3280-7846-9A97-204A-0D1844D8E044}"/>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7CB2FD4D-4E36-4398-13A9-B52E332A41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0B36BC3E-70DB-378C-B2E8-E18832904E21}"/>
                </a:ext>
              </a:extLst>
            </p:cNvPr>
            <p:cNvGrpSpPr>
              <a:grpSpLocks/>
            </p:cNvGrpSpPr>
            <p:nvPr/>
          </p:nvGrpSpPr>
          <p:grpSpPr bwMode="auto">
            <a:xfrm>
              <a:off x="0" y="0"/>
              <a:ext cx="9144000" cy="6858000"/>
              <a:chOff x="0" y="0"/>
              <a:chExt cx="9144000" cy="6858000"/>
            </a:xfrm>
          </p:grpSpPr>
          <p:grpSp>
            <p:nvGrpSpPr>
              <p:cNvPr id="21" name="Group 19">
                <a:extLst>
                  <a:ext uri="{FF2B5EF4-FFF2-40B4-BE49-F238E27FC236}">
                    <a16:creationId xmlns:a16="http://schemas.microsoft.com/office/drawing/2014/main" id="{9A364363-69E4-D1E3-4105-F7E729EB8519}"/>
                  </a:ext>
                </a:extLst>
              </p:cNvPr>
              <p:cNvGrpSpPr>
                <a:grpSpLocks/>
              </p:cNvGrpSpPr>
              <p:nvPr/>
            </p:nvGrpSpPr>
            <p:grpSpPr bwMode="auto">
              <a:xfrm>
                <a:off x="0" y="0"/>
                <a:ext cx="9144000" cy="6858000"/>
                <a:chOff x="0" y="0"/>
                <a:chExt cx="9144000" cy="6858000"/>
              </a:xfrm>
            </p:grpSpPr>
            <p:grpSp>
              <p:nvGrpSpPr>
                <p:cNvPr id="23" name="Group 22">
                  <a:extLst>
                    <a:ext uri="{FF2B5EF4-FFF2-40B4-BE49-F238E27FC236}">
                      <a16:creationId xmlns:a16="http://schemas.microsoft.com/office/drawing/2014/main" id="{C1ED04E1-2158-7A49-158F-0BBD0399F109}"/>
                    </a:ext>
                  </a:extLst>
                </p:cNvPr>
                <p:cNvGrpSpPr>
                  <a:grpSpLocks/>
                </p:cNvGrpSpPr>
                <p:nvPr/>
              </p:nvGrpSpPr>
              <p:grpSpPr bwMode="auto">
                <a:xfrm>
                  <a:off x="0" y="0"/>
                  <a:ext cx="9144000" cy="6858000"/>
                  <a:chOff x="0" y="0"/>
                  <a:chExt cx="5760" cy="4320"/>
                </a:xfrm>
              </p:grpSpPr>
              <p:grpSp>
                <p:nvGrpSpPr>
                  <p:cNvPr id="25" name="Group 9">
                    <a:extLst>
                      <a:ext uri="{FF2B5EF4-FFF2-40B4-BE49-F238E27FC236}">
                        <a16:creationId xmlns:a16="http://schemas.microsoft.com/office/drawing/2014/main" id="{7933372F-C6EB-36ED-F3D1-AF27CD0A417F}"/>
                      </a:ext>
                    </a:extLst>
                  </p:cNvPr>
                  <p:cNvGrpSpPr>
                    <a:grpSpLocks/>
                  </p:cNvGrpSpPr>
                  <p:nvPr/>
                </p:nvGrpSpPr>
                <p:grpSpPr bwMode="auto">
                  <a:xfrm>
                    <a:off x="0" y="0"/>
                    <a:ext cx="192" cy="4320"/>
                    <a:chOff x="0" y="-48"/>
                    <a:chExt cx="144" cy="4368"/>
                  </a:xfrm>
                </p:grpSpPr>
                <p:sp>
                  <p:nvSpPr>
                    <p:cNvPr id="35" name="Rectangle 10">
                      <a:extLst>
                        <a:ext uri="{FF2B5EF4-FFF2-40B4-BE49-F238E27FC236}">
                          <a16:creationId xmlns:a16="http://schemas.microsoft.com/office/drawing/2014/main" id="{F3DE936E-A69A-6F7B-850D-7483C00D3E5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 name="Rectangle 11">
                      <a:extLst>
                        <a:ext uri="{FF2B5EF4-FFF2-40B4-BE49-F238E27FC236}">
                          <a16:creationId xmlns:a16="http://schemas.microsoft.com/office/drawing/2014/main" id="{8D47F36D-4297-1B7D-C6B8-B7F89451632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6" name="Group 12">
                    <a:extLst>
                      <a:ext uri="{FF2B5EF4-FFF2-40B4-BE49-F238E27FC236}">
                        <a16:creationId xmlns:a16="http://schemas.microsoft.com/office/drawing/2014/main" id="{1F7663E3-4C66-6A1A-B8DE-CCC940809550}"/>
                      </a:ext>
                    </a:extLst>
                  </p:cNvPr>
                  <p:cNvGrpSpPr>
                    <a:grpSpLocks/>
                  </p:cNvGrpSpPr>
                  <p:nvPr/>
                </p:nvGrpSpPr>
                <p:grpSpPr bwMode="auto">
                  <a:xfrm>
                    <a:off x="5674" y="24"/>
                    <a:ext cx="86" cy="4296"/>
                    <a:chOff x="5616" y="-48"/>
                    <a:chExt cx="144" cy="4368"/>
                  </a:xfrm>
                </p:grpSpPr>
                <p:sp>
                  <p:nvSpPr>
                    <p:cNvPr id="33" name="Rectangle 13">
                      <a:extLst>
                        <a:ext uri="{FF2B5EF4-FFF2-40B4-BE49-F238E27FC236}">
                          <a16:creationId xmlns:a16="http://schemas.microsoft.com/office/drawing/2014/main" id="{0B322F7E-879F-8454-2982-EF8D561DAD1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4" name="Rectangle 14">
                      <a:extLst>
                        <a:ext uri="{FF2B5EF4-FFF2-40B4-BE49-F238E27FC236}">
                          <a16:creationId xmlns:a16="http://schemas.microsoft.com/office/drawing/2014/main" id="{294F5893-150E-FDFA-F56D-09D36A9C72C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7" name="Group 15">
                    <a:extLst>
                      <a:ext uri="{FF2B5EF4-FFF2-40B4-BE49-F238E27FC236}">
                        <a16:creationId xmlns:a16="http://schemas.microsoft.com/office/drawing/2014/main" id="{9F6E3F0D-03BF-8D27-DCA4-70E6C2519DA5}"/>
                      </a:ext>
                    </a:extLst>
                  </p:cNvPr>
                  <p:cNvGrpSpPr>
                    <a:grpSpLocks/>
                  </p:cNvGrpSpPr>
                  <p:nvPr/>
                </p:nvGrpSpPr>
                <p:grpSpPr bwMode="auto">
                  <a:xfrm>
                    <a:off x="144" y="0"/>
                    <a:ext cx="5616" cy="144"/>
                    <a:chOff x="96" y="-48"/>
                    <a:chExt cx="5520" cy="144"/>
                  </a:xfrm>
                </p:grpSpPr>
                <p:sp>
                  <p:nvSpPr>
                    <p:cNvPr id="31" name="Rectangle 30">
                      <a:extLst>
                        <a:ext uri="{FF2B5EF4-FFF2-40B4-BE49-F238E27FC236}">
                          <a16:creationId xmlns:a16="http://schemas.microsoft.com/office/drawing/2014/main" id="{32144CF6-BA62-70FE-2632-8DE9D587E54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2" name="Rectangle 31">
                      <a:extLst>
                        <a:ext uri="{FF2B5EF4-FFF2-40B4-BE49-F238E27FC236}">
                          <a16:creationId xmlns:a16="http://schemas.microsoft.com/office/drawing/2014/main" id="{68A388D2-E9A1-C3A8-A409-38549478852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18">
                    <a:extLst>
                      <a:ext uri="{FF2B5EF4-FFF2-40B4-BE49-F238E27FC236}">
                        <a16:creationId xmlns:a16="http://schemas.microsoft.com/office/drawing/2014/main" id="{38DBAEB8-8E45-CC35-AC66-F666DE1814D9}"/>
                      </a:ext>
                    </a:extLst>
                  </p:cNvPr>
                  <p:cNvGrpSpPr>
                    <a:grpSpLocks/>
                  </p:cNvGrpSpPr>
                  <p:nvPr/>
                </p:nvGrpSpPr>
                <p:grpSpPr bwMode="auto">
                  <a:xfrm>
                    <a:off x="144" y="4234"/>
                    <a:ext cx="5616" cy="86"/>
                    <a:chOff x="96" y="4176"/>
                    <a:chExt cx="5520" cy="144"/>
                  </a:xfrm>
                </p:grpSpPr>
                <p:sp>
                  <p:nvSpPr>
                    <p:cNvPr id="29" name="Rectangle 19">
                      <a:extLst>
                        <a:ext uri="{FF2B5EF4-FFF2-40B4-BE49-F238E27FC236}">
                          <a16:creationId xmlns:a16="http://schemas.microsoft.com/office/drawing/2014/main" id="{3A86A2E8-64A4-5135-0B8D-4F3157122E2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 name="Rectangle 20">
                      <a:extLst>
                        <a:ext uri="{FF2B5EF4-FFF2-40B4-BE49-F238E27FC236}">
                          <a16:creationId xmlns:a16="http://schemas.microsoft.com/office/drawing/2014/main" id="{A0F457B5-7A1C-AB51-A197-311F06374CD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4" name="Rectangle 21">
                  <a:extLst>
                    <a:ext uri="{FF2B5EF4-FFF2-40B4-BE49-F238E27FC236}">
                      <a16:creationId xmlns:a16="http://schemas.microsoft.com/office/drawing/2014/main" id="{46781BFF-958B-B1E8-2FA2-57B47496540F}"/>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2" name="Picture 42" descr="A picture containing shape&#10;&#10;Description automatically generated">
                <a:extLst>
                  <a:ext uri="{FF2B5EF4-FFF2-40B4-BE49-F238E27FC236}">
                    <a16:creationId xmlns:a16="http://schemas.microsoft.com/office/drawing/2014/main" id="{037866C0-EEF8-D494-51CB-9E4EDBA314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5" name="TextBox 4">
            <a:extLst>
              <a:ext uri="{FF2B5EF4-FFF2-40B4-BE49-F238E27FC236}">
                <a16:creationId xmlns:a16="http://schemas.microsoft.com/office/drawing/2014/main" id="{7C01AA1D-0F6E-70BC-B88C-C286D3B6CA7C}"/>
              </a:ext>
            </a:extLst>
          </p:cNvPr>
          <p:cNvSpPr txBox="1"/>
          <p:nvPr/>
        </p:nvSpPr>
        <p:spPr>
          <a:xfrm>
            <a:off x="3052491" y="1999341"/>
            <a:ext cx="3438827" cy="523220"/>
          </a:xfrm>
          <a:prstGeom prst="rect">
            <a:avLst/>
          </a:prstGeom>
          <a:solidFill>
            <a:schemeClr val="bg1"/>
          </a:solidFill>
        </p:spPr>
        <p:txBody>
          <a:bodyPr wrap="none" rtlCol="0">
            <a:spAutoFit/>
          </a:bodyPr>
          <a:lstStyle/>
          <a:p>
            <a:r>
              <a:rPr lang="en-US" dirty="0"/>
              <a:t>Wind Power Potential:</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F741913-73A9-8050-7031-F9E70E5C4805}"/>
                  </a:ext>
                </a:extLst>
              </p:cNvPr>
              <p:cNvSpPr txBox="1"/>
              <p:nvPr/>
            </p:nvSpPr>
            <p:spPr>
              <a:xfrm>
                <a:off x="3204891" y="2608941"/>
                <a:ext cx="3372715" cy="825611"/>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IN" sz="2000" i="1" smtClean="0">
                              <a:solidFill>
                                <a:srgbClr val="FF0000"/>
                              </a:solidFill>
                              <a:latin typeface="Cambria Math" panose="02040503050406030204" pitchFamily="18" charset="0"/>
                            </a:rPr>
                          </m:ctrlPr>
                        </m:sSubPr>
                        <m:e>
                          <m:acc>
                            <m:accPr>
                              <m:chr m:val="̇"/>
                              <m:ctrlPr>
                                <a:rPr lang="en-IN" sz="2000" i="1" smtClean="0">
                                  <a:solidFill>
                                    <a:srgbClr val="FF0000"/>
                                  </a:solidFill>
                                  <a:latin typeface="Cambria Math" panose="02040503050406030204" pitchFamily="18" charset="0"/>
                                </a:rPr>
                              </m:ctrlPr>
                            </m:accPr>
                            <m:e>
                              <m:r>
                                <m:rPr>
                                  <m:sty m:val="p"/>
                                </m:rPr>
                                <a:rPr lang="el-GR" sz="2000" i="1" smtClean="0">
                                  <a:solidFill>
                                    <a:srgbClr val="FF0000"/>
                                  </a:solidFill>
                                  <a:latin typeface="Cambria Math" panose="02040503050406030204" pitchFamily="18" charset="0"/>
                                  <a:ea typeface="Cambria Math" panose="02040503050406030204" pitchFamily="18" charset="0"/>
                                </a:rPr>
                                <m:t>Θ</m:t>
                              </m:r>
                            </m:e>
                          </m:acc>
                          <m:r>
                            <a:rPr lang="en-US" sz="2000" b="0" i="1" baseline="-25000" smtClean="0">
                              <a:solidFill>
                                <a:srgbClr val="FF0000"/>
                              </a:solidFill>
                              <a:latin typeface="Cambria Math" panose="02040503050406030204" pitchFamily="18" charset="0"/>
                            </a:rPr>
                            <m:t>𝑖𝑛</m:t>
                          </m:r>
                          <m:r>
                            <a:rPr lang="en-US" sz="2000" b="0" i="1" smtClean="0">
                              <a:solidFill>
                                <a:srgbClr val="FF0000"/>
                              </a:solidFill>
                              <a:latin typeface="Cambria Math" panose="02040503050406030204" pitchFamily="18" charset="0"/>
                            </a:rPr>
                            <m:t>=</m:t>
                          </m:r>
                          <m:acc>
                            <m:accPr>
                              <m:chr m:val="̇"/>
                              <m:ctrlPr>
                                <a:rPr lang="en-US" sz="2000" b="0" i="1" smtClean="0">
                                  <a:solidFill>
                                    <a:srgbClr val="FF0000"/>
                                  </a:solidFill>
                                  <a:latin typeface="Cambria Math" panose="02040503050406030204" pitchFamily="18" charset="0"/>
                                </a:rPr>
                              </m:ctrlPr>
                            </m:accPr>
                            <m:e>
                              <m:r>
                                <a:rPr lang="en-US" sz="2000" b="0" i="1" smtClean="0">
                                  <a:solidFill>
                                    <a:srgbClr val="FF0000"/>
                                  </a:solidFill>
                                  <a:latin typeface="Cambria Math" panose="02040503050406030204" pitchFamily="18" charset="0"/>
                                </a:rPr>
                                <m:t>𝑚</m:t>
                              </m:r>
                            </m:e>
                          </m:acc>
                          <m:r>
                            <a:rPr lang="en-US" sz="2000" b="0" i="1" baseline="-25000" smtClean="0">
                              <a:solidFill>
                                <a:srgbClr val="FF0000"/>
                              </a:solidFill>
                              <a:latin typeface="Cambria Math" panose="02040503050406030204" pitchFamily="18" charset="0"/>
                            </a:rPr>
                            <m:t>𝑖𝑛</m:t>
                          </m:r>
                          <m:d>
                            <m:dPr>
                              <m:ctrlPr>
                                <a:rPr lang="en-IN" sz="2000" i="1">
                                  <a:solidFill>
                                    <a:srgbClr val="FF0000"/>
                                  </a:solidFill>
                                  <a:latin typeface="Cambria Math" panose="02040503050406030204" pitchFamily="18" charset="0"/>
                                </a:rPr>
                              </m:ctrlPr>
                            </m:dPr>
                            <m:e>
                              <m:f>
                                <m:fPr>
                                  <m:ctrlPr>
                                    <a:rPr lang="en-IN" sz="2000" i="1">
                                      <a:solidFill>
                                        <a:srgbClr val="FF0000"/>
                                      </a:solidFill>
                                      <a:latin typeface="Cambria Math" panose="02040503050406030204" pitchFamily="18" charset="0"/>
                                    </a:rPr>
                                  </m:ctrlPr>
                                </m:fPr>
                                <m:num>
                                  <m:sSup>
                                    <m:sSupPr>
                                      <m:ctrlPr>
                                        <a:rPr lang="en-IN" sz="2000" i="1">
                                          <a:solidFill>
                                            <a:srgbClr val="FF0000"/>
                                          </a:solidFill>
                                          <a:latin typeface="Cambria Math" panose="02040503050406030204" pitchFamily="18" charset="0"/>
                                        </a:rPr>
                                      </m:ctrlPr>
                                    </m:sSupPr>
                                    <m:e>
                                      <m:acc>
                                        <m:accPr>
                                          <m:chr m:val="⃗"/>
                                          <m:ctrlPr>
                                            <a:rPr lang="en-IN" sz="2000" i="1">
                                              <a:solidFill>
                                                <a:srgbClr val="FF0000"/>
                                              </a:solidFill>
                                              <a:latin typeface="Cambria Math" panose="02040503050406030204" pitchFamily="18" charset="0"/>
                                            </a:rPr>
                                          </m:ctrlPr>
                                        </m:accPr>
                                        <m:e>
                                          <m:r>
                                            <a:rPr lang="en-IN" sz="2000" i="1">
                                              <a:solidFill>
                                                <a:srgbClr val="FF0000"/>
                                              </a:solidFill>
                                              <a:latin typeface="Cambria Math" panose="02040503050406030204" pitchFamily="18" charset="0"/>
                                            </a:rPr>
                                            <m:t>𝑉</m:t>
                                          </m:r>
                                        </m:e>
                                      </m:acc>
                                    </m:e>
                                    <m:sup>
                                      <m:r>
                                        <a:rPr lang="en-IN" sz="2000" i="1">
                                          <a:solidFill>
                                            <a:srgbClr val="FF0000"/>
                                          </a:solidFill>
                                          <a:latin typeface="Cambria Math" panose="02040503050406030204" pitchFamily="18" charset="0"/>
                                        </a:rPr>
                                        <m:t>2</m:t>
                                      </m:r>
                                    </m:sup>
                                  </m:sSup>
                                </m:num>
                                <m:den>
                                  <m:r>
                                    <a:rPr lang="en-IN" sz="2000" i="1">
                                      <a:solidFill>
                                        <a:srgbClr val="FF0000"/>
                                      </a:solidFill>
                                      <a:latin typeface="Cambria Math" panose="02040503050406030204" pitchFamily="18" charset="0"/>
                                    </a:rPr>
                                    <m:t>2</m:t>
                                  </m:r>
                                </m:den>
                              </m:f>
                            </m:e>
                          </m:d>
                        </m:e>
                        <m:sub>
                          <m:r>
                            <a:rPr lang="en-US" sz="2000" b="0" i="1" smtClean="0">
                              <a:solidFill>
                                <a:srgbClr val="FF0000"/>
                              </a:solidFill>
                              <a:latin typeface="Cambria Math" panose="02040503050406030204" pitchFamily="18" charset="0"/>
                            </a:rPr>
                            <m:t>𝑖𝑛</m:t>
                          </m:r>
                        </m:sub>
                      </m:sSub>
                    </m:oMath>
                  </m:oMathPara>
                </a14:m>
                <a:endParaRPr lang="en-US" sz="2000" dirty="0">
                  <a:solidFill>
                    <a:srgbClr val="FF0000"/>
                  </a:solidFill>
                </a:endParaRPr>
              </a:p>
            </p:txBody>
          </p:sp>
        </mc:Choice>
        <mc:Fallback xmlns="">
          <p:sp>
            <p:nvSpPr>
              <p:cNvPr id="6" name="TextBox 5">
                <a:extLst>
                  <a:ext uri="{FF2B5EF4-FFF2-40B4-BE49-F238E27FC236}">
                    <a16:creationId xmlns:a16="http://schemas.microsoft.com/office/drawing/2014/main" id="{4F741913-73A9-8050-7031-F9E70E5C4805}"/>
                  </a:ext>
                </a:extLst>
              </p:cNvPr>
              <p:cNvSpPr txBox="1">
                <a:spLocks noRot="1" noChangeAspect="1" noMove="1" noResize="1" noEditPoints="1" noAdjustHandles="1" noChangeArrowheads="1" noChangeShapeType="1" noTextEdit="1"/>
              </p:cNvSpPr>
              <p:nvPr/>
            </p:nvSpPr>
            <p:spPr>
              <a:xfrm>
                <a:off x="3204891" y="2608941"/>
                <a:ext cx="3372715" cy="825611"/>
              </a:xfrm>
              <a:prstGeom prst="rect">
                <a:avLst/>
              </a:prstGeom>
              <a:blipFill>
                <a:blip r:embed="rId6"/>
                <a:stretch>
                  <a:fillRect/>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5EB2A3F1-D523-C950-F2B8-83033C954CD2}"/>
              </a:ext>
            </a:extLst>
          </p:cNvPr>
          <p:cNvSpPr txBox="1"/>
          <p:nvPr/>
        </p:nvSpPr>
        <p:spPr>
          <a:xfrm>
            <a:off x="3052491" y="3566646"/>
            <a:ext cx="4804520" cy="1200329"/>
          </a:xfrm>
          <a:prstGeom prst="rect">
            <a:avLst/>
          </a:prstGeom>
          <a:solidFill>
            <a:schemeClr val="bg1"/>
          </a:solidFill>
        </p:spPr>
        <p:txBody>
          <a:bodyPr wrap="none" rtlCol="0">
            <a:spAutoFit/>
          </a:bodyPr>
          <a:lstStyle/>
          <a:p>
            <a:r>
              <a:rPr lang="en-US" dirty="0"/>
              <a:t>No need of stator/Nozzle!</a:t>
            </a:r>
          </a:p>
          <a:p>
            <a:r>
              <a:rPr lang="en-US" dirty="0"/>
              <a:t>Can’t Store…</a:t>
            </a:r>
          </a:p>
          <a:p>
            <a:r>
              <a:rPr lang="en-US" dirty="0"/>
              <a:t>Need to use as and when available….</a:t>
            </a:r>
          </a:p>
        </p:txBody>
      </p:sp>
    </p:spTree>
    <p:extLst>
      <p:ext uri="{BB962C8B-B14F-4D97-AF65-F5344CB8AC3E}">
        <p14:creationId xmlns:p14="http://schemas.microsoft.com/office/powerpoint/2010/main" val="1641006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4569AD-9E63-8B61-C60F-A0C4B013E7F9}"/>
              </a:ext>
            </a:extLst>
          </p:cNvPr>
          <p:cNvSpPr>
            <a:spLocks noGrp="1"/>
          </p:cNvSpPr>
          <p:nvPr>
            <p:ph type="ctrTitle"/>
          </p:nvPr>
        </p:nvSpPr>
        <p:spPr/>
        <p:txBody>
          <a:bodyPr/>
          <a:lstStyle/>
          <a:p>
            <a:r>
              <a:rPr lang="en-US" dirty="0"/>
              <a:t>Self Reading…..</a:t>
            </a:r>
          </a:p>
        </p:txBody>
      </p:sp>
      <p:sp>
        <p:nvSpPr>
          <p:cNvPr id="4" name="Subtitle 3">
            <a:extLst>
              <a:ext uri="{FF2B5EF4-FFF2-40B4-BE49-F238E27FC236}">
                <a16:creationId xmlns:a16="http://schemas.microsoft.com/office/drawing/2014/main" id="{AF36ADA3-CB96-CCD2-836C-AC781C586BD4}"/>
              </a:ext>
            </a:extLst>
          </p:cNvPr>
          <p:cNvSpPr>
            <a:spLocks noGrp="1"/>
          </p:cNvSpPr>
          <p:nvPr>
            <p:ph type="subTitle" idx="1"/>
          </p:nvPr>
        </p:nvSpPr>
        <p:spPr/>
        <p:txBody>
          <a:bodyPr/>
          <a:lstStyle/>
          <a:p>
            <a:endParaRPr lang="en-US"/>
          </a:p>
        </p:txBody>
      </p:sp>
      <p:grpSp>
        <p:nvGrpSpPr>
          <p:cNvPr id="5" name="Group 4">
            <a:extLst>
              <a:ext uri="{FF2B5EF4-FFF2-40B4-BE49-F238E27FC236}">
                <a16:creationId xmlns:a16="http://schemas.microsoft.com/office/drawing/2014/main" id="{D9CD5339-8906-6F10-6F2B-2901C69FE0A1}"/>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6BF02174-E0A6-CF35-69BE-79E171EC18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2E808D04-9847-4FC7-523E-B7277A87ACCD}"/>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9C3BCFF2-F6B8-F0F2-D42B-CB934E0FBE46}"/>
                  </a:ext>
                </a:extLst>
              </p:cNvPr>
              <p:cNvGrpSpPr>
                <a:grpSpLocks/>
              </p:cNvGrpSpPr>
              <p:nvPr/>
            </p:nvGrpSpPr>
            <p:grpSpPr bwMode="auto">
              <a:xfrm>
                <a:off x="0" y="0"/>
                <a:ext cx="9144000" cy="6858000"/>
                <a:chOff x="0" y="0"/>
                <a:chExt cx="9144000" cy="6858000"/>
              </a:xfrm>
            </p:grpSpPr>
            <p:grpSp>
              <p:nvGrpSpPr>
                <p:cNvPr id="10" name="Group 9">
                  <a:extLst>
                    <a:ext uri="{FF2B5EF4-FFF2-40B4-BE49-F238E27FC236}">
                      <a16:creationId xmlns:a16="http://schemas.microsoft.com/office/drawing/2014/main" id="{A2C3D57A-BB18-B9F2-35C5-ECCD12BBB6D8}"/>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26A4AD9A-F1B7-F071-6E5F-3111FA19E5E6}"/>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9F8666B7-A487-CF0A-47C3-0A48DE34AB9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4516B6AD-F7B6-92BB-555A-0DBE7D95510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18D36F7D-483A-4AF6-E041-CDDE1FB875FA}"/>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4DD3FE91-13F9-A0FF-410C-6D0A5C188E0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E84ECDAE-B540-BCE0-6934-9BBADE6A69A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1CA8613D-1715-BC37-1257-E239E2F1CBF2}"/>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EC51BF0E-8C24-2780-C759-D5E95B9A332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7DBC3ED5-68F0-F404-6F30-31D87202FB6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4FD3D6FD-E08F-F98C-426E-A3D15063A6F6}"/>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2E539A9E-101C-33D7-15B9-8E2B52C784E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3FAC574D-F4B8-AFAB-31D1-220B9E2F395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89F35255-4C09-FCC5-FEF9-75419B617E66}"/>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9" name="Picture 42" descr="A picture containing shape&#10;&#10;Description automatically generated">
                <a:extLst>
                  <a:ext uri="{FF2B5EF4-FFF2-40B4-BE49-F238E27FC236}">
                    <a16:creationId xmlns:a16="http://schemas.microsoft.com/office/drawing/2014/main" id="{2A942592-2F9B-16F3-71B6-5AA542F0DD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206132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Content Placeholder 23">
            <a:extLst>
              <a:ext uri="{FF2B5EF4-FFF2-40B4-BE49-F238E27FC236}">
                <a16:creationId xmlns:a16="http://schemas.microsoft.com/office/drawing/2014/main" id="{A03CAA90-3FBE-BD9C-A858-DE69AA7F4C80}"/>
              </a:ext>
            </a:extLst>
          </p:cNvPr>
          <p:cNvPicPr>
            <a:picLocks noGrp="1" noChangeAspect="1"/>
          </p:cNvPicPr>
          <p:nvPr>
            <p:ph idx="1"/>
          </p:nvPr>
        </p:nvPicPr>
        <p:blipFill>
          <a:blip r:embed="rId2"/>
          <a:stretch>
            <a:fillRect/>
          </a:stretch>
        </p:blipFill>
        <p:spPr>
          <a:xfrm>
            <a:off x="685800" y="1219200"/>
            <a:ext cx="7772400" cy="5562400"/>
          </a:xfrm>
        </p:spPr>
      </p:pic>
      <p:sp>
        <p:nvSpPr>
          <p:cNvPr id="21506" name="Rectangle 7">
            <a:extLst>
              <a:ext uri="{FF2B5EF4-FFF2-40B4-BE49-F238E27FC236}">
                <a16:creationId xmlns:a16="http://schemas.microsoft.com/office/drawing/2014/main" id="{778CE211-D4D4-1592-4603-2D69818B0317}"/>
              </a:ext>
            </a:extLst>
          </p:cNvPr>
          <p:cNvSpPr>
            <a:spLocks noGrp="1" noChangeArrowheads="1"/>
          </p:cNvSpPr>
          <p:nvPr>
            <p:ph type="title"/>
          </p:nvPr>
        </p:nvSpPr>
        <p:spPr>
          <a:xfrm>
            <a:off x="685800" y="381000"/>
            <a:ext cx="7772400" cy="609600"/>
          </a:xfrm>
        </p:spPr>
        <p:txBody>
          <a:bodyPr/>
          <a:lstStyle/>
          <a:p>
            <a:r>
              <a:rPr lang="en-US" altLang="en-US" sz="2800"/>
              <a:t>Hydrological Cycle</a:t>
            </a:r>
          </a:p>
        </p:txBody>
      </p:sp>
      <p:sp>
        <p:nvSpPr>
          <p:cNvPr id="4" name="Oval 3">
            <a:extLst>
              <a:ext uri="{FF2B5EF4-FFF2-40B4-BE49-F238E27FC236}">
                <a16:creationId xmlns:a16="http://schemas.microsoft.com/office/drawing/2014/main" id="{BE586E77-2476-7442-E06C-474AFBA8169E}"/>
              </a:ext>
            </a:extLst>
          </p:cNvPr>
          <p:cNvSpPr/>
          <p:nvPr/>
        </p:nvSpPr>
        <p:spPr>
          <a:xfrm rot="20345003">
            <a:off x="2719388" y="4133850"/>
            <a:ext cx="5029200" cy="1219200"/>
          </a:xfrm>
          <a:prstGeom prst="ellipse">
            <a:avLst/>
          </a:prstGeom>
          <a:noFill/>
          <a:ln w="603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grpSp>
        <p:nvGrpSpPr>
          <p:cNvPr id="2" name="Group 1">
            <a:extLst>
              <a:ext uri="{FF2B5EF4-FFF2-40B4-BE49-F238E27FC236}">
                <a16:creationId xmlns:a16="http://schemas.microsoft.com/office/drawing/2014/main" id="{0FD2889D-3837-3A27-7F67-16E639D3C2AB}"/>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5EF0AED8-60FE-EE05-6E21-F9DF7F3063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0EE443C9-50A4-4156-D330-4F53ECD97867}"/>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E2668D32-06A2-5878-6D7E-99B9D1B525BA}"/>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F831DAFE-FC95-1E1D-8FDD-B68512017724}"/>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69F902ED-2640-3EA5-883A-67CDCA58E79D}"/>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BF456EC-4E41-FFD4-DB7D-F0703129EAE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9FB79AD7-0824-EE7C-DA75-4AD1596B3CA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251C567-CBD8-3D99-3CD6-297859CA8F5F}"/>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E60A2611-874C-85FC-14E7-902BFF424AC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B7109B6-32CC-5AFC-1311-D005ADF4FF1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CF5237E5-7CC4-6297-1EE8-AEDD77BD1CCE}"/>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25C0CB99-56C4-7FBE-5C9C-B5935665AE9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8DF8440E-5B43-FCB7-C5FE-ED4E4F076E1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D729919B-49F8-664D-8248-EA81582C3D5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E3A60A38-1E25-44F7-81B1-586D1D962D0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552D1615-3745-B5AD-F3C9-6D0140FD5CF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B0FE69F-2DBA-294E-2C0E-D4E42A8BB03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2D7B8A99-BB0D-C1D4-9218-4EC5FF1AB6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9039446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D89CEDB8-4582-6657-62F6-E74039AED94F}"/>
              </a:ext>
            </a:extLst>
          </p:cNvPr>
          <p:cNvSpPr>
            <a:spLocks noGrp="1" noChangeArrowheads="1"/>
          </p:cNvSpPr>
          <p:nvPr>
            <p:ph type="title"/>
          </p:nvPr>
        </p:nvSpPr>
        <p:spPr>
          <a:xfrm>
            <a:off x="685800" y="304800"/>
            <a:ext cx="7772400" cy="685800"/>
          </a:xfrm>
        </p:spPr>
        <p:txBody>
          <a:bodyPr/>
          <a:lstStyle/>
          <a:p>
            <a:r>
              <a:rPr lang="en-US" altLang="en-US" sz="2800" dirty="0"/>
              <a:t>Catchment Area of A River</a:t>
            </a:r>
          </a:p>
        </p:txBody>
      </p:sp>
      <p:pic>
        <p:nvPicPr>
          <p:cNvPr id="22531" name="Picture 6" descr="5dd03367-88d6-41be-a840-a4c2afb6a51f">
            <a:extLst>
              <a:ext uri="{FF2B5EF4-FFF2-40B4-BE49-F238E27FC236}">
                <a16:creationId xmlns:a16="http://schemas.microsoft.com/office/drawing/2014/main" id="{F3B2A008-B7DE-B970-D0CD-E9FCBCF9209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725774" y="1143000"/>
            <a:ext cx="7049624" cy="5506902"/>
          </a:xfrm>
        </p:spPr>
      </p:pic>
      <p:grpSp>
        <p:nvGrpSpPr>
          <p:cNvPr id="2" name="Group 1">
            <a:extLst>
              <a:ext uri="{FF2B5EF4-FFF2-40B4-BE49-F238E27FC236}">
                <a16:creationId xmlns:a16="http://schemas.microsoft.com/office/drawing/2014/main" id="{CC5065B6-B747-DC3A-7198-D728B6406D8C}"/>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6CF48C60-733A-2D8E-0BF9-6A67F32D82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236C9EB3-91BE-0686-1B34-5849E9E4FEB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8C5A1118-77AF-8748-0A06-B560E5203AB5}"/>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6744C6CC-9E58-2627-59E9-575A90D74491}"/>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41B400B5-0D41-5B66-8DD9-0D5AF154ED6B}"/>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1EBBF099-D89B-61FB-7B73-682535C8BB7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85FB5287-A179-1E77-7CEF-40E550D28E7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897123EE-5D07-B9C8-1D5B-B0699E7294C9}"/>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A581E1EC-551B-D68F-9F3C-82CCA4A29C6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99D3E9D6-B45B-4A53-09E9-F9408F77B36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2611E21E-30B9-6DEB-479B-CBE64671467D}"/>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66052C9A-8B19-A8BD-CBA8-EA3F58FCF27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70A1732A-004D-F824-0D98-DB3AAE52A12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5AF88147-F299-015C-EE12-29CC47208235}"/>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DEB963DD-FEAE-72ED-41B7-7661EF1B72D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C94AB4F6-85F9-6B52-43C6-116597FC553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9E46CACD-784C-D235-8958-9EADDE30CCE3}"/>
                    </a:ext>
                  </a:extLst>
                </p:cNvPr>
                <p:cNvSpPr>
                  <a:spLocks noChangeArrowheads="1"/>
                </p:cNvSpPr>
                <p:nvPr/>
              </p:nvSpPr>
              <p:spPr bwMode="auto">
                <a:xfrm>
                  <a:off x="252334"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91CDDC6B-6CCA-DDFD-778F-1558746695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745856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2531"/>
                                        </p:tgtEl>
                                        <p:attrNameLst>
                                          <p:attrName>style.visibility</p:attrName>
                                        </p:attrNameLst>
                                      </p:cBhvr>
                                      <p:to>
                                        <p:strVal val="visible"/>
                                      </p:to>
                                    </p:set>
                                    <p:animEffect transition="in" filter="circle(in)">
                                      <p:cBhvr>
                                        <p:cTn id="7" dur="1000"/>
                                        <p:tgtEl>
                                          <p:spTgt spid="22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3" name="Picture 4" descr="http://www.ambuthirtha.com/images/map.gif">
            <a:extLst>
              <a:ext uri="{FF2B5EF4-FFF2-40B4-BE49-F238E27FC236}">
                <a16:creationId xmlns:a16="http://schemas.microsoft.com/office/drawing/2014/main" id="{4FFA6D14-40A7-C3D8-D39A-8AAE4066231C}"/>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81248" y="1187741"/>
            <a:ext cx="8229600" cy="5434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4" name="Title 3">
            <a:extLst>
              <a:ext uri="{FF2B5EF4-FFF2-40B4-BE49-F238E27FC236}">
                <a16:creationId xmlns:a16="http://schemas.microsoft.com/office/drawing/2014/main" id="{06E4A4FE-B851-B389-C444-858C567ADD5C}"/>
              </a:ext>
            </a:extLst>
          </p:cNvPr>
          <p:cNvSpPr>
            <a:spLocks noGrp="1"/>
          </p:cNvSpPr>
          <p:nvPr>
            <p:ph type="title"/>
          </p:nvPr>
        </p:nvSpPr>
        <p:spPr>
          <a:xfrm>
            <a:off x="1066800" y="304800"/>
            <a:ext cx="7772400" cy="609600"/>
          </a:xfrm>
        </p:spPr>
        <p:txBody>
          <a:bodyPr/>
          <a:lstStyle/>
          <a:p>
            <a:r>
              <a:rPr lang="en-US" altLang="en-US" sz="2800" dirty="0"/>
              <a:t>The West Flowing River: The </a:t>
            </a:r>
            <a:r>
              <a:rPr lang="en-US" altLang="en-US" sz="2800" dirty="0" err="1"/>
              <a:t>Sharavathi</a:t>
            </a:r>
            <a:endParaRPr lang="en-US" altLang="en-US" sz="2800" dirty="0"/>
          </a:p>
        </p:txBody>
      </p:sp>
      <p:sp>
        <p:nvSpPr>
          <p:cNvPr id="4" name="Rectangle 3">
            <a:extLst>
              <a:ext uri="{FF2B5EF4-FFF2-40B4-BE49-F238E27FC236}">
                <a16:creationId xmlns:a16="http://schemas.microsoft.com/office/drawing/2014/main" id="{232823B0-490F-9A41-C1C4-8AEA456D83E7}"/>
              </a:ext>
            </a:extLst>
          </p:cNvPr>
          <p:cNvSpPr>
            <a:spLocks noChangeArrowheads="1"/>
          </p:cNvSpPr>
          <p:nvPr/>
        </p:nvSpPr>
        <p:spPr bwMode="auto">
          <a:xfrm>
            <a:off x="457200" y="3733800"/>
            <a:ext cx="7772400" cy="1643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lnSpc>
                <a:spcPct val="90000"/>
              </a:lnSpc>
            </a:pPr>
            <a:r>
              <a:rPr lang="en-US" altLang="en-US" dirty="0"/>
              <a:t>The river </a:t>
            </a:r>
            <a:r>
              <a:rPr lang="en-US" altLang="en-US" dirty="0" err="1"/>
              <a:t>Sharavathi</a:t>
            </a:r>
            <a:r>
              <a:rPr lang="en-US" altLang="en-US" dirty="0"/>
              <a:t> originates at a height of 730m near </a:t>
            </a:r>
            <a:r>
              <a:rPr lang="en-US" altLang="en-US" dirty="0" err="1"/>
              <a:t>Ambuthirtha</a:t>
            </a:r>
            <a:r>
              <a:rPr lang="en-US" altLang="en-US" dirty="0"/>
              <a:t>, in </a:t>
            </a:r>
            <a:r>
              <a:rPr lang="en-US" altLang="en-US" dirty="0" err="1"/>
              <a:t>Shimoga</a:t>
            </a:r>
            <a:r>
              <a:rPr lang="en-US" altLang="en-US" dirty="0"/>
              <a:t> district.</a:t>
            </a:r>
          </a:p>
          <a:p>
            <a:pPr eaLnBrk="1" hangingPunct="1">
              <a:lnSpc>
                <a:spcPct val="90000"/>
              </a:lnSpc>
            </a:pPr>
            <a:r>
              <a:rPr lang="en-US" altLang="en-US" dirty="0"/>
              <a:t>It flows in a north-west direction, in its long, 132-km journey.</a:t>
            </a:r>
          </a:p>
        </p:txBody>
      </p:sp>
      <mc:AlternateContent xmlns:mc="http://schemas.openxmlformats.org/markup-compatibility/2006" xmlns:p14="http://schemas.microsoft.com/office/powerpoint/2010/main">
        <mc:Choice Requires="p14">
          <p:contentPart p14:bwMode="auto" r:id="rId3">
            <p14:nvContentPartPr>
              <p14:cNvPr id="7172" name="Ink 7">
                <a:extLst>
                  <a:ext uri="{FF2B5EF4-FFF2-40B4-BE49-F238E27FC236}">
                    <a16:creationId xmlns:a16="http://schemas.microsoft.com/office/drawing/2014/main" id="{ABAE3D2B-9918-F53A-CE85-9E70345E11D9}"/>
                  </a:ext>
                </a:extLst>
              </p14:cNvPr>
              <p14:cNvContentPartPr>
                <a14:cpLocks xmlns:a14="http://schemas.microsoft.com/office/drawing/2010/main" noRot="1" noChangeAspect="1" noEditPoints="1" noChangeArrowheads="1" noChangeShapeType="1"/>
              </p14:cNvContentPartPr>
              <p14:nvPr/>
            </p14:nvContentPartPr>
            <p14:xfrm>
              <a:off x="6467475" y="5873750"/>
              <a:ext cx="336550" cy="336550"/>
            </p14:xfrm>
          </p:contentPart>
        </mc:Choice>
        <mc:Fallback xmlns="">
          <p:pic>
            <p:nvPicPr>
              <p:cNvPr id="7172" name="Ink 7">
                <a:extLst>
                  <a:ext uri="{FF2B5EF4-FFF2-40B4-BE49-F238E27FC236}">
                    <a16:creationId xmlns:a16="http://schemas.microsoft.com/office/drawing/2014/main" id="{ABAE3D2B-9918-F53A-CE85-9E70345E11D9}"/>
                  </a:ext>
                </a:extLst>
              </p:cNvPr>
              <p:cNvPicPr>
                <a:picLocks noRot="1" noChangeAspect="1" noEditPoints="1" noChangeArrowheads="1" noChangeShapeType="1"/>
              </p:cNvPicPr>
              <p:nvPr/>
            </p:nvPicPr>
            <p:blipFill>
              <a:blip r:embed="rId4"/>
              <a:stretch>
                <a:fillRect/>
              </a:stretch>
            </p:blipFill>
            <p:spPr>
              <a:xfrm>
                <a:off x="6458116" y="5864411"/>
                <a:ext cx="355267" cy="355227"/>
              </a:xfrm>
              <a:prstGeom prst="rect">
                <a:avLst/>
              </a:prstGeom>
            </p:spPr>
          </p:pic>
        </mc:Fallback>
      </mc:AlternateContent>
      <p:grpSp>
        <p:nvGrpSpPr>
          <p:cNvPr id="2" name="Group 1">
            <a:extLst>
              <a:ext uri="{FF2B5EF4-FFF2-40B4-BE49-F238E27FC236}">
                <a16:creationId xmlns:a16="http://schemas.microsoft.com/office/drawing/2014/main" id="{59C38034-E260-4367-EACC-7C76B65022CF}"/>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1460AD9B-1DEF-5E61-001C-7677B29AD4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34762A0E-A421-ABFD-3417-216EBC2E58D7}"/>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7C64CD59-924F-D628-7DB5-6C12C4F9B2B4}"/>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B63D559E-A5F9-4D10-1962-F1D5AC340D84}"/>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F6CAF7D2-ABEC-046E-0235-132D8455BB5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00C26999-7227-C752-C992-2BE30248D35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9EA23ABB-BAA7-D99F-CA34-86FC92A860D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2DCEC0FD-8AB8-063D-64BF-4D304871D66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FC1C3C1F-3996-625B-ABB5-3DFA4472E38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0559E8D7-2C16-AECE-165C-EAE4FDD2CFB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57F49FFA-F4BE-56C8-9E02-CB9390DA834D}"/>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FFC0E44D-6B20-6F42-8E74-2DECF99BD86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CED2F7D6-F3ED-AE12-2F77-097C8FBBDC3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63D17E77-8C1F-CD6A-4890-CAE8EBA05718}"/>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E63991F-49A3-0963-7FE0-8D2C72E164C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D6FCCC5B-2861-4D68-DF79-F546A2154C6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C536C518-189D-73F4-1997-FB422BBB00D8}"/>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99D479EE-A9B3-A426-B14B-C0EBBC2F463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8387339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7173"/>
                                        </p:tgtEl>
                                        <p:attrNameLst>
                                          <p:attrName>style.visibility</p:attrName>
                                        </p:attrNameLst>
                                      </p:cBhvr>
                                      <p:to>
                                        <p:strVal val="visible"/>
                                      </p:to>
                                    </p:set>
                                    <p:animEffect transition="in" filter="circle(in)">
                                      <p:cBhvr>
                                        <p:cTn id="7" dur="1000"/>
                                        <p:tgtEl>
                                          <p:spTgt spid="717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a:extLst>
              <a:ext uri="{FF2B5EF4-FFF2-40B4-BE49-F238E27FC236}">
                <a16:creationId xmlns:a16="http://schemas.microsoft.com/office/drawing/2014/main" id="{3D43FD76-5461-6474-0B1F-17D6B700FCC4}"/>
              </a:ext>
            </a:extLst>
          </p:cNvPr>
          <p:cNvSpPr>
            <a:spLocks noGrp="1" noChangeArrowheads="1"/>
          </p:cNvSpPr>
          <p:nvPr>
            <p:ph type="title"/>
          </p:nvPr>
        </p:nvSpPr>
        <p:spPr>
          <a:xfrm>
            <a:off x="685800" y="381000"/>
            <a:ext cx="7772400" cy="609600"/>
          </a:xfrm>
        </p:spPr>
        <p:txBody>
          <a:bodyPr/>
          <a:lstStyle/>
          <a:p>
            <a:r>
              <a:rPr lang="en-US" altLang="en-US" sz="2800"/>
              <a:t>Jog Falls</a:t>
            </a:r>
          </a:p>
        </p:txBody>
      </p:sp>
      <p:pic>
        <p:nvPicPr>
          <p:cNvPr id="41987" name="Picture 6" descr="jogfalls">
            <a:extLst>
              <a:ext uri="{FF2B5EF4-FFF2-40B4-BE49-F238E27FC236}">
                <a16:creationId xmlns:a16="http://schemas.microsoft.com/office/drawing/2014/main" id="{43320A99-555B-22F8-2A9A-0714F655948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40059" y="1406429"/>
            <a:ext cx="7239000" cy="4975416"/>
          </a:xfrm>
        </p:spPr>
      </p:pic>
      <p:grpSp>
        <p:nvGrpSpPr>
          <p:cNvPr id="2" name="Group 1">
            <a:extLst>
              <a:ext uri="{FF2B5EF4-FFF2-40B4-BE49-F238E27FC236}">
                <a16:creationId xmlns:a16="http://schemas.microsoft.com/office/drawing/2014/main" id="{5183541B-DA5B-809A-D031-1391E2B27764}"/>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4C0DAD27-9BA3-8501-593F-3A18D359F2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F3E248B5-9885-0339-50FB-255BAA9A6D1D}"/>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A5CA303E-877B-48D5-4FCE-CADCB30E2C7A}"/>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114EFDDD-0CEE-1501-6207-3A68445B892F}"/>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AE772E47-C0D5-2C81-A16A-0D20878CC2C6}"/>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E5EC6C86-476B-C34A-8309-70A76B2BFDB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66248E51-B096-C383-CD28-45F0C181BC2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B5196D34-02CB-4079-5DF2-3D9D7084CBD9}"/>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B9DF0EA6-CA4D-30CC-8F97-FB181FAAE85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88376256-E9BD-4500-4246-D3CFCE0416E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D112C9F-C3C6-BDE1-6AF1-A6847460CD1C}"/>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3BF3F5CB-D68D-C41D-609B-0DD220111A8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6A7E4A16-736B-1247-B63A-6BAB518E727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43D0B33E-E4B3-4FF5-FD51-4704F5665FBF}"/>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A9608A11-6257-7599-069B-AE79628F0F4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E0E89531-70C8-241D-9A28-823F041D190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E103B352-A245-F084-8444-D2E3094E10A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47480F5D-1580-AF04-5498-3897F2DF98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1619744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4">
            <a:extLst>
              <a:ext uri="{FF2B5EF4-FFF2-40B4-BE49-F238E27FC236}">
                <a16:creationId xmlns:a16="http://schemas.microsoft.com/office/drawing/2014/main" id="{1307799C-77A2-B42C-3561-5E52030D74AE}"/>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30000" contrast="68000"/>
                    </a14:imgEffect>
                  </a14:imgLayer>
                </a14:imgProps>
              </a:ext>
              <a:ext uri="{28A0092B-C50C-407E-A947-70E740481C1C}">
                <a14:useLocalDpi xmlns:a14="http://schemas.microsoft.com/office/drawing/2010/main" val="0"/>
              </a:ext>
            </a:extLst>
          </a:blip>
          <a:srcRect/>
          <a:stretch>
            <a:fillRect/>
          </a:stretch>
        </p:blipFill>
        <p:spPr bwMode="auto">
          <a:xfrm>
            <a:off x="280909" y="1295400"/>
            <a:ext cx="8482091" cy="544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Rectangle 5">
            <a:extLst>
              <a:ext uri="{FF2B5EF4-FFF2-40B4-BE49-F238E27FC236}">
                <a16:creationId xmlns:a16="http://schemas.microsoft.com/office/drawing/2014/main" id="{0DC29106-D6FD-E84B-A582-07D37EBDF7D6}"/>
              </a:ext>
            </a:extLst>
          </p:cNvPr>
          <p:cNvSpPr>
            <a:spLocks noGrp="1" noChangeArrowheads="1"/>
          </p:cNvSpPr>
          <p:nvPr>
            <p:ph type="title"/>
          </p:nvPr>
        </p:nvSpPr>
        <p:spPr>
          <a:xfrm>
            <a:off x="1968129" y="304800"/>
            <a:ext cx="5499472" cy="685800"/>
          </a:xfrm>
        </p:spPr>
        <p:txBody>
          <a:bodyPr/>
          <a:lstStyle/>
          <a:p>
            <a:r>
              <a:rPr lang="en-US" altLang="en-US" sz="2800" dirty="0"/>
              <a:t>Creation of Reservoir of Potential Energy </a:t>
            </a:r>
          </a:p>
        </p:txBody>
      </p:sp>
      <p:pic>
        <p:nvPicPr>
          <p:cNvPr id="61442" name="Picture 2" descr="http://fwee.org/wp-content/uploads/2010/11/9spillway.gif">
            <a:extLst>
              <a:ext uri="{FF2B5EF4-FFF2-40B4-BE49-F238E27FC236}">
                <a16:creationId xmlns:a16="http://schemas.microsoft.com/office/drawing/2014/main" id="{072C365F-6954-ACD4-E06F-370EB89F3101}"/>
              </a:ext>
            </a:extLst>
          </p:cNvPr>
          <p:cNvPicPr>
            <a:picLocks noChangeAspect="1" noChangeArrowheads="1"/>
          </p:cNvPicPr>
          <p:nvPr/>
        </p:nvPicPr>
        <p:blipFill>
          <a:blip r:embed="rId4" cstate="print"/>
          <a:srcRect/>
          <a:stretch>
            <a:fillRect/>
          </a:stretch>
        </p:blipFill>
        <p:spPr bwMode="auto">
          <a:xfrm>
            <a:off x="2590800" y="1828800"/>
            <a:ext cx="5558588" cy="3200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rot lat="0" lon="7800000" rev="2400000"/>
            </a:camera>
            <a:lightRig rig="contrasting" dir="t">
              <a:rot lat="0" lon="0" rev="4200000"/>
            </a:lightRig>
          </a:scene3d>
          <a:sp3d prstMaterial="plastic">
            <a:bevelT w="381000" h="114300" prst="relaxedInset"/>
            <a:contourClr>
              <a:srgbClr val="969696"/>
            </a:contourClr>
          </a:sp3d>
        </p:spPr>
      </p:pic>
      <p:grpSp>
        <p:nvGrpSpPr>
          <p:cNvPr id="2" name="Group 1">
            <a:extLst>
              <a:ext uri="{FF2B5EF4-FFF2-40B4-BE49-F238E27FC236}">
                <a16:creationId xmlns:a16="http://schemas.microsoft.com/office/drawing/2014/main" id="{94E76B43-6D94-75AD-B537-DCB11F8A34B1}"/>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CE591663-6EBA-CA35-7087-59AD2B282C0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E703BCDE-F138-2D03-CEF2-EA3168D62CE3}"/>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2CE78CFB-9699-766D-7B85-A33BD96DE2EC}"/>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2378C3E9-8E50-C395-7072-70899F6FC254}"/>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3F7560AC-658B-E144-92A5-D1311C90802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20878EE9-8D65-E9B1-E733-298A15F6EC3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9C33086B-8EFE-84A7-884F-0DD2BA7B89B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7E88B02B-C07C-CF0E-A0BD-2B6A7CFD94D6}"/>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A62FE53A-61B6-60AF-1D08-B75D3B442A5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59F0A63F-100A-4A38-9044-CA891A5F5E9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A5DCAF04-C48A-F723-CF08-DC472A755192}"/>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62FAE626-F213-0CAA-1055-D33FE8C6027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95062969-7777-8E7A-AE02-BB5C85FCDFD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4E4F1FE7-18D5-B931-3F27-396E3011DF3D}"/>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4DAF6B44-6699-2471-0B4B-7EC271C08B2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2BABCDDD-7544-1BC9-F00E-90B972E2E03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61B0AEF-7159-FF6C-A97E-911E294A528B}"/>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2748B11C-3D03-12B1-F3EF-39DE2803FF7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p14="http://schemas.microsoft.com/office/powerpoint/2010/main">
        <mc:Choice Requires="p14">
          <p:contentPart p14:bwMode="auto" r:id="rId7">
            <p14:nvContentPartPr>
              <p14:cNvPr id="21" name="Ink 20">
                <a:extLst>
                  <a:ext uri="{FF2B5EF4-FFF2-40B4-BE49-F238E27FC236}">
                    <a16:creationId xmlns:a16="http://schemas.microsoft.com/office/drawing/2014/main" id="{0B981589-87EA-1965-B429-621149E1EE22}"/>
                  </a:ext>
                </a:extLst>
              </p14:cNvPr>
              <p14:cNvContentPartPr/>
              <p14:nvPr/>
            </p14:nvContentPartPr>
            <p14:xfrm>
              <a:off x="3616560" y="1732320"/>
              <a:ext cx="3447360" cy="2358000"/>
            </p14:xfrm>
          </p:contentPart>
        </mc:Choice>
        <mc:Fallback xmlns="">
          <p:pic>
            <p:nvPicPr>
              <p:cNvPr id="21" name="Ink 20">
                <a:extLst>
                  <a:ext uri="{FF2B5EF4-FFF2-40B4-BE49-F238E27FC236}">
                    <a16:creationId xmlns:a16="http://schemas.microsoft.com/office/drawing/2014/main" id="{0B981589-87EA-1965-B429-621149E1EE22}"/>
                  </a:ext>
                </a:extLst>
              </p:cNvPr>
              <p:cNvPicPr/>
              <p:nvPr/>
            </p:nvPicPr>
            <p:blipFill>
              <a:blip r:embed="rId8"/>
              <a:stretch>
                <a:fillRect/>
              </a:stretch>
            </p:blipFill>
            <p:spPr>
              <a:xfrm>
                <a:off x="3607200" y="1722960"/>
                <a:ext cx="3466080" cy="2376720"/>
              </a:xfrm>
              <a:prstGeom prst="rect">
                <a:avLst/>
              </a:prstGeom>
            </p:spPr>
          </p:pic>
        </mc:Fallback>
      </mc:AlternateContent>
    </p:spTree>
    <p:extLst>
      <p:ext uri="{BB962C8B-B14F-4D97-AF65-F5344CB8AC3E}">
        <p14:creationId xmlns:p14="http://schemas.microsoft.com/office/powerpoint/2010/main" val="38301834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2291"/>
                                        </p:tgtEl>
                                        <p:attrNameLst>
                                          <p:attrName>style.visibility</p:attrName>
                                        </p:attrNameLst>
                                      </p:cBhvr>
                                      <p:to>
                                        <p:strVal val="visible"/>
                                      </p:to>
                                    </p:set>
                                    <p:anim calcmode="lin" valueType="num">
                                      <p:cBhvr additive="base">
                                        <p:cTn id="7" dur="500" fill="hold"/>
                                        <p:tgtEl>
                                          <p:spTgt spid="12291"/>
                                        </p:tgtEl>
                                        <p:attrNameLst>
                                          <p:attrName>ppt_x</p:attrName>
                                        </p:attrNameLst>
                                      </p:cBhvr>
                                      <p:tavLst>
                                        <p:tav tm="0">
                                          <p:val>
                                            <p:strVal val="#ppt_x"/>
                                          </p:val>
                                        </p:tav>
                                        <p:tav tm="100000">
                                          <p:val>
                                            <p:strVal val="#ppt_x"/>
                                          </p:val>
                                        </p:tav>
                                      </p:tavLst>
                                    </p:anim>
                                    <p:anim calcmode="lin" valueType="num">
                                      <p:cBhvr additive="base">
                                        <p:cTn id="8" dur="500" fill="hold"/>
                                        <p:tgtEl>
                                          <p:spTgt spid="1229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61442"/>
                                        </p:tgtEl>
                                        <p:attrNameLst>
                                          <p:attrName>style.visibility</p:attrName>
                                        </p:attrNameLst>
                                      </p:cBhvr>
                                      <p:to>
                                        <p:strVal val="visible"/>
                                      </p:to>
                                    </p:set>
                                    <p:animEffect transition="in" filter="dissolve">
                                      <p:cBhvr>
                                        <p:cTn id="13" dur="500"/>
                                        <p:tgtEl>
                                          <p:spTgt spid="614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EDBAA5D2-F291-B5C7-DB3A-9B5C3AF11619}"/>
              </a:ext>
            </a:extLst>
          </p:cNvPr>
          <p:cNvSpPr>
            <a:spLocks noGrp="1" noChangeArrowheads="1"/>
          </p:cNvSpPr>
          <p:nvPr>
            <p:ph type="title"/>
          </p:nvPr>
        </p:nvSpPr>
        <p:spPr>
          <a:xfrm>
            <a:off x="685800" y="152400"/>
            <a:ext cx="7772400" cy="1143000"/>
          </a:xfrm>
        </p:spPr>
        <p:txBody>
          <a:bodyPr/>
          <a:lstStyle/>
          <a:p>
            <a:r>
              <a:rPr lang="en-US" altLang="en-US" sz="2800"/>
              <a:t>Reservoirs</a:t>
            </a:r>
          </a:p>
        </p:txBody>
      </p:sp>
      <p:sp>
        <p:nvSpPr>
          <p:cNvPr id="417795" name="Rectangle 3">
            <a:extLst>
              <a:ext uri="{FF2B5EF4-FFF2-40B4-BE49-F238E27FC236}">
                <a16:creationId xmlns:a16="http://schemas.microsoft.com/office/drawing/2014/main" id="{627E5173-5F7E-525F-3359-F77A2215153C}"/>
              </a:ext>
            </a:extLst>
          </p:cNvPr>
          <p:cNvSpPr>
            <a:spLocks noGrp="1" noChangeArrowheads="1"/>
          </p:cNvSpPr>
          <p:nvPr>
            <p:ph idx="1"/>
          </p:nvPr>
        </p:nvSpPr>
        <p:spPr/>
        <p:txBody>
          <a:bodyPr/>
          <a:lstStyle/>
          <a:p>
            <a:pPr>
              <a:lnSpc>
                <a:spcPct val="80000"/>
              </a:lnSpc>
            </a:pPr>
            <a:r>
              <a:rPr lang="en-US" altLang="en-US" sz="2400"/>
              <a:t>A reservoir is a manmade lake or structure used to store water. </a:t>
            </a:r>
          </a:p>
          <a:p>
            <a:pPr>
              <a:lnSpc>
                <a:spcPct val="80000"/>
              </a:lnSpc>
            </a:pPr>
            <a:r>
              <a:rPr lang="en-US" altLang="en-US" sz="2400"/>
              <a:t>A reservoir with dam has an uncontrolled inflow but a largely controlled outflow. </a:t>
            </a:r>
          </a:p>
          <a:p>
            <a:pPr>
              <a:lnSpc>
                <a:spcPct val="80000"/>
              </a:lnSpc>
            </a:pPr>
            <a:r>
              <a:rPr lang="en-US" altLang="en-US" sz="2400"/>
              <a:t>The water available for storage is totally a function of the natural stream  flow. </a:t>
            </a:r>
          </a:p>
          <a:p>
            <a:pPr>
              <a:lnSpc>
                <a:spcPct val="80000"/>
              </a:lnSpc>
            </a:pPr>
            <a:r>
              <a:rPr lang="en-US" altLang="en-US" sz="2400" i="1"/>
              <a:t>Reservoir capacity </a:t>
            </a:r>
            <a:r>
              <a:rPr lang="en-US" altLang="en-US" sz="2400"/>
              <a:t>is the max. volume of water that can be stored in the particular reservoir. </a:t>
            </a:r>
          </a:p>
          <a:p>
            <a:pPr>
              <a:lnSpc>
                <a:spcPct val="80000"/>
              </a:lnSpc>
            </a:pPr>
            <a:r>
              <a:rPr lang="en-US" altLang="en-US" sz="2400"/>
              <a:t>It is the </a:t>
            </a:r>
            <a:r>
              <a:rPr lang="en-US" altLang="en-US" sz="2400" i="1"/>
              <a:t>normal maximum pool </a:t>
            </a:r>
            <a:r>
              <a:rPr lang="en-US" altLang="en-US" sz="2400"/>
              <a:t>level behind a dam. </a:t>
            </a:r>
          </a:p>
          <a:p>
            <a:pPr>
              <a:lnSpc>
                <a:spcPct val="80000"/>
              </a:lnSpc>
            </a:pPr>
            <a:r>
              <a:rPr lang="en-US" altLang="en-US" sz="2400"/>
              <a:t>This can be calculated by using a topographic map of the region. </a:t>
            </a:r>
          </a:p>
          <a:p>
            <a:pPr>
              <a:lnSpc>
                <a:spcPct val="80000"/>
              </a:lnSpc>
            </a:pPr>
            <a:endParaRPr lang="en-US" altLang="en-US" sz="2400"/>
          </a:p>
        </p:txBody>
      </p:sp>
      <p:grpSp>
        <p:nvGrpSpPr>
          <p:cNvPr id="2" name="Group 1">
            <a:extLst>
              <a:ext uri="{FF2B5EF4-FFF2-40B4-BE49-F238E27FC236}">
                <a16:creationId xmlns:a16="http://schemas.microsoft.com/office/drawing/2014/main" id="{14B0A252-6FC8-578B-6645-3A94792A3963}"/>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80358E80-C1DC-EA4F-7500-9BCA4282ED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15C9DF03-CD5E-E41E-D348-994AB652A126}"/>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2464100F-FC3B-66DB-1312-34FCDE531B62}"/>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291070E4-C4D7-D157-C1D1-977EC0948526}"/>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A78975C6-3552-636E-9B8A-D6EE96A32640}"/>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E0E74F2B-C982-467D-3861-D31E5CCC73E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07944826-FCED-4EEE-05FD-C4FC47FB210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87977C87-E04B-2EE2-904D-ED88C36202DA}"/>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B05F4908-4C10-E88B-64DE-FBA5BAF44D8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336BF44F-4E9E-3F85-5525-8C6F41C60AD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72F3EF5F-3EB0-0505-A928-F937A95C80F6}"/>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ABC515BF-8790-47F1-B761-12A6EE6ECE8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574530D3-46AD-8E5C-EA1C-499F906783A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F6A0E1A4-5677-639B-8FC4-167C3B0025D0}"/>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85BBDDCB-D729-4065-7C36-F26A748B3CF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7EE7503D-E247-6018-0E9C-8765B9F4523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F1FCBF7D-D87A-CCD5-51CB-017BAE49FC2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2E29333C-3D5E-4D1D-8120-EFF246A874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15063866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7795">
                                            <p:txEl>
                                              <p:pRg st="0" end="0"/>
                                            </p:txEl>
                                          </p:spTgt>
                                        </p:tgtEl>
                                        <p:attrNameLst>
                                          <p:attrName>style.visibility</p:attrName>
                                        </p:attrNameLst>
                                      </p:cBhvr>
                                      <p:to>
                                        <p:strVal val="visible"/>
                                      </p:to>
                                    </p:set>
                                    <p:animEffect transition="in" filter="dissolve">
                                      <p:cBhvr>
                                        <p:cTn id="7" dur="500"/>
                                        <p:tgtEl>
                                          <p:spTgt spid="4177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17795">
                                            <p:txEl>
                                              <p:pRg st="1" end="1"/>
                                            </p:txEl>
                                          </p:spTgt>
                                        </p:tgtEl>
                                        <p:attrNameLst>
                                          <p:attrName>style.visibility</p:attrName>
                                        </p:attrNameLst>
                                      </p:cBhvr>
                                      <p:to>
                                        <p:strVal val="visible"/>
                                      </p:to>
                                    </p:set>
                                    <p:animEffect transition="in" filter="dissolve">
                                      <p:cBhvr>
                                        <p:cTn id="12" dur="500"/>
                                        <p:tgtEl>
                                          <p:spTgt spid="4177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17795">
                                            <p:txEl>
                                              <p:pRg st="2" end="2"/>
                                            </p:txEl>
                                          </p:spTgt>
                                        </p:tgtEl>
                                        <p:attrNameLst>
                                          <p:attrName>style.visibility</p:attrName>
                                        </p:attrNameLst>
                                      </p:cBhvr>
                                      <p:to>
                                        <p:strVal val="visible"/>
                                      </p:to>
                                    </p:set>
                                    <p:animEffect transition="in" filter="dissolve">
                                      <p:cBhvr>
                                        <p:cTn id="17" dur="500"/>
                                        <p:tgtEl>
                                          <p:spTgt spid="41779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17795">
                                            <p:txEl>
                                              <p:pRg st="3" end="3"/>
                                            </p:txEl>
                                          </p:spTgt>
                                        </p:tgtEl>
                                        <p:attrNameLst>
                                          <p:attrName>style.visibility</p:attrName>
                                        </p:attrNameLst>
                                      </p:cBhvr>
                                      <p:to>
                                        <p:strVal val="visible"/>
                                      </p:to>
                                    </p:set>
                                    <p:animEffect transition="in" filter="dissolve">
                                      <p:cBhvr>
                                        <p:cTn id="22" dur="500"/>
                                        <p:tgtEl>
                                          <p:spTgt spid="41779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17795">
                                            <p:txEl>
                                              <p:pRg st="4" end="4"/>
                                            </p:txEl>
                                          </p:spTgt>
                                        </p:tgtEl>
                                        <p:attrNameLst>
                                          <p:attrName>style.visibility</p:attrName>
                                        </p:attrNameLst>
                                      </p:cBhvr>
                                      <p:to>
                                        <p:strVal val="visible"/>
                                      </p:to>
                                    </p:set>
                                    <p:animEffect transition="in" filter="dissolve">
                                      <p:cBhvr>
                                        <p:cTn id="27" dur="500"/>
                                        <p:tgtEl>
                                          <p:spTgt spid="41779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17795">
                                            <p:txEl>
                                              <p:pRg st="5" end="5"/>
                                            </p:txEl>
                                          </p:spTgt>
                                        </p:tgtEl>
                                        <p:attrNameLst>
                                          <p:attrName>style.visibility</p:attrName>
                                        </p:attrNameLst>
                                      </p:cBhvr>
                                      <p:to>
                                        <p:strVal val="visible"/>
                                      </p:to>
                                    </p:set>
                                    <p:animEffect transition="in" filter="dissolve">
                                      <p:cBhvr>
                                        <p:cTn id="32" dur="500"/>
                                        <p:tgtEl>
                                          <p:spTgt spid="4177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79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4" descr="http://www.hindu.com/mag/2005/12/18/images/2005121800150201.jpg">
            <a:extLst>
              <a:ext uri="{FF2B5EF4-FFF2-40B4-BE49-F238E27FC236}">
                <a16:creationId xmlns:a16="http://schemas.microsoft.com/office/drawing/2014/main" id="{FAC6ED0C-8F46-28C8-C7AB-66124B01E7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1314952"/>
            <a:ext cx="7239000" cy="486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01CE7BFC-9577-E67D-BACE-908DA792DC45}"/>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F2A7BD09-BC9C-E7B1-BA50-646D77FE05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24F1DB3E-FD7C-BE77-CC90-3F2EE601A41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03A88344-A113-0C63-9DFA-29EE2056604A}"/>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835AE87C-2FA2-ABB7-7197-F89D653316D5}"/>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666C4782-5799-18DB-AE7C-352F2D644E14}"/>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473B81C5-6E1A-B8A6-ECA7-34AC481BAAC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9EA57521-EB58-5D34-E89B-89F97563D11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5806587A-84DC-9A2B-8133-323642F373B9}"/>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4D3966A2-E9C9-AC95-C818-E31A9079670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B112D7CC-A568-771E-7FB1-27E94874871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F0414BEB-7DCE-9F13-A292-D21C8849224B}"/>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6CFE5C35-2D5C-D07A-73F3-B2DD6089406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1588E74E-5C8C-4116-6C61-6454AA2FC4E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32CBCF73-2C00-E639-A226-4B4729859BB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D8597020-6514-909B-DB42-2A59A98ED72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9ACF43A0-FB21-BF3E-85D8-EC7B568AB02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86FA63AE-1D5F-07C7-44C2-C4947568DFD9}"/>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0A289FA6-1E9F-A797-01C3-C1A55BB227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Title 20">
            <a:extLst>
              <a:ext uri="{FF2B5EF4-FFF2-40B4-BE49-F238E27FC236}">
                <a16:creationId xmlns:a16="http://schemas.microsoft.com/office/drawing/2014/main" id="{827E2054-E03E-3C24-9062-C8236D7B364B}"/>
              </a:ext>
            </a:extLst>
          </p:cNvPr>
          <p:cNvSpPr>
            <a:spLocks noGrp="1"/>
          </p:cNvSpPr>
          <p:nvPr>
            <p:ph type="title"/>
          </p:nvPr>
        </p:nvSpPr>
        <p:spPr>
          <a:xfrm>
            <a:off x="685800" y="228600"/>
            <a:ext cx="7772400" cy="1143000"/>
          </a:xfrm>
        </p:spPr>
        <p:txBody>
          <a:bodyPr/>
          <a:lstStyle/>
          <a:p>
            <a:r>
              <a:rPr lang="en-US" sz="2800" dirty="0"/>
              <a:t>Reservoir Created using A DAM</a:t>
            </a:r>
            <a:endParaRPr lang="en-IN" sz="2800" dirty="0"/>
          </a:p>
        </p:txBody>
      </p:sp>
    </p:spTree>
    <p:extLst>
      <p:ext uri="{BB962C8B-B14F-4D97-AF65-F5344CB8AC3E}">
        <p14:creationId xmlns:p14="http://schemas.microsoft.com/office/powerpoint/2010/main" val="9621294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a:extLst>
              <a:ext uri="{FF2B5EF4-FFF2-40B4-BE49-F238E27FC236}">
                <a16:creationId xmlns:a16="http://schemas.microsoft.com/office/drawing/2014/main" id="{1D1F6443-CFA7-A0E0-308D-6816DF36AD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719809"/>
            <a:ext cx="4150644" cy="31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E3B4D76B-2204-2527-CE65-0A4F307B50DE}"/>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A52A034E-D923-FACA-FE2D-0D18E3F578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94A232FF-3E1C-EFDB-FE05-976244459170}"/>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3C5A8C9D-CD1E-9B7D-2190-062B6C4921F2}"/>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F80C15D9-EAF0-675C-0C24-6C901C00A757}"/>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65A2FF37-A790-07F3-A805-827F1F166B60}"/>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03846B8B-956B-F762-7096-0EA28355F5C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F2D616D2-3E88-FA15-F270-C6E95D3B848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6559A487-FD6A-46D9-8627-E7A5E2BF7617}"/>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7B71C7AD-24B3-7E7D-ED2A-B160B39E69C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D343EA37-78D2-6942-03E6-5F3046DD7A4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9CFB7D07-2670-12A3-4B7A-594183DF9534}"/>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E5E462E9-811B-56BE-6156-3A5947B3AF1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88B65576-3A96-6EC8-6061-3BB99DDEBB3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94B80A3E-AA46-91AE-6D74-2182E39B72EC}"/>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5857A83B-0184-2E36-24C3-A2F29AC2FEA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C61E21D2-9388-10FE-66C8-D9C997357C4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D9B7D775-9F46-9B70-025A-8BC7F8B5B5B8}"/>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2E5867A1-AA10-3F26-4A85-C987AC43C2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2" name="TextBox 21">
            <a:extLst>
              <a:ext uri="{FF2B5EF4-FFF2-40B4-BE49-F238E27FC236}">
                <a16:creationId xmlns:a16="http://schemas.microsoft.com/office/drawing/2014/main" id="{7A2A2D12-837A-6023-A88A-4430786072CA}"/>
              </a:ext>
            </a:extLst>
          </p:cNvPr>
          <p:cNvSpPr txBox="1"/>
          <p:nvPr/>
        </p:nvSpPr>
        <p:spPr>
          <a:xfrm>
            <a:off x="2286000" y="467380"/>
            <a:ext cx="5410200" cy="523220"/>
          </a:xfrm>
          <a:prstGeom prst="rect">
            <a:avLst/>
          </a:prstGeom>
          <a:noFill/>
        </p:spPr>
        <p:txBody>
          <a:bodyPr wrap="square">
            <a:spAutoFit/>
          </a:bodyPr>
          <a:lstStyle/>
          <a:p>
            <a:r>
              <a:rPr lang="en-US" altLang="en-US" sz="2800" dirty="0"/>
              <a:t>Storage plant (Impoundment plant)</a:t>
            </a:r>
          </a:p>
        </p:txBody>
      </p:sp>
      <p:sp>
        <p:nvSpPr>
          <p:cNvPr id="21" name="TextBox 20">
            <a:extLst>
              <a:ext uri="{FF2B5EF4-FFF2-40B4-BE49-F238E27FC236}">
                <a16:creationId xmlns:a16="http://schemas.microsoft.com/office/drawing/2014/main" id="{50CAD542-EA1A-60E1-866C-B912CB510A27}"/>
              </a:ext>
            </a:extLst>
          </p:cNvPr>
          <p:cNvSpPr txBox="1"/>
          <p:nvPr/>
        </p:nvSpPr>
        <p:spPr>
          <a:xfrm>
            <a:off x="4547880" y="1371600"/>
            <a:ext cx="3986520" cy="954107"/>
          </a:xfrm>
          <a:prstGeom prst="rect">
            <a:avLst/>
          </a:prstGeom>
          <a:noFill/>
        </p:spPr>
        <p:txBody>
          <a:bodyPr wrap="square" rtlCol="0">
            <a:spAutoFit/>
          </a:bodyPr>
          <a:lstStyle/>
          <a:p>
            <a:r>
              <a:rPr lang="en-US" dirty="0"/>
              <a:t>Potential of A Hydraulic Resource:</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83B13C2C-438D-5F42-2228-C37F96A439A6}"/>
                  </a:ext>
                </a:extLst>
              </p:cNvPr>
              <p:cNvSpPr txBox="1"/>
              <p:nvPr/>
            </p:nvSpPr>
            <p:spPr>
              <a:xfrm>
                <a:off x="4780685" y="2590800"/>
                <a:ext cx="3372715" cy="929550"/>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IN" sz="2000" i="1" smtClean="0">
                              <a:solidFill>
                                <a:srgbClr val="FF0000"/>
                              </a:solidFill>
                              <a:latin typeface="Cambria Math" panose="02040503050406030204" pitchFamily="18" charset="0"/>
                            </a:rPr>
                          </m:ctrlPr>
                        </m:sSubPr>
                        <m:e>
                          <m:acc>
                            <m:accPr>
                              <m:chr m:val="̇"/>
                              <m:ctrlPr>
                                <a:rPr lang="en-IN" sz="2000" i="1" smtClean="0">
                                  <a:solidFill>
                                    <a:srgbClr val="FF0000"/>
                                  </a:solidFill>
                                  <a:latin typeface="Cambria Math" panose="02040503050406030204" pitchFamily="18" charset="0"/>
                                </a:rPr>
                              </m:ctrlPr>
                            </m:accPr>
                            <m:e>
                              <m:r>
                                <m:rPr>
                                  <m:sty m:val="p"/>
                                </m:rPr>
                                <a:rPr lang="el-GR" sz="2000" i="1" smtClean="0">
                                  <a:solidFill>
                                    <a:srgbClr val="FF0000"/>
                                  </a:solidFill>
                                  <a:latin typeface="Cambria Math" panose="02040503050406030204" pitchFamily="18" charset="0"/>
                                  <a:ea typeface="Cambria Math" panose="02040503050406030204" pitchFamily="18" charset="0"/>
                                </a:rPr>
                                <m:t>Θ</m:t>
                              </m:r>
                            </m:e>
                          </m:acc>
                          <m:r>
                            <a:rPr lang="en-US" sz="2000" b="0" i="1" baseline="-25000" smtClean="0">
                              <a:solidFill>
                                <a:srgbClr val="FF0000"/>
                              </a:solidFill>
                              <a:latin typeface="Cambria Math" panose="02040503050406030204" pitchFamily="18" charset="0"/>
                            </a:rPr>
                            <m:t>𝑖𝑛</m:t>
                          </m:r>
                          <m:r>
                            <a:rPr lang="en-US" sz="2000" b="0" i="1" smtClean="0">
                              <a:solidFill>
                                <a:srgbClr val="FF0000"/>
                              </a:solidFill>
                              <a:latin typeface="Cambria Math" panose="02040503050406030204" pitchFamily="18" charset="0"/>
                            </a:rPr>
                            <m:t>=</m:t>
                          </m:r>
                          <m:acc>
                            <m:accPr>
                              <m:chr m:val="̇"/>
                              <m:ctrlPr>
                                <a:rPr lang="en-US" sz="2000" b="0" i="1" smtClean="0">
                                  <a:solidFill>
                                    <a:srgbClr val="FF0000"/>
                                  </a:solidFill>
                                  <a:latin typeface="Cambria Math" panose="02040503050406030204" pitchFamily="18" charset="0"/>
                                </a:rPr>
                              </m:ctrlPr>
                            </m:accPr>
                            <m:e>
                              <m:r>
                                <a:rPr lang="en-US" sz="2000" b="0" i="1" smtClean="0">
                                  <a:solidFill>
                                    <a:srgbClr val="FF0000"/>
                                  </a:solidFill>
                                  <a:latin typeface="Cambria Math" panose="02040503050406030204" pitchFamily="18" charset="0"/>
                                </a:rPr>
                                <m:t>𝑚</m:t>
                              </m:r>
                            </m:e>
                          </m:acc>
                          <m:r>
                            <a:rPr lang="en-US" sz="2000" b="0" i="1" baseline="-25000" smtClean="0">
                              <a:solidFill>
                                <a:srgbClr val="FF0000"/>
                              </a:solidFill>
                              <a:latin typeface="Cambria Math" panose="02040503050406030204" pitchFamily="18" charset="0"/>
                            </a:rPr>
                            <m:t>𝑖𝑛</m:t>
                          </m:r>
                          <m:d>
                            <m:dPr>
                              <m:ctrlPr>
                                <a:rPr lang="en-IN" sz="2000" i="1">
                                  <a:solidFill>
                                    <a:srgbClr val="FF0000"/>
                                  </a:solidFill>
                                  <a:latin typeface="Cambria Math" panose="02040503050406030204" pitchFamily="18" charset="0"/>
                                </a:rPr>
                              </m:ctrlPr>
                            </m:dPr>
                            <m:e>
                              <m:f>
                                <m:fPr>
                                  <m:ctrlPr>
                                    <a:rPr lang="en-IN" sz="2000" i="1" smtClean="0">
                                      <a:solidFill>
                                        <a:srgbClr val="FF0000"/>
                                      </a:solidFill>
                                      <a:latin typeface="Cambria Math" panose="02040503050406030204" pitchFamily="18" charset="0"/>
                                    </a:rPr>
                                  </m:ctrlPr>
                                </m:fPr>
                                <m:num>
                                  <m:r>
                                    <a:rPr lang="en-US" sz="2000" b="0" i="1" smtClean="0">
                                      <a:solidFill>
                                        <a:srgbClr val="FF0000"/>
                                      </a:solidFill>
                                      <a:latin typeface="Cambria Math" panose="02040503050406030204" pitchFamily="18" charset="0"/>
                                    </a:rPr>
                                    <m:t>𝑝</m:t>
                                  </m:r>
                                </m:num>
                                <m:den>
                                  <m:r>
                                    <a:rPr lang="en-IN" sz="2000" i="1" smtClean="0">
                                      <a:solidFill>
                                        <a:srgbClr val="FF0000"/>
                                      </a:solidFill>
                                      <a:latin typeface="Cambria Math" panose="02040503050406030204" pitchFamily="18" charset="0"/>
                                      <a:ea typeface="Cambria Math" panose="02040503050406030204" pitchFamily="18" charset="0"/>
                                    </a:rPr>
                                    <m:t>𝜌</m:t>
                                  </m:r>
                                </m:den>
                              </m:f>
                              <m:r>
                                <a:rPr lang="en-IN" sz="2000" i="1">
                                  <a:solidFill>
                                    <a:srgbClr val="FF0000"/>
                                  </a:solidFill>
                                  <a:latin typeface="Cambria Math" panose="02040503050406030204" pitchFamily="18" charset="0"/>
                                </a:rPr>
                                <m:t>+</m:t>
                              </m:r>
                              <m:f>
                                <m:fPr>
                                  <m:ctrlPr>
                                    <a:rPr lang="en-IN" sz="2000" i="1">
                                      <a:solidFill>
                                        <a:srgbClr val="FF0000"/>
                                      </a:solidFill>
                                      <a:latin typeface="Cambria Math" panose="02040503050406030204" pitchFamily="18" charset="0"/>
                                    </a:rPr>
                                  </m:ctrlPr>
                                </m:fPr>
                                <m:num>
                                  <m:sSup>
                                    <m:sSupPr>
                                      <m:ctrlPr>
                                        <a:rPr lang="en-IN" sz="2000" i="1">
                                          <a:solidFill>
                                            <a:srgbClr val="FF0000"/>
                                          </a:solidFill>
                                          <a:latin typeface="Cambria Math" panose="02040503050406030204" pitchFamily="18" charset="0"/>
                                        </a:rPr>
                                      </m:ctrlPr>
                                    </m:sSupPr>
                                    <m:e>
                                      <m:acc>
                                        <m:accPr>
                                          <m:chr m:val="⃗"/>
                                          <m:ctrlPr>
                                            <a:rPr lang="en-IN" sz="2000" i="1">
                                              <a:solidFill>
                                                <a:srgbClr val="FF0000"/>
                                              </a:solidFill>
                                              <a:latin typeface="Cambria Math" panose="02040503050406030204" pitchFamily="18" charset="0"/>
                                            </a:rPr>
                                          </m:ctrlPr>
                                        </m:accPr>
                                        <m:e>
                                          <m:r>
                                            <a:rPr lang="en-IN" sz="2000" i="1">
                                              <a:solidFill>
                                                <a:srgbClr val="FF0000"/>
                                              </a:solidFill>
                                              <a:latin typeface="Cambria Math" panose="02040503050406030204" pitchFamily="18" charset="0"/>
                                            </a:rPr>
                                            <m:t>𝑉</m:t>
                                          </m:r>
                                        </m:e>
                                      </m:acc>
                                    </m:e>
                                    <m:sup>
                                      <m:r>
                                        <a:rPr lang="en-IN" sz="2000" i="1">
                                          <a:solidFill>
                                            <a:srgbClr val="FF0000"/>
                                          </a:solidFill>
                                          <a:latin typeface="Cambria Math" panose="02040503050406030204" pitchFamily="18" charset="0"/>
                                        </a:rPr>
                                        <m:t>2</m:t>
                                      </m:r>
                                    </m:sup>
                                  </m:sSup>
                                </m:num>
                                <m:den>
                                  <m:r>
                                    <a:rPr lang="en-IN" sz="2000" i="1">
                                      <a:solidFill>
                                        <a:srgbClr val="FF0000"/>
                                      </a:solidFill>
                                      <a:latin typeface="Cambria Math" panose="02040503050406030204" pitchFamily="18" charset="0"/>
                                    </a:rPr>
                                    <m:t>2</m:t>
                                  </m:r>
                                </m:den>
                              </m:f>
                              <m:r>
                                <a:rPr lang="en-IN" sz="2000" i="1">
                                  <a:solidFill>
                                    <a:srgbClr val="FF0000"/>
                                  </a:solidFill>
                                  <a:latin typeface="Cambria Math" panose="02040503050406030204" pitchFamily="18" charset="0"/>
                                </a:rPr>
                                <m:t>+</m:t>
                              </m:r>
                              <m:r>
                                <a:rPr lang="en-IN" sz="2000" i="1">
                                  <a:solidFill>
                                    <a:srgbClr val="FF0000"/>
                                  </a:solidFill>
                                  <a:latin typeface="Cambria Math" panose="02040503050406030204" pitchFamily="18" charset="0"/>
                                </a:rPr>
                                <m:t>𝑔𝑧</m:t>
                              </m:r>
                            </m:e>
                          </m:d>
                        </m:e>
                        <m:sub>
                          <m:r>
                            <a:rPr lang="en-US" sz="2000" b="0" i="1" smtClean="0">
                              <a:solidFill>
                                <a:srgbClr val="FF0000"/>
                              </a:solidFill>
                              <a:latin typeface="Cambria Math" panose="02040503050406030204" pitchFamily="18" charset="0"/>
                            </a:rPr>
                            <m:t>𝑖𝑛</m:t>
                          </m:r>
                        </m:sub>
                      </m:sSub>
                    </m:oMath>
                  </m:oMathPara>
                </a14:m>
                <a:endParaRPr lang="en-US" sz="2000" dirty="0">
                  <a:solidFill>
                    <a:srgbClr val="FF0000"/>
                  </a:solidFill>
                </a:endParaRPr>
              </a:p>
            </p:txBody>
          </p:sp>
        </mc:Choice>
        <mc:Fallback xmlns="">
          <p:sp>
            <p:nvSpPr>
              <p:cNvPr id="23" name="TextBox 22">
                <a:extLst>
                  <a:ext uri="{FF2B5EF4-FFF2-40B4-BE49-F238E27FC236}">
                    <a16:creationId xmlns:a16="http://schemas.microsoft.com/office/drawing/2014/main" id="{83B13C2C-438D-5F42-2228-C37F96A439A6}"/>
                  </a:ext>
                </a:extLst>
              </p:cNvPr>
              <p:cNvSpPr txBox="1">
                <a:spLocks noRot="1" noChangeAspect="1" noMove="1" noResize="1" noEditPoints="1" noAdjustHandles="1" noChangeArrowheads="1" noChangeShapeType="1" noTextEdit="1"/>
              </p:cNvSpPr>
              <p:nvPr/>
            </p:nvSpPr>
            <p:spPr>
              <a:xfrm>
                <a:off x="4780685" y="2590800"/>
                <a:ext cx="3372715" cy="92955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17E7855C-9FBD-5969-6943-33E93126A3C4}"/>
                  </a:ext>
                </a:extLst>
              </p:cNvPr>
              <p:cNvSpPr txBox="1"/>
              <p:nvPr/>
            </p:nvSpPr>
            <p:spPr>
              <a:xfrm>
                <a:off x="4684044" y="3810000"/>
                <a:ext cx="3850356" cy="825547"/>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IN" sz="2000" i="1" smtClean="0">
                              <a:solidFill>
                                <a:srgbClr val="FF0000"/>
                              </a:solidFill>
                              <a:latin typeface="Cambria Math" panose="02040503050406030204" pitchFamily="18" charset="0"/>
                            </a:rPr>
                          </m:ctrlPr>
                        </m:sSubPr>
                        <m:e>
                          <m:sSub>
                            <m:sSubPr>
                              <m:ctrlPr>
                                <a:rPr lang="en-IN" sz="2000" i="1" smtClean="0">
                                  <a:solidFill>
                                    <a:srgbClr val="FF0000"/>
                                  </a:solidFill>
                                  <a:latin typeface="Cambria Math" panose="02040503050406030204" pitchFamily="18" charset="0"/>
                                </a:rPr>
                              </m:ctrlPr>
                            </m:sSubPr>
                            <m:e>
                              <m:r>
                                <m:rPr>
                                  <m:sty m:val="p"/>
                                </m:rPr>
                                <a:rPr lang="el-GR" sz="2000" i="1" smtClean="0">
                                  <a:solidFill>
                                    <a:srgbClr val="FF0000"/>
                                  </a:solidFill>
                                  <a:latin typeface="Cambria Math" panose="02040503050406030204" pitchFamily="18" charset="0"/>
                                  <a:ea typeface="Cambria Math" panose="02040503050406030204" pitchFamily="18" charset="0"/>
                                </a:rPr>
                                <m:t>Θ</m:t>
                              </m:r>
                            </m:e>
                            <m:sub>
                              <m:r>
                                <a:rPr lang="en-US" sz="2000" b="0" i="1" smtClean="0">
                                  <a:solidFill>
                                    <a:srgbClr val="FF0000"/>
                                  </a:solidFill>
                                  <a:latin typeface="Cambria Math" panose="02040503050406030204" pitchFamily="18" charset="0"/>
                                </a:rPr>
                                <m:t>𝑟𝑒𝑠𝑒𝑟𝑣𝑜𝑖𝑟</m:t>
                              </m:r>
                            </m:sub>
                          </m:sSub>
                          <m:r>
                            <a:rPr lang="en-US" sz="2000" b="0" i="1" smtClean="0">
                              <a:solidFill>
                                <a:srgbClr val="FF0000"/>
                              </a:solidFill>
                              <a:latin typeface="Cambria Math" panose="02040503050406030204" pitchFamily="18" charset="0"/>
                            </a:rPr>
                            <m:t>=</m:t>
                          </m:r>
                          <m:r>
                            <a:rPr lang="en-US" sz="2000" b="0" i="1" smtClean="0">
                              <a:solidFill>
                                <a:srgbClr val="FF0000"/>
                              </a:solidFill>
                              <a:latin typeface="Cambria Math" panose="02040503050406030204" pitchFamily="18" charset="0"/>
                            </a:rPr>
                            <m:t>𝑚𝑟𝑒𝑠</m:t>
                          </m:r>
                          <m:d>
                            <m:dPr>
                              <m:ctrlPr>
                                <a:rPr lang="en-IN" sz="2000" i="1">
                                  <a:solidFill>
                                    <a:srgbClr val="FF0000"/>
                                  </a:solidFill>
                                  <a:latin typeface="Cambria Math" panose="02040503050406030204" pitchFamily="18" charset="0"/>
                                </a:rPr>
                              </m:ctrlPr>
                            </m:dPr>
                            <m:e>
                              <m:f>
                                <m:fPr>
                                  <m:ctrlPr>
                                    <a:rPr lang="en-IN" sz="2000" i="1" smtClean="0">
                                      <a:solidFill>
                                        <a:srgbClr val="FF0000"/>
                                      </a:solidFill>
                                      <a:latin typeface="Cambria Math" panose="02040503050406030204" pitchFamily="18" charset="0"/>
                                    </a:rPr>
                                  </m:ctrlPr>
                                </m:fPr>
                                <m:num>
                                  <m:sSub>
                                    <m:sSubPr>
                                      <m:ctrlPr>
                                        <a:rPr lang="en-IN" sz="2000" i="1" smtClean="0">
                                          <a:solidFill>
                                            <a:srgbClr val="FF0000"/>
                                          </a:solidFill>
                                          <a:latin typeface="Cambria Math" panose="02040503050406030204" pitchFamily="18" charset="0"/>
                                        </a:rPr>
                                      </m:ctrlPr>
                                    </m:sSubPr>
                                    <m:e>
                                      <m:r>
                                        <a:rPr lang="en-US" sz="2000" b="0" i="1" smtClean="0">
                                          <a:solidFill>
                                            <a:srgbClr val="FF0000"/>
                                          </a:solidFill>
                                          <a:latin typeface="Cambria Math" panose="02040503050406030204" pitchFamily="18" charset="0"/>
                                        </a:rPr>
                                        <m:t>𝑝</m:t>
                                      </m:r>
                                    </m:e>
                                    <m:sub>
                                      <m:r>
                                        <a:rPr lang="en-US" sz="2000" b="0" i="1" smtClean="0">
                                          <a:solidFill>
                                            <a:srgbClr val="FF0000"/>
                                          </a:solidFill>
                                          <a:latin typeface="Cambria Math" panose="02040503050406030204" pitchFamily="18" charset="0"/>
                                        </a:rPr>
                                        <m:t>0</m:t>
                                      </m:r>
                                    </m:sub>
                                  </m:sSub>
                                </m:num>
                                <m:den>
                                  <m:r>
                                    <a:rPr lang="en-IN" sz="2000" i="1" smtClean="0">
                                      <a:solidFill>
                                        <a:srgbClr val="FF0000"/>
                                      </a:solidFill>
                                      <a:latin typeface="Cambria Math" panose="02040503050406030204" pitchFamily="18" charset="0"/>
                                      <a:ea typeface="Cambria Math" panose="02040503050406030204" pitchFamily="18" charset="0"/>
                                    </a:rPr>
                                    <m:t>𝜌</m:t>
                                  </m:r>
                                </m:den>
                              </m:f>
                              <m:r>
                                <a:rPr lang="en-IN" sz="2000" i="1">
                                  <a:solidFill>
                                    <a:srgbClr val="FF0000"/>
                                  </a:solidFill>
                                  <a:latin typeface="Cambria Math" panose="02040503050406030204" pitchFamily="18" charset="0"/>
                                </a:rPr>
                                <m:t>+</m:t>
                              </m:r>
                              <m:r>
                                <a:rPr lang="en-IN" sz="2000" i="1">
                                  <a:solidFill>
                                    <a:srgbClr val="FF0000"/>
                                  </a:solidFill>
                                  <a:latin typeface="Cambria Math" panose="02040503050406030204" pitchFamily="18" charset="0"/>
                                </a:rPr>
                                <m:t>𝑔𝑧</m:t>
                              </m:r>
                            </m:e>
                          </m:d>
                        </m:e>
                        <m:sub>
                          <m:r>
                            <a:rPr lang="en-US" sz="2000" b="0" i="1" smtClean="0">
                              <a:solidFill>
                                <a:srgbClr val="FF0000"/>
                              </a:solidFill>
                              <a:latin typeface="Cambria Math" panose="02040503050406030204" pitchFamily="18" charset="0"/>
                            </a:rPr>
                            <m:t>𝑟𝑒𝑠</m:t>
                          </m:r>
                        </m:sub>
                      </m:sSub>
                    </m:oMath>
                  </m:oMathPara>
                </a14:m>
                <a:endParaRPr lang="en-US" sz="2000" dirty="0">
                  <a:solidFill>
                    <a:srgbClr val="FF0000"/>
                  </a:solidFill>
                </a:endParaRPr>
              </a:p>
            </p:txBody>
          </p:sp>
        </mc:Choice>
        <mc:Fallback xmlns="">
          <p:sp>
            <p:nvSpPr>
              <p:cNvPr id="25" name="TextBox 24">
                <a:extLst>
                  <a:ext uri="{FF2B5EF4-FFF2-40B4-BE49-F238E27FC236}">
                    <a16:creationId xmlns:a16="http://schemas.microsoft.com/office/drawing/2014/main" id="{17E7855C-9FBD-5969-6943-33E93126A3C4}"/>
                  </a:ext>
                </a:extLst>
              </p:cNvPr>
              <p:cNvSpPr txBox="1">
                <a:spLocks noRot="1" noChangeAspect="1" noMove="1" noResize="1" noEditPoints="1" noAdjustHandles="1" noChangeArrowheads="1" noChangeShapeType="1" noTextEdit="1"/>
              </p:cNvSpPr>
              <p:nvPr/>
            </p:nvSpPr>
            <p:spPr>
              <a:xfrm>
                <a:off x="4684044" y="3810000"/>
                <a:ext cx="3850356" cy="825547"/>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0565034B-B369-0A6F-FD0D-FFF3DDE1F0C1}"/>
                  </a:ext>
                </a:extLst>
              </p:cNvPr>
              <p:cNvSpPr txBox="1"/>
              <p:nvPr/>
            </p:nvSpPr>
            <p:spPr>
              <a:xfrm>
                <a:off x="609600" y="4913293"/>
                <a:ext cx="2398413" cy="954107"/>
              </a:xfrm>
              <a:prstGeom prst="rect">
                <a:avLst/>
              </a:prstGeom>
              <a:noFill/>
            </p:spPr>
            <p:txBody>
              <a:bodyPr wrap="none" rtlCol="0">
                <a:spAutoFit/>
              </a:bodyPr>
              <a:lstStyle/>
              <a:p>
                <a:r>
                  <a:rPr lang="en-US" dirty="0"/>
                  <a:t>For any turbine</a:t>
                </a:r>
              </a:p>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𝑉</m:t>
                          </m:r>
                        </m:e>
                        <m:sub>
                          <m:r>
                            <a:rPr lang="en-US" b="0" i="1" smtClean="0">
                              <a:latin typeface="Cambria Math" panose="02040503050406030204" pitchFamily="18" charset="0"/>
                            </a:rPr>
                            <m:t>𝑎𝑖</m:t>
                          </m:r>
                        </m:sub>
                      </m:sSub>
                      <m:r>
                        <a:rPr lang="en-US" b="0" i="1" smtClean="0">
                          <a:latin typeface="Cambria Math" panose="02040503050406030204" pitchFamily="18" charset="0"/>
                        </a:rPr>
                        <m:t>&gt;0</m:t>
                      </m:r>
                    </m:oMath>
                  </m:oMathPara>
                </a14:m>
                <a:endParaRPr lang="en-US" dirty="0"/>
              </a:p>
            </p:txBody>
          </p:sp>
        </mc:Choice>
        <mc:Fallback xmlns="">
          <p:sp>
            <p:nvSpPr>
              <p:cNvPr id="26" name="TextBox 25">
                <a:extLst>
                  <a:ext uri="{FF2B5EF4-FFF2-40B4-BE49-F238E27FC236}">
                    <a16:creationId xmlns:a16="http://schemas.microsoft.com/office/drawing/2014/main" id="{0565034B-B369-0A6F-FD0D-FFF3DDE1F0C1}"/>
                  </a:ext>
                </a:extLst>
              </p:cNvPr>
              <p:cNvSpPr txBox="1">
                <a:spLocks noRot="1" noChangeAspect="1" noMove="1" noResize="1" noEditPoints="1" noAdjustHandles="1" noChangeArrowheads="1" noChangeShapeType="1" noTextEdit="1"/>
              </p:cNvSpPr>
              <p:nvPr/>
            </p:nvSpPr>
            <p:spPr>
              <a:xfrm>
                <a:off x="609600" y="4913293"/>
                <a:ext cx="2398413" cy="954107"/>
              </a:xfrm>
              <a:prstGeom prst="rect">
                <a:avLst/>
              </a:prstGeom>
              <a:blipFill>
                <a:blip r:embed="rId7"/>
                <a:stretch>
                  <a:fillRect l="-5089" t="-7006" r="-3308"/>
                </a:stretch>
              </a:blipFill>
            </p:spPr>
            <p:txBody>
              <a:bodyPr/>
              <a:lstStyle/>
              <a:p>
                <a:r>
                  <a:rPr lang="en-US">
                    <a:noFill/>
                  </a:rPr>
                  <a:t> </a:t>
                </a:r>
              </a:p>
            </p:txBody>
          </p:sp>
        </mc:Fallback>
      </mc:AlternateContent>
      <p:sp>
        <p:nvSpPr>
          <p:cNvPr id="27" name="TextBox 26">
            <a:extLst>
              <a:ext uri="{FF2B5EF4-FFF2-40B4-BE49-F238E27FC236}">
                <a16:creationId xmlns:a16="http://schemas.microsoft.com/office/drawing/2014/main" id="{76E4C60F-202C-61C7-4933-8751E60813B3}"/>
              </a:ext>
            </a:extLst>
          </p:cNvPr>
          <p:cNvSpPr txBox="1"/>
          <p:nvPr/>
        </p:nvSpPr>
        <p:spPr>
          <a:xfrm>
            <a:off x="3200400" y="4889718"/>
            <a:ext cx="5807075" cy="1815882"/>
          </a:xfrm>
          <a:prstGeom prst="rect">
            <a:avLst/>
          </a:prstGeom>
          <a:noFill/>
        </p:spPr>
        <p:txBody>
          <a:bodyPr wrap="square" rtlCol="0">
            <a:spAutoFit/>
          </a:bodyPr>
          <a:lstStyle/>
          <a:p>
            <a:r>
              <a:rPr lang="en-US" dirty="0"/>
              <a:t>An energy conversion device to convert potential energy to kinetic energy is essential.</a:t>
            </a:r>
          </a:p>
          <a:p>
            <a:r>
              <a:rPr lang="en-US" dirty="0"/>
              <a:t>This is known as Nozzle/stator.</a:t>
            </a:r>
          </a:p>
        </p:txBody>
      </p:sp>
    </p:spTree>
    <p:extLst>
      <p:ext uri="{BB962C8B-B14F-4D97-AF65-F5344CB8AC3E}">
        <p14:creationId xmlns:p14="http://schemas.microsoft.com/office/powerpoint/2010/main" val="3723878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66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B8750-85A6-D78A-2FB8-B139E149CE41}"/>
              </a:ext>
            </a:extLst>
          </p:cNvPr>
          <p:cNvSpPr>
            <a:spLocks noGrp="1"/>
          </p:cNvSpPr>
          <p:nvPr>
            <p:ph type="title"/>
          </p:nvPr>
        </p:nvSpPr>
        <p:spPr>
          <a:xfrm>
            <a:off x="1828800" y="304800"/>
            <a:ext cx="5638800" cy="762000"/>
          </a:xfrm>
        </p:spPr>
        <p:txBody>
          <a:bodyPr/>
          <a:lstStyle/>
          <a:p>
            <a:r>
              <a:rPr lang="en-US" sz="2800" dirty="0"/>
              <a:t>Turbomachines by Humans for Welfare of Humans &amp; Globe</a:t>
            </a:r>
            <a:endParaRPr lang="en-IN" sz="2800" dirty="0"/>
          </a:p>
        </p:txBody>
      </p:sp>
      <p:pic>
        <p:nvPicPr>
          <p:cNvPr id="37890" name="Picture 2">
            <a:extLst>
              <a:ext uri="{FF2B5EF4-FFF2-40B4-BE49-F238E27FC236}">
                <a16:creationId xmlns:a16="http://schemas.microsoft.com/office/drawing/2014/main" id="{0F53CC10-07E3-630A-1B9C-5E14D3AA9099}"/>
              </a:ext>
            </a:extLst>
          </p:cNvPr>
          <p:cNvPicPr>
            <a:picLocks noGrp="1" noChangeAspect="1" noChangeArrowheads="1"/>
          </p:cNvPicPr>
          <p:nvPr>
            <p:ph idx="1"/>
          </p:nvPr>
        </p:nvPicPr>
        <p:blipFill>
          <a:blip r:embed="rId2">
            <a:grayscl/>
            <a:extLst>
              <a:ext uri="{BEBA8EAE-BF5A-486C-A8C5-ECC9F3942E4B}">
                <a14:imgProps xmlns:a14="http://schemas.microsoft.com/office/drawing/2010/main">
                  <a14:imgLayer r:embed="rId3">
                    <a14:imgEffect>
                      <a14:brightnessContrast bright="-21000" contrast="45000"/>
                    </a14:imgEffect>
                  </a14:imgLayer>
                </a14:imgProps>
              </a:ext>
              <a:ext uri="{28A0092B-C50C-407E-A947-70E740481C1C}">
                <a14:useLocalDpi xmlns:a14="http://schemas.microsoft.com/office/drawing/2010/main" val="0"/>
              </a:ext>
            </a:extLst>
          </a:blip>
          <a:srcRect/>
          <a:stretch>
            <a:fillRect/>
          </a:stretch>
        </p:blipFill>
        <p:spPr bwMode="auto">
          <a:xfrm>
            <a:off x="609600" y="1219199"/>
            <a:ext cx="8153400" cy="5439849"/>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8BB931D4-633E-5E51-7D33-F8D3E80C7A67}"/>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DEF5B56F-E927-D1FB-DD8A-B779BED8EC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C751B8AE-C364-68F1-C20B-F354A477B09B}"/>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B9989D51-6CBA-55DB-5834-505728BF2778}"/>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E929020A-C7AE-55BA-75B5-7DA077443CD3}"/>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24033BE9-B641-9809-263D-F2D99E2B58D5}"/>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EDF105EC-A99C-4DCE-E453-FEA65F10B78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CA6DB5F9-4C6F-9B0E-62F6-D60BF7BBFE4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D1BD8477-FA68-F129-81A9-E19BC61DDE09}"/>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AC2F1C42-591B-DB08-BD07-4798FFBEBA9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40D2CD6C-E041-B535-28B9-3455172AC95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25813273-DFAA-28A3-B395-595ED3C6F2F8}"/>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08AF37CC-6413-C4CD-6316-837EC38DF82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39738D00-40BE-B173-29AF-1FB4AC3EBAF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6D770532-A8B3-301A-8037-DD924889A9F6}"/>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2EF7B5BF-2DEE-E3A9-1CDA-79A93EE931F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A1025D65-7160-7A94-4A72-A0CC09E6208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EB5B76AD-7BB8-50A4-85A0-460B4F3B0AC7}"/>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393C84D4-74D2-7926-BEB7-F2FF0E6EEC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04745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circle(in)">
                                      <p:cBhvr>
                                        <p:cTn id="7" dur="2000"/>
                                        <p:tgtEl>
                                          <p:spTgt spid="378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5">
            <a:extLst>
              <a:ext uri="{FF2B5EF4-FFF2-40B4-BE49-F238E27FC236}">
                <a16:creationId xmlns:a16="http://schemas.microsoft.com/office/drawing/2014/main" id="{E833E876-B024-4B04-2D6B-60C5654EBED8}"/>
              </a:ext>
            </a:extLst>
          </p:cNvPr>
          <p:cNvSpPr>
            <a:spLocks noGrp="1" noChangeArrowheads="1"/>
          </p:cNvSpPr>
          <p:nvPr>
            <p:ph type="title" sz="quarter"/>
          </p:nvPr>
        </p:nvSpPr>
        <p:spPr>
          <a:xfrm>
            <a:off x="838200" y="228600"/>
            <a:ext cx="7772400" cy="838200"/>
          </a:xfrm>
        </p:spPr>
        <p:txBody>
          <a:bodyPr/>
          <a:lstStyle/>
          <a:p>
            <a:r>
              <a:rPr lang="en-US" altLang="en-US" sz="2800" dirty="0"/>
              <a:t>Various Types of Fluid-machines </a:t>
            </a:r>
          </a:p>
        </p:txBody>
      </p:sp>
      <p:pic>
        <p:nvPicPr>
          <p:cNvPr id="88069" name="Picture 5">
            <a:extLst>
              <a:ext uri="{FF2B5EF4-FFF2-40B4-BE49-F238E27FC236}">
                <a16:creationId xmlns:a16="http://schemas.microsoft.com/office/drawing/2014/main" id="{4635F003-90CF-026B-E189-CF8DC0566567}"/>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304800" y="1271587"/>
            <a:ext cx="2895600" cy="2081213"/>
          </a:xfrm>
          <a:noFill/>
        </p:spPr>
      </p:pic>
      <p:pic>
        <p:nvPicPr>
          <p:cNvPr id="88072" name="Picture 8">
            <a:extLst>
              <a:ext uri="{FF2B5EF4-FFF2-40B4-BE49-F238E27FC236}">
                <a16:creationId xmlns:a16="http://schemas.microsoft.com/office/drawing/2014/main" id="{6CF1DB34-64EC-01BF-C9CD-5FEE10E1AA8E}"/>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3962400" y="1181100"/>
            <a:ext cx="3352800" cy="2171700"/>
          </a:xfrm>
          <a:noFill/>
        </p:spPr>
      </p:pic>
      <p:pic>
        <p:nvPicPr>
          <p:cNvPr id="88075" name="Picture 11">
            <a:extLst>
              <a:ext uri="{FF2B5EF4-FFF2-40B4-BE49-F238E27FC236}">
                <a16:creationId xmlns:a16="http://schemas.microsoft.com/office/drawing/2014/main" id="{CB412DE2-A6B7-A41F-7E7C-2B172F800449}"/>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304800" y="3505200"/>
            <a:ext cx="5334000" cy="2468563"/>
          </a:xfrm>
          <a:noFill/>
        </p:spPr>
      </p:pic>
      <p:pic>
        <p:nvPicPr>
          <p:cNvPr id="88078" name="Picture 14">
            <a:extLst>
              <a:ext uri="{FF2B5EF4-FFF2-40B4-BE49-F238E27FC236}">
                <a16:creationId xmlns:a16="http://schemas.microsoft.com/office/drawing/2014/main" id="{0E397451-2B3B-AB47-BDD0-09AD40B0AFE3}"/>
              </a:ext>
            </a:extLst>
          </p:cNvPr>
          <p:cNvPicPr>
            <a:picLocks noGrp="1" noChangeAspect="1" noChangeArrowheads="1"/>
          </p:cNvPicPr>
          <p:nvPr>
            <p:ph sz="quarter" idx="4"/>
          </p:nvPr>
        </p:nvPicPr>
        <p:blipFill>
          <a:blip r:embed="rId5">
            <a:extLst>
              <a:ext uri="{28A0092B-C50C-407E-A947-70E740481C1C}">
                <a14:useLocalDpi xmlns:a14="http://schemas.microsoft.com/office/drawing/2010/main" val="0"/>
              </a:ext>
            </a:extLst>
          </a:blip>
          <a:srcRect/>
          <a:stretch>
            <a:fillRect/>
          </a:stretch>
        </p:blipFill>
        <p:spPr>
          <a:xfrm>
            <a:off x="5410200" y="2819400"/>
            <a:ext cx="3657600" cy="3886200"/>
          </a:xfrm>
          <a:noFill/>
        </p:spPr>
      </p:pic>
      <p:grpSp>
        <p:nvGrpSpPr>
          <p:cNvPr id="19" name="Group 18">
            <a:extLst>
              <a:ext uri="{FF2B5EF4-FFF2-40B4-BE49-F238E27FC236}">
                <a16:creationId xmlns:a16="http://schemas.microsoft.com/office/drawing/2014/main" id="{BA8CE5E9-5A2F-4C5E-3D49-A840CCC850D3}"/>
              </a:ext>
            </a:extLst>
          </p:cNvPr>
          <p:cNvGrpSpPr/>
          <p:nvPr/>
        </p:nvGrpSpPr>
        <p:grpSpPr>
          <a:xfrm>
            <a:off x="0" y="0"/>
            <a:ext cx="9144000" cy="6858000"/>
            <a:chOff x="0" y="0"/>
            <a:chExt cx="9144000" cy="6858000"/>
          </a:xfrm>
        </p:grpSpPr>
        <p:pic>
          <p:nvPicPr>
            <p:cNvPr id="20" name="Picture 22" descr="Logo usage Guidelines">
              <a:extLst>
                <a:ext uri="{FF2B5EF4-FFF2-40B4-BE49-F238E27FC236}">
                  <a16:creationId xmlns:a16="http://schemas.microsoft.com/office/drawing/2014/main" id="{F183C5C2-CE4F-D0FE-EC7D-3B0D64FBE9E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38">
              <a:extLst>
                <a:ext uri="{FF2B5EF4-FFF2-40B4-BE49-F238E27FC236}">
                  <a16:creationId xmlns:a16="http://schemas.microsoft.com/office/drawing/2014/main" id="{6120B5BB-2C7D-B8EA-2B52-AEE4D3D08904}"/>
                </a:ext>
              </a:extLst>
            </p:cNvPr>
            <p:cNvGrpSpPr>
              <a:grpSpLocks/>
            </p:cNvGrpSpPr>
            <p:nvPr/>
          </p:nvGrpSpPr>
          <p:grpSpPr bwMode="auto">
            <a:xfrm>
              <a:off x="0" y="0"/>
              <a:ext cx="9144000" cy="6858000"/>
              <a:chOff x="0" y="0"/>
              <a:chExt cx="9144000" cy="6858000"/>
            </a:xfrm>
          </p:grpSpPr>
          <p:grpSp>
            <p:nvGrpSpPr>
              <p:cNvPr id="22" name="Group 19">
                <a:extLst>
                  <a:ext uri="{FF2B5EF4-FFF2-40B4-BE49-F238E27FC236}">
                    <a16:creationId xmlns:a16="http://schemas.microsoft.com/office/drawing/2014/main" id="{70F841A1-E222-77CB-0FE9-3F2622A5D40E}"/>
                  </a:ext>
                </a:extLst>
              </p:cNvPr>
              <p:cNvGrpSpPr>
                <a:grpSpLocks/>
              </p:cNvGrpSpPr>
              <p:nvPr/>
            </p:nvGrpSpPr>
            <p:grpSpPr bwMode="auto">
              <a:xfrm>
                <a:off x="0" y="0"/>
                <a:ext cx="9144000" cy="6858000"/>
                <a:chOff x="0" y="0"/>
                <a:chExt cx="9144000" cy="6858000"/>
              </a:xfrm>
            </p:grpSpPr>
            <p:grpSp>
              <p:nvGrpSpPr>
                <p:cNvPr id="24" name="Group 23">
                  <a:extLst>
                    <a:ext uri="{FF2B5EF4-FFF2-40B4-BE49-F238E27FC236}">
                      <a16:creationId xmlns:a16="http://schemas.microsoft.com/office/drawing/2014/main" id="{6DA3B81C-A947-40E0-0BB0-DA4802370E2D}"/>
                    </a:ext>
                  </a:extLst>
                </p:cNvPr>
                <p:cNvGrpSpPr>
                  <a:grpSpLocks/>
                </p:cNvGrpSpPr>
                <p:nvPr/>
              </p:nvGrpSpPr>
              <p:grpSpPr bwMode="auto">
                <a:xfrm>
                  <a:off x="0" y="0"/>
                  <a:ext cx="9144000" cy="6858000"/>
                  <a:chOff x="0" y="0"/>
                  <a:chExt cx="5760" cy="4320"/>
                </a:xfrm>
              </p:grpSpPr>
              <p:grpSp>
                <p:nvGrpSpPr>
                  <p:cNvPr id="26" name="Group 9">
                    <a:extLst>
                      <a:ext uri="{FF2B5EF4-FFF2-40B4-BE49-F238E27FC236}">
                        <a16:creationId xmlns:a16="http://schemas.microsoft.com/office/drawing/2014/main" id="{AA0E0F92-5F3F-9890-73C4-D4685498C6B2}"/>
                      </a:ext>
                    </a:extLst>
                  </p:cNvPr>
                  <p:cNvGrpSpPr>
                    <a:grpSpLocks/>
                  </p:cNvGrpSpPr>
                  <p:nvPr/>
                </p:nvGrpSpPr>
                <p:grpSpPr bwMode="auto">
                  <a:xfrm>
                    <a:off x="0" y="0"/>
                    <a:ext cx="192" cy="4320"/>
                    <a:chOff x="0" y="-48"/>
                    <a:chExt cx="144" cy="4368"/>
                  </a:xfrm>
                </p:grpSpPr>
                <p:sp>
                  <p:nvSpPr>
                    <p:cNvPr id="88068" name="Rectangle 10">
                      <a:extLst>
                        <a:ext uri="{FF2B5EF4-FFF2-40B4-BE49-F238E27FC236}">
                          <a16:creationId xmlns:a16="http://schemas.microsoft.com/office/drawing/2014/main" id="{285A8EF4-1B90-EF63-579C-154319556F0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88070" name="Rectangle 11">
                      <a:extLst>
                        <a:ext uri="{FF2B5EF4-FFF2-40B4-BE49-F238E27FC236}">
                          <a16:creationId xmlns:a16="http://schemas.microsoft.com/office/drawing/2014/main" id="{32D25D7B-D4FD-351B-D9F3-A9B3AB5E64C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7" name="Group 12">
                    <a:extLst>
                      <a:ext uri="{FF2B5EF4-FFF2-40B4-BE49-F238E27FC236}">
                        <a16:creationId xmlns:a16="http://schemas.microsoft.com/office/drawing/2014/main" id="{C29B0512-8355-23AA-FE2C-E7836FE71F1E}"/>
                      </a:ext>
                    </a:extLst>
                  </p:cNvPr>
                  <p:cNvGrpSpPr>
                    <a:grpSpLocks/>
                  </p:cNvGrpSpPr>
                  <p:nvPr/>
                </p:nvGrpSpPr>
                <p:grpSpPr bwMode="auto">
                  <a:xfrm>
                    <a:off x="5674" y="24"/>
                    <a:ext cx="86" cy="4296"/>
                    <a:chOff x="5616" y="-48"/>
                    <a:chExt cx="144" cy="4368"/>
                  </a:xfrm>
                </p:grpSpPr>
                <p:sp>
                  <p:nvSpPr>
                    <p:cNvPr id="88066" name="Rectangle 13">
                      <a:extLst>
                        <a:ext uri="{FF2B5EF4-FFF2-40B4-BE49-F238E27FC236}">
                          <a16:creationId xmlns:a16="http://schemas.microsoft.com/office/drawing/2014/main" id="{55F222CB-DF0D-BFD9-363C-6B6298DF5F4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88067" name="Rectangle 14">
                      <a:extLst>
                        <a:ext uri="{FF2B5EF4-FFF2-40B4-BE49-F238E27FC236}">
                          <a16:creationId xmlns:a16="http://schemas.microsoft.com/office/drawing/2014/main" id="{8CF07879-D830-792B-94F2-2BEC04EF5C6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15">
                    <a:extLst>
                      <a:ext uri="{FF2B5EF4-FFF2-40B4-BE49-F238E27FC236}">
                        <a16:creationId xmlns:a16="http://schemas.microsoft.com/office/drawing/2014/main" id="{9BE9222A-F307-7007-7FA5-16B5611B5817}"/>
                      </a:ext>
                    </a:extLst>
                  </p:cNvPr>
                  <p:cNvGrpSpPr>
                    <a:grpSpLocks/>
                  </p:cNvGrpSpPr>
                  <p:nvPr/>
                </p:nvGrpSpPr>
                <p:grpSpPr bwMode="auto">
                  <a:xfrm>
                    <a:off x="144" y="0"/>
                    <a:ext cx="5616" cy="144"/>
                    <a:chOff x="96" y="-48"/>
                    <a:chExt cx="5520" cy="144"/>
                  </a:xfrm>
                </p:grpSpPr>
                <p:sp>
                  <p:nvSpPr>
                    <p:cNvPr id="88064" name="Rectangle 88063">
                      <a:extLst>
                        <a:ext uri="{FF2B5EF4-FFF2-40B4-BE49-F238E27FC236}">
                          <a16:creationId xmlns:a16="http://schemas.microsoft.com/office/drawing/2014/main" id="{964C5245-C8F7-FD95-E18B-34F90BD70C7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88065" name="Rectangle 88064">
                      <a:extLst>
                        <a:ext uri="{FF2B5EF4-FFF2-40B4-BE49-F238E27FC236}">
                          <a16:creationId xmlns:a16="http://schemas.microsoft.com/office/drawing/2014/main" id="{7138A524-259B-F026-237A-9681C6DA851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18">
                    <a:extLst>
                      <a:ext uri="{FF2B5EF4-FFF2-40B4-BE49-F238E27FC236}">
                        <a16:creationId xmlns:a16="http://schemas.microsoft.com/office/drawing/2014/main" id="{F5621754-D690-C451-7811-919DCB5CFD66}"/>
                      </a:ext>
                    </a:extLst>
                  </p:cNvPr>
                  <p:cNvGrpSpPr>
                    <a:grpSpLocks/>
                  </p:cNvGrpSpPr>
                  <p:nvPr/>
                </p:nvGrpSpPr>
                <p:grpSpPr bwMode="auto">
                  <a:xfrm>
                    <a:off x="144" y="4234"/>
                    <a:ext cx="5616" cy="86"/>
                    <a:chOff x="96" y="4176"/>
                    <a:chExt cx="5520" cy="144"/>
                  </a:xfrm>
                </p:grpSpPr>
                <p:sp>
                  <p:nvSpPr>
                    <p:cNvPr id="30" name="Rectangle 19">
                      <a:extLst>
                        <a:ext uri="{FF2B5EF4-FFF2-40B4-BE49-F238E27FC236}">
                          <a16:creationId xmlns:a16="http://schemas.microsoft.com/office/drawing/2014/main" id="{529B9B98-7B62-65CC-4104-3E93DE8A455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 name="Rectangle 20">
                      <a:extLst>
                        <a:ext uri="{FF2B5EF4-FFF2-40B4-BE49-F238E27FC236}">
                          <a16:creationId xmlns:a16="http://schemas.microsoft.com/office/drawing/2014/main" id="{A70737A8-D72C-B806-508F-26E52FF7836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5" name="Rectangle 21">
                  <a:extLst>
                    <a:ext uri="{FF2B5EF4-FFF2-40B4-BE49-F238E27FC236}">
                      <a16:creationId xmlns:a16="http://schemas.microsoft.com/office/drawing/2014/main" id="{00239116-E673-C2DC-BB9C-5B502AA70D73}"/>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3" name="Picture 42" descr="A picture containing shape&#10;&#10;Description automatically generated">
                <a:extLst>
                  <a:ext uri="{FF2B5EF4-FFF2-40B4-BE49-F238E27FC236}">
                    <a16:creationId xmlns:a16="http://schemas.microsoft.com/office/drawing/2014/main" id="{F8388D1C-9CA8-8C49-61C0-1D0489C5410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6722058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8069"/>
                                        </p:tgtEl>
                                        <p:attrNameLst>
                                          <p:attrName>style.visibility</p:attrName>
                                        </p:attrNameLst>
                                      </p:cBhvr>
                                      <p:to>
                                        <p:strVal val="visible"/>
                                      </p:to>
                                    </p:set>
                                    <p:animEffect transition="in" filter="dissolve">
                                      <p:cBhvr>
                                        <p:cTn id="7" dur="500"/>
                                        <p:tgtEl>
                                          <p:spTgt spid="8806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88072"/>
                                        </p:tgtEl>
                                        <p:attrNameLst>
                                          <p:attrName>style.visibility</p:attrName>
                                        </p:attrNameLst>
                                      </p:cBhvr>
                                      <p:to>
                                        <p:strVal val="visible"/>
                                      </p:to>
                                    </p:set>
                                    <p:animEffect transition="in" filter="dissolve">
                                      <p:cBhvr>
                                        <p:cTn id="12" dur="500"/>
                                        <p:tgtEl>
                                          <p:spTgt spid="8807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88075"/>
                                        </p:tgtEl>
                                        <p:attrNameLst>
                                          <p:attrName>style.visibility</p:attrName>
                                        </p:attrNameLst>
                                      </p:cBhvr>
                                      <p:to>
                                        <p:strVal val="visible"/>
                                      </p:to>
                                    </p:set>
                                    <p:animEffect transition="in" filter="dissolve">
                                      <p:cBhvr>
                                        <p:cTn id="17" dur="500"/>
                                        <p:tgtEl>
                                          <p:spTgt spid="8807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88078"/>
                                        </p:tgtEl>
                                        <p:attrNameLst>
                                          <p:attrName>style.visibility</p:attrName>
                                        </p:attrNameLst>
                                      </p:cBhvr>
                                      <p:to>
                                        <p:strVal val="visible"/>
                                      </p:to>
                                    </p:set>
                                    <p:animEffect transition="in" filter="dissolve">
                                      <p:cBhvr>
                                        <p:cTn id="22" dur="500"/>
                                        <p:tgtEl>
                                          <p:spTgt spid="88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a:extLst>
              <a:ext uri="{FF2B5EF4-FFF2-40B4-BE49-F238E27FC236}">
                <a16:creationId xmlns:a16="http://schemas.microsoft.com/office/drawing/2014/main" id="{E726F1DC-DD01-AA80-51DA-09327639F2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000"/>
            <a:ext cx="9144000"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a:extLst>
              <a:ext uri="{FF2B5EF4-FFF2-40B4-BE49-F238E27FC236}">
                <a16:creationId xmlns:a16="http://schemas.microsoft.com/office/drawing/2014/main" id="{C99E0EB0-A110-349B-AD97-9A38D50DE3EE}"/>
              </a:ext>
            </a:extLst>
          </p:cNvPr>
          <p:cNvGrpSpPr/>
          <p:nvPr/>
        </p:nvGrpSpPr>
        <p:grpSpPr>
          <a:xfrm>
            <a:off x="0" y="-152400"/>
            <a:ext cx="9144000" cy="7162800"/>
            <a:chOff x="0" y="0"/>
            <a:chExt cx="9144000" cy="6858000"/>
          </a:xfrm>
        </p:grpSpPr>
        <p:pic>
          <p:nvPicPr>
            <p:cNvPr id="4" name="Picture 22" descr="Logo usage Guidelines">
              <a:extLst>
                <a:ext uri="{FF2B5EF4-FFF2-40B4-BE49-F238E27FC236}">
                  <a16:creationId xmlns:a16="http://schemas.microsoft.com/office/drawing/2014/main" id="{D59449DD-92E9-9462-5B25-B6E56AA6A7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9B26B877-E19C-1E2F-FE1F-7B75F75AF0C6}"/>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3FD25781-D473-B6C6-55EE-C7300F0EBAAE}"/>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297682C8-99DF-DD9B-287D-4D2D867C251C}"/>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5E28A855-D78E-4442-1399-A556B5EDADF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D1C0857-BF47-BBAD-AFCD-61175268CB0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C276E4BF-C556-0DC5-B0EE-DBB7997A3E1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3DAEA94E-C77E-5D99-D5EC-1F5FA53F6D1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B2AA2751-9827-EBC3-66F4-A6CD79B0BFD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91D5ADE8-AF5E-C390-0C1A-683334F0B38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3E2B35B4-15FC-9D5C-341B-1C868FC02C66}"/>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5B09A818-38CD-DD51-E29B-D222BBC22BE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955B63F7-3896-5847-D958-B925862F9D8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D898070E-95C5-18C3-5281-0E8EB17F32D5}"/>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1F44A674-5475-E2BC-9D6F-8B7C697C08D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6DEE71F1-4B75-D194-ADD3-4191C42ADA9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230EB8CC-6384-5618-6BB7-9621CCEB9234}"/>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6AF07886-F0F8-78F4-C41D-E3083A6B06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3989512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5" descr="I:\Peltonschematic1.gif">
            <a:extLst>
              <a:ext uri="{FF2B5EF4-FFF2-40B4-BE49-F238E27FC236}">
                <a16:creationId xmlns:a16="http://schemas.microsoft.com/office/drawing/2014/main" id="{04438B0D-72E6-E5C2-D051-B1520FC203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599" y="1185038"/>
            <a:ext cx="6329071" cy="544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Rectangle 2">
            <a:extLst>
              <a:ext uri="{FF2B5EF4-FFF2-40B4-BE49-F238E27FC236}">
                <a16:creationId xmlns:a16="http://schemas.microsoft.com/office/drawing/2014/main" id="{46BC48B4-965D-C8BB-5418-FFFC53E595F7}"/>
              </a:ext>
            </a:extLst>
          </p:cNvPr>
          <p:cNvSpPr>
            <a:spLocks noGrp="1" noChangeArrowheads="1"/>
          </p:cNvSpPr>
          <p:nvPr>
            <p:ph type="title" idx="4294967295"/>
          </p:nvPr>
        </p:nvSpPr>
        <p:spPr>
          <a:xfrm>
            <a:off x="990600" y="380819"/>
            <a:ext cx="7772400" cy="609600"/>
          </a:xfrm>
        </p:spPr>
        <p:txBody>
          <a:bodyPr/>
          <a:lstStyle/>
          <a:p>
            <a:r>
              <a:rPr lang="en-US" altLang="en-US" sz="2800" dirty="0"/>
              <a:t>HE Power House with Pelton Wheel </a:t>
            </a:r>
          </a:p>
        </p:txBody>
      </p:sp>
      <p:sp>
        <p:nvSpPr>
          <p:cNvPr id="4" name="Oval 3">
            <a:extLst>
              <a:ext uri="{FF2B5EF4-FFF2-40B4-BE49-F238E27FC236}">
                <a16:creationId xmlns:a16="http://schemas.microsoft.com/office/drawing/2014/main" id="{39588127-F577-8E52-7661-4D72A91838D1}"/>
              </a:ext>
            </a:extLst>
          </p:cNvPr>
          <p:cNvSpPr/>
          <p:nvPr/>
        </p:nvSpPr>
        <p:spPr>
          <a:xfrm>
            <a:off x="3657600" y="2438400"/>
            <a:ext cx="2438400" cy="1143000"/>
          </a:xfrm>
          <a:prstGeom prst="ellipse">
            <a:avLst/>
          </a:prstGeom>
          <a:noFill/>
          <a:ln w="66675">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grpSp>
        <p:nvGrpSpPr>
          <p:cNvPr id="2" name="Group 1">
            <a:extLst>
              <a:ext uri="{FF2B5EF4-FFF2-40B4-BE49-F238E27FC236}">
                <a16:creationId xmlns:a16="http://schemas.microsoft.com/office/drawing/2014/main" id="{1F0A33B6-13D8-D00D-2279-DE3E7786D729}"/>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CDD61830-76D7-5EAC-1425-8BE1577B1B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3C04966E-D434-7807-309C-C84289E2EF1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B17D6D48-0345-A128-83AA-A99A2EF4AB41}"/>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1E9023F1-8FAC-2EC3-D444-8361447105C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9CBB4BD3-B20C-1A53-4481-EBD506DD70CE}"/>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17300083-FF26-13AD-4128-560D2D07891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6FD1BB96-1A81-BA5C-D168-B37B7038998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55CD294E-7842-7CE7-3388-75FEBE97671A}"/>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9A96ED8-149D-BBEE-55FD-4C625821D57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D7A80FE-65C4-56B8-EB52-A45FEDA2881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8712E04C-E548-9A9A-727F-A64829317AF5}"/>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560E44BA-6EDF-F21D-A21F-62D1CB53E9A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6F7CB232-69E6-9808-D140-4CD3CB4FC9C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80677F6-CF1B-CF39-07BB-E9CE32FCF63E}"/>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FFF1578C-4D28-33BE-556E-F55ADA0FFB9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52ACDA48-CE2A-3CEC-5EEE-1283567279B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C7B3752A-61D4-667D-98C6-0DE617BE0F0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C249515C-FFFB-BB10-3892-A03B81B93F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3" name="Picture 22">
            <a:extLst>
              <a:ext uri="{FF2B5EF4-FFF2-40B4-BE49-F238E27FC236}">
                <a16:creationId xmlns:a16="http://schemas.microsoft.com/office/drawing/2014/main" id="{B7496E6A-E8B1-C415-C35D-53AE1447D845}"/>
              </a:ext>
            </a:extLst>
          </p:cNvPr>
          <p:cNvPicPr>
            <a:picLocks noChangeAspect="1"/>
          </p:cNvPicPr>
          <p:nvPr/>
        </p:nvPicPr>
        <p:blipFill>
          <a:blip r:embed="rId5"/>
          <a:stretch>
            <a:fillRect/>
          </a:stretch>
        </p:blipFill>
        <p:spPr>
          <a:xfrm>
            <a:off x="3381209" y="1143000"/>
            <a:ext cx="2381582" cy="419158"/>
          </a:xfrm>
          <a:prstGeom prst="rect">
            <a:avLst/>
          </a:prstGeom>
        </p:spPr>
      </p:pic>
    </p:spTree>
    <p:extLst>
      <p:ext uri="{BB962C8B-B14F-4D97-AF65-F5344CB8AC3E}">
        <p14:creationId xmlns:p14="http://schemas.microsoft.com/office/powerpoint/2010/main" val="7358399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DE195-016F-21AE-A9BF-3EF1D4D9165F}"/>
              </a:ext>
            </a:extLst>
          </p:cNvPr>
          <p:cNvSpPr>
            <a:spLocks noGrp="1"/>
          </p:cNvSpPr>
          <p:nvPr>
            <p:ph type="title"/>
          </p:nvPr>
        </p:nvSpPr>
        <p:spPr>
          <a:xfrm>
            <a:off x="2220462" y="76200"/>
            <a:ext cx="5355089" cy="1143000"/>
          </a:xfrm>
        </p:spPr>
        <p:txBody>
          <a:bodyPr/>
          <a:lstStyle/>
          <a:p>
            <a:r>
              <a:rPr lang="en-US" altLang="en-US" sz="2800" dirty="0"/>
              <a:t>Projections of action by an Orthogonal Jet on a Pelton Bucket</a:t>
            </a:r>
            <a:endParaRPr lang="en-IN" sz="2800" dirty="0"/>
          </a:p>
        </p:txBody>
      </p:sp>
      <p:grpSp>
        <p:nvGrpSpPr>
          <p:cNvPr id="5" name="Group 4">
            <a:extLst>
              <a:ext uri="{FF2B5EF4-FFF2-40B4-BE49-F238E27FC236}">
                <a16:creationId xmlns:a16="http://schemas.microsoft.com/office/drawing/2014/main" id="{BD74531B-50C0-1E68-8934-991E312ED03D}"/>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64648EC0-DF7A-4437-D209-DEE18350E5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3A1E1C2B-1B10-122B-3F77-9AA48D28D3D6}"/>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4A57E901-0020-8858-DF30-0F649B1826D0}"/>
                  </a:ext>
                </a:extLst>
              </p:cNvPr>
              <p:cNvGrpSpPr>
                <a:grpSpLocks/>
              </p:cNvGrpSpPr>
              <p:nvPr/>
            </p:nvGrpSpPr>
            <p:grpSpPr bwMode="auto">
              <a:xfrm>
                <a:off x="0" y="0"/>
                <a:ext cx="9144000" cy="6858000"/>
                <a:chOff x="0" y="0"/>
                <a:chExt cx="9144000" cy="6858000"/>
              </a:xfrm>
            </p:grpSpPr>
            <p:grpSp>
              <p:nvGrpSpPr>
                <p:cNvPr id="10" name="Group 9">
                  <a:extLst>
                    <a:ext uri="{FF2B5EF4-FFF2-40B4-BE49-F238E27FC236}">
                      <a16:creationId xmlns:a16="http://schemas.microsoft.com/office/drawing/2014/main" id="{FE11329A-A58A-C810-1151-8912FAA71009}"/>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0B56B30E-93E4-B8C0-F759-61665CBE838C}"/>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FFB7A5BB-B47A-D823-86C5-FC1729D18AF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32602147-ED27-BE1D-6586-2820E7003C0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31B16D90-3961-BCE0-20E8-6C38BC65B665}"/>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5E970322-4D01-4FDB-6611-6DCD0C304B7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F3A30823-62E2-2902-0D46-6087B7BB6D7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5A6BAA13-FDE5-9F2F-6436-908C1F101824}"/>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E16EA96C-4381-650E-D3D3-372C2507E32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57E5972B-4616-D83C-5738-9AEFC1E3F03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29011FCC-9F74-ABFD-F443-15BE0C3C9552}"/>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87E15B9C-1BFF-96C6-1441-4FE8E6AE913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818A3E21-B6EE-03E0-E882-F19501B86A9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81064C0C-1766-ABB4-A980-895A5703BC21}"/>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9" name="Picture 42" descr="A picture containing shape&#10;&#10;Description automatically generated">
                <a:extLst>
                  <a:ext uri="{FF2B5EF4-FFF2-40B4-BE49-F238E27FC236}">
                    <a16:creationId xmlns:a16="http://schemas.microsoft.com/office/drawing/2014/main" id="{9C6D3DC3-C5A5-7466-4396-D266524BFC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5" name="Picture 24">
            <a:extLst>
              <a:ext uri="{FF2B5EF4-FFF2-40B4-BE49-F238E27FC236}">
                <a16:creationId xmlns:a16="http://schemas.microsoft.com/office/drawing/2014/main" id="{87EE64AF-CE72-C3D9-B178-A86D99DB9104}"/>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3000" contrast="67000"/>
                    </a14:imgEffect>
                  </a14:imgLayer>
                </a14:imgProps>
              </a:ext>
            </a:extLst>
          </a:blip>
          <a:stretch>
            <a:fillRect/>
          </a:stretch>
        </p:blipFill>
        <p:spPr>
          <a:xfrm>
            <a:off x="5029200" y="4007576"/>
            <a:ext cx="3974012" cy="2698024"/>
          </a:xfrm>
          <a:prstGeom prst="rect">
            <a:avLst/>
          </a:prstGeom>
        </p:spPr>
      </p:pic>
      <p:grpSp>
        <p:nvGrpSpPr>
          <p:cNvPr id="30" name="Group 29">
            <a:extLst>
              <a:ext uri="{FF2B5EF4-FFF2-40B4-BE49-F238E27FC236}">
                <a16:creationId xmlns:a16="http://schemas.microsoft.com/office/drawing/2014/main" id="{5FBD0DD1-7821-AA6A-94D5-A27498BBBAC3}"/>
              </a:ext>
            </a:extLst>
          </p:cNvPr>
          <p:cNvGrpSpPr/>
          <p:nvPr/>
        </p:nvGrpSpPr>
        <p:grpSpPr>
          <a:xfrm>
            <a:off x="5309023" y="1219200"/>
            <a:ext cx="2715255" cy="2702534"/>
            <a:chOff x="5309023" y="1219200"/>
            <a:chExt cx="2715255" cy="2702534"/>
          </a:xfrm>
        </p:grpSpPr>
        <p:pic>
          <p:nvPicPr>
            <p:cNvPr id="27" name="Picture 26">
              <a:extLst>
                <a:ext uri="{FF2B5EF4-FFF2-40B4-BE49-F238E27FC236}">
                  <a16:creationId xmlns:a16="http://schemas.microsoft.com/office/drawing/2014/main" id="{F681E3B1-10B6-B461-F8CB-B998C0596421}"/>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6000" contrast="67000"/>
                      </a14:imgEffect>
                    </a14:imgLayer>
                  </a14:imgProps>
                </a:ext>
              </a:extLst>
            </a:blip>
            <a:stretch>
              <a:fillRect/>
            </a:stretch>
          </p:blipFill>
          <p:spPr>
            <a:xfrm>
              <a:off x="5309023" y="1219200"/>
              <a:ext cx="2691977" cy="2702534"/>
            </a:xfrm>
            <a:prstGeom prst="rect">
              <a:avLst/>
            </a:prstGeom>
          </p:spPr>
        </p:pic>
        <p:sp>
          <p:nvSpPr>
            <p:cNvPr id="3" name="TextBox 2">
              <a:extLst>
                <a:ext uri="{FF2B5EF4-FFF2-40B4-BE49-F238E27FC236}">
                  <a16:creationId xmlns:a16="http://schemas.microsoft.com/office/drawing/2014/main" id="{BB33765C-715C-CB67-C94D-B19522207B70}"/>
                </a:ext>
              </a:extLst>
            </p:cNvPr>
            <p:cNvSpPr txBox="1"/>
            <p:nvPr/>
          </p:nvSpPr>
          <p:spPr>
            <a:xfrm>
              <a:off x="7620000" y="2286000"/>
              <a:ext cx="404278" cy="523220"/>
            </a:xfrm>
            <a:prstGeom prst="rect">
              <a:avLst/>
            </a:prstGeom>
            <a:solidFill>
              <a:schemeClr val="bg1"/>
            </a:solidFill>
          </p:spPr>
          <p:txBody>
            <a:bodyPr wrap="none" rtlCol="0">
              <a:spAutoFit/>
            </a:bodyPr>
            <a:lstStyle/>
            <a:p>
              <a:r>
                <a:rPr lang="en-US" i="1" dirty="0"/>
                <a:t>A</a:t>
              </a:r>
              <a:endParaRPr lang="en-IN" i="1" dirty="0"/>
            </a:p>
          </p:txBody>
        </p:sp>
        <p:sp>
          <p:nvSpPr>
            <p:cNvPr id="4" name="TextBox 3">
              <a:extLst>
                <a:ext uri="{FF2B5EF4-FFF2-40B4-BE49-F238E27FC236}">
                  <a16:creationId xmlns:a16="http://schemas.microsoft.com/office/drawing/2014/main" id="{9269B24C-3CE6-0EEE-6224-58251F254A71}"/>
                </a:ext>
              </a:extLst>
            </p:cNvPr>
            <p:cNvSpPr txBox="1"/>
            <p:nvPr/>
          </p:nvSpPr>
          <p:spPr>
            <a:xfrm>
              <a:off x="6324600" y="3210580"/>
              <a:ext cx="423514" cy="523220"/>
            </a:xfrm>
            <a:prstGeom prst="rect">
              <a:avLst/>
            </a:prstGeom>
            <a:solidFill>
              <a:schemeClr val="bg1"/>
            </a:solidFill>
          </p:spPr>
          <p:txBody>
            <a:bodyPr wrap="none" rtlCol="0">
              <a:spAutoFit/>
            </a:bodyPr>
            <a:lstStyle/>
            <a:p>
              <a:r>
                <a:rPr lang="en-US" b="1" i="1" dirty="0"/>
                <a:t>B</a:t>
              </a:r>
              <a:endParaRPr lang="en-IN" b="1" i="1" dirty="0"/>
            </a:p>
          </p:txBody>
        </p:sp>
      </p:grpSp>
      <p:grpSp>
        <p:nvGrpSpPr>
          <p:cNvPr id="31" name="Group 30">
            <a:extLst>
              <a:ext uri="{FF2B5EF4-FFF2-40B4-BE49-F238E27FC236}">
                <a16:creationId xmlns:a16="http://schemas.microsoft.com/office/drawing/2014/main" id="{CAA5DB01-9449-001E-8E04-BF2B3171727E}"/>
              </a:ext>
            </a:extLst>
          </p:cNvPr>
          <p:cNvGrpSpPr/>
          <p:nvPr/>
        </p:nvGrpSpPr>
        <p:grpSpPr>
          <a:xfrm>
            <a:off x="996716" y="3753093"/>
            <a:ext cx="3365920" cy="2800107"/>
            <a:chOff x="996716" y="3753093"/>
            <a:chExt cx="3365920" cy="2800107"/>
          </a:xfrm>
        </p:grpSpPr>
        <p:pic>
          <p:nvPicPr>
            <p:cNvPr id="29" name="Picture 28">
              <a:extLst>
                <a:ext uri="{FF2B5EF4-FFF2-40B4-BE49-F238E27FC236}">
                  <a16:creationId xmlns:a16="http://schemas.microsoft.com/office/drawing/2014/main" id="{81513DDB-B522-C724-9592-D24063425EF6}"/>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33000" contrast="78000"/>
                      </a14:imgEffect>
                    </a14:imgLayer>
                  </a14:imgProps>
                </a:ext>
              </a:extLst>
            </a:blip>
            <a:stretch>
              <a:fillRect/>
            </a:stretch>
          </p:blipFill>
          <p:spPr>
            <a:xfrm>
              <a:off x="996716" y="3753093"/>
              <a:ext cx="3041884" cy="2800107"/>
            </a:xfrm>
            <a:prstGeom prst="rect">
              <a:avLst/>
            </a:prstGeom>
          </p:spPr>
        </p:pic>
        <p:sp>
          <p:nvSpPr>
            <p:cNvPr id="28" name="TextBox 27">
              <a:extLst>
                <a:ext uri="{FF2B5EF4-FFF2-40B4-BE49-F238E27FC236}">
                  <a16:creationId xmlns:a16="http://schemas.microsoft.com/office/drawing/2014/main" id="{842A430C-67F1-6C59-5CCD-0FD26444C104}"/>
                </a:ext>
              </a:extLst>
            </p:cNvPr>
            <p:cNvSpPr txBox="1"/>
            <p:nvPr/>
          </p:nvSpPr>
          <p:spPr>
            <a:xfrm>
              <a:off x="3939122" y="5257800"/>
              <a:ext cx="423514" cy="523220"/>
            </a:xfrm>
            <a:prstGeom prst="rect">
              <a:avLst/>
            </a:prstGeom>
            <a:solidFill>
              <a:schemeClr val="bg1"/>
            </a:solidFill>
          </p:spPr>
          <p:txBody>
            <a:bodyPr wrap="none" rtlCol="0">
              <a:spAutoFit/>
            </a:bodyPr>
            <a:lstStyle/>
            <a:p>
              <a:r>
                <a:rPr lang="en-US" i="1" dirty="0"/>
                <a:t>C</a:t>
              </a:r>
              <a:endParaRPr lang="en-IN" i="1" dirty="0"/>
            </a:p>
          </p:txBody>
        </p:sp>
      </p:grpSp>
    </p:spTree>
    <p:extLst>
      <p:ext uri="{BB962C8B-B14F-4D97-AF65-F5344CB8AC3E}">
        <p14:creationId xmlns:p14="http://schemas.microsoft.com/office/powerpoint/2010/main" val="4189515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circle(in)">
                                      <p:cBhvr>
                                        <p:cTn id="7" dur="75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circle(in)">
                                      <p:cBhvr>
                                        <p:cTn id="12" dur="10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ppt_x</p:attrName>
                                        </p:attrNameLst>
                                      </p:cBhvr>
                                      <p:tavLst>
                                        <p:tav tm="0">
                                          <p:val>
                                            <p:strVal val="#ppt_x"/>
                                          </p:val>
                                        </p:tav>
                                        <p:tav tm="100000">
                                          <p:val>
                                            <p:strVal val="#ppt_x"/>
                                          </p:val>
                                        </p:tav>
                                      </p:tavLst>
                                    </p:anim>
                                    <p:anim calcmode="lin" valueType="num">
                                      <p:cBhvr>
                                        <p:cTn id="1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28F21A8D-E410-FF14-E4DF-D17D4297D7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5800"/>
            <a:ext cx="9090025"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5">
            <a:extLst>
              <a:ext uri="{FF2B5EF4-FFF2-40B4-BE49-F238E27FC236}">
                <a16:creationId xmlns:a16="http://schemas.microsoft.com/office/drawing/2014/main" id="{0CB08FB6-F95E-C5A1-6CD6-21D36C5966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9775" y="685800"/>
            <a:ext cx="3324225"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A2C209C1-141C-4B09-B99A-7830EFE533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762000"/>
            <a:ext cx="3324225"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a:extLst>
              <a:ext uri="{FF2B5EF4-FFF2-40B4-BE49-F238E27FC236}">
                <a16:creationId xmlns:a16="http://schemas.microsoft.com/office/drawing/2014/main" id="{DC744717-D23F-AE28-696B-27DB447AFAB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21000"/>
                    </a14:imgEffect>
                    <a14:imgEffect>
                      <a14:brightnessContrast bright="-43000" contrast="87000"/>
                    </a14:imgEffect>
                  </a14:imgLayer>
                </a14:imgProps>
              </a:ext>
              <a:ext uri="{28A0092B-C50C-407E-A947-70E740481C1C}">
                <a14:useLocalDpi xmlns:a14="http://schemas.microsoft.com/office/drawing/2010/main" val="0"/>
              </a:ext>
            </a:extLst>
          </a:blip>
          <a:srcRect/>
          <a:stretch>
            <a:fillRect/>
          </a:stretch>
        </p:blipFill>
        <p:spPr bwMode="auto">
          <a:xfrm>
            <a:off x="5105400" y="4087318"/>
            <a:ext cx="2794000" cy="2695575"/>
          </a:xfrm>
          <a:prstGeom prst="rect">
            <a:avLst/>
          </a:prstGeom>
          <a:noFill/>
          <a:ln>
            <a:noFill/>
          </a:ln>
          <a:scene3d>
            <a:camera prst="orthographicFront">
              <a:rot lat="9000000" lon="0" rev="420000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6">
            <p14:nvContentPartPr>
              <p14:cNvPr id="3074" name="Ink 11">
                <a:extLst>
                  <a:ext uri="{FF2B5EF4-FFF2-40B4-BE49-F238E27FC236}">
                    <a16:creationId xmlns:a16="http://schemas.microsoft.com/office/drawing/2014/main" id="{2953227D-C70C-1427-61EF-8E52EA5A4D46}"/>
                  </a:ext>
                </a:extLst>
              </p14:cNvPr>
              <p14:cNvContentPartPr>
                <a14:cpLocks xmlns:a14="http://schemas.microsoft.com/office/drawing/2010/main" noRot="1" noChangeAspect="1" noEditPoints="1" noChangeArrowheads="1" noChangeShapeType="1"/>
              </p14:cNvContentPartPr>
              <p14:nvPr/>
            </p14:nvContentPartPr>
            <p14:xfrm>
              <a:off x="6300788" y="4156075"/>
              <a:ext cx="1587" cy="1588"/>
            </p14:xfrm>
          </p:contentPart>
        </mc:Choice>
        <mc:Fallback xmlns="">
          <p:pic>
            <p:nvPicPr>
              <p:cNvPr id="3074" name="Ink 11">
                <a:extLst>
                  <a:ext uri="{FF2B5EF4-FFF2-40B4-BE49-F238E27FC236}">
                    <a16:creationId xmlns:a16="http://schemas.microsoft.com/office/drawing/2014/main" id="{2953227D-C70C-1427-61EF-8E52EA5A4D46}"/>
                  </a:ext>
                </a:extLst>
              </p:cNvPr>
              <p:cNvPicPr>
                <a:picLocks noRot="1" noChangeAspect="1" noEditPoints="1" noChangeArrowheads="1" noChangeShapeType="1"/>
              </p:cNvPicPr>
              <p:nvPr/>
            </p:nvPicPr>
            <p:blipFill>
              <a:blip r:embed="rId7"/>
              <a:stretch>
                <a:fillRect/>
              </a:stretch>
            </p:blipFill>
            <p:spPr>
              <a:xfrm>
                <a:off x="6259526" y="4114787"/>
                <a:ext cx="84111" cy="84164"/>
              </a:xfrm>
              <a:prstGeom prst="rect">
                <a:avLst/>
              </a:prstGeom>
            </p:spPr>
          </p:pic>
        </mc:Fallback>
      </mc:AlternateContent>
      <p:grpSp>
        <p:nvGrpSpPr>
          <p:cNvPr id="2" name="Group 1">
            <a:extLst>
              <a:ext uri="{FF2B5EF4-FFF2-40B4-BE49-F238E27FC236}">
                <a16:creationId xmlns:a16="http://schemas.microsoft.com/office/drawing/2014/main" id="{2016E7F2-9604-D424-D2D0-B05B1502C19D}"/>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AFBD7DED-9E74-9D1A-DB77-19C5E5A632B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38">
              <a:extLst>
                <a:ext uri="{FF2B5EF4-FFF2-40B4-BE49-F238E27FC236}">
                  <a16:creationId xmlns:a16="http://schemas.microsoft.com/office/drawing/2014/main" id="{058465B2-E9ED-A847-0BFB-5814AFA83301}"/>
                </a:ext>
              </a:extLst>
            </p:cNvPr>
            <p:cNvGrpSpPr>
              <a:grpSpLocks/>
            </p:cNvGrpSpPr>
            <p:nvPr/>
          </p:nvGrpSpPr>
          <p:grpSpPr bwMode="auto">
            <a:xfrm>
              <a:off x="0" y="0"/>
              <a:ext cx="9144000" cy="6858000"/>
              <a:chOff x="0" y="0"/>
              <a:chExt cx="9144000" cy="6858000"/>
            </a:xfrm>
          </p:grpSpPr>
          <p:grpSp>
            <p:nvGrpSpPr>
              <p:cNvPr id="9" name="Group 19">
                <a:extLst>
                  <a:ext uri="{FF2B5EF4-FFF2-40B4-BE49-F238E27FC236}">
                    <a16:creationId xmlns:a16="http://schemas.microsoft.com/office/drawing/2014/main" id="{353B5632-97AD-4C57-7C95-9CCB78623B21}"/>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C5B8CE6B-CB14-909F-28F1-145BA9BBC917}"/>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9A4E6A76-E086-B624-9D39-24AE39AE4893}"/>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FC5611E6-FE1A-5B2D-45C9-F3475BC93A2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F1FFD376-AAFE-723D-FE35-2B47597B338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25F7F9D6-0791-1663-A23C-5E4699E0E194}"/>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5C6C64BE-1B9E-75F5-6FA4-F7B3CCA2A5C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F4529959-7A76-5F7E-DFE1-8EF349E4E9D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0A857D89-C7D8-7220-1453-30B8B968D8E0}"/>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F11ABA98-CF24-C0B4-2345-CF7B2693524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579E1293-7989-326B-E4B7-CE3EB5268F0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F54FA84F-664C-59BA-9EFF-97A025E859FC}"/>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BCFCDC9E-0CE2-322E-02F6-AC08E9909E5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0C61BA20-45FD-0D7A-D245-9DB2715252B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4DDA25D3-C416-2ABA-EEC5-98299B9DD20F}"/>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30EE4BE9-FD53-8EF3-473F-C29207FDE88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3080" name="Title 1">
            <a:extLst>
              <a:ext uri="{FF2B5EF4-FFF2-40B4-BE49-F238E27FC236}">
                <a16:creationId xmlns:a16="http://schemas.microsoft.com/office/drawing/2014/main" id="{AC0B678F-CE66-66C3-0269-0E3580BA2891}"/>
              </a:ext>
            </a:extLst>
          </p:cNvPr>
          <p:cNvSpPr>
            <a:spLocks noGrp="1"/>
          </p:cNvSpPr>
          <p:nvPr>
            <p:ph type="title"/>
          </p:nvPr>
        </p:nvSpPr>
        <p:spPr>
          <a:xfrm>
            <a:off x="2224086" y="381000"/>
            <a:ext cx="5929314" cy="609600"/>
          </a:xfrm>
        </p:spPr>
        <p:txBody>
          <a:bodyPr/>
          <a:lstStyle/>
          <a:p>
            <a:r>
              <a:rPr lang="en-US" altLang="en-US" sz="2800" dirty="0"/>
              <a:t>Special Features of Bucket For Circumferential Arrangement on A Rim </a:t>
            </a:r>
          </a:p>
        </p:txBody>
      </p:sp>
      <p:pic>
        <p:nvPicPr>
          <p:cNvPr id="25" name="Picture 2">
            <a:extLst>
              <a:ext uri="{FF2B5EF4-FFF2-40B4-BE49-F238E27FC236}">
                <a16:creationId xmlns:a16="http://schemas.microsoft.com/office/drawing/2014/main" id="{9E1673F6-EF59-BF6F-2746-87E8B7A5E009}"/>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sharpenSoften amount="8000"/>
                    </a14:imgEffect>
                    <a14:imgEffect>
                      <a14:brightnessContrast bright="-17000" contrast="97000"/>
                    </a14:imgEffect>
                  </a14:imgLayer>
                </a14:imgProps>
              </a:ext>
              <a:ext uri="{28A0092B-C50C-407E-A947-70E740481C1C}">
                <a14:useLocalDpi xmlns:a14="http://schemas.microsoft.com/office/drawing/2010/main" val="0"/>
              </a:ext>
            </a:extLst>
          </a:blip>
          <a:srcRect/>
          <a:stretch>
            <a:fillRect/>
          </a:stretch>
        </p:blipFill>
        <p:spPr bwMode="auto">
          <a:xfrm>
            <a:off x="228601" y="3987094"/>
            <a:ext cx="4436138" cy="2870905"/>
          </a:xfrm>
          <a:prstGeom prst="rect">
            <a:avLst/>
          </a:prstGeom>
          <a:noFill/>
          <a:ln>
            <a:noFill/>
          </a:ln>
          <a:scene3d>
            <a:camera prst="orthographicFront">
              <a:rot lat="0" lon="1080000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2564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7" name="Title 1">
            <a:extLst>
              <a:ext uri="{FF2B5EF4-FFF2-40B4-BE49-F238E27FC236}">
                <a16:creationId xmlns:a16="http://schemas.microsoft.com/office/drawing/2014/main" id="{7BF31ECA-A441-8064-12F7-3F1A6D5CA5C9}"/>
              </a:ext>
            </a:extLst>
          </p:cNvPr>
          <p:cNvSpPr>
            <a:spLocks noGrp="1"/>
          </p:cNvSpPr>
          <p:nvPr>
            <p:ph type="title"/>
          </p:nvPr>
        </p:nvSpPr>
        <p:spPr>
          <a:xfrm>
            <a:off x="1822919" y="152400"/>
            <a:ext cx="6482881" cy="1143000"/>
          </a:xfrm>
        </p:spPr>
        <p:txBody>
          <a:bodyPr/>
          <a:lstStyle/>
          <a:p>
            <a:r>
              <a:rPr lang="en-US" altLang="en-US" sz="2800" dirty="0"/>
              <a:t>Kinematics of Flow for Actual Bucket in flow plane</a:t>
            </a:r>
          </a:p>
        </p:txBody>
      </p:sp>
      <p:sp>
        <p:nvSpPr>
          <p:cNvPr id="6" name="Freeform 5">
            <a:extLst>
              <a:ext uri="{FF2B5EF4-FFF2-40B4-BE49-F238E27FC236}">
                <a16:creationId xmlns:a16="http://schemas.microsoft.com/office/drawing/2014/main" id="{028F044E-1124-ECDB-FBA3-A96765C5A5CC}"/>
              </a:ext>
            </a:extLst>
          </p:cNvPr>
          <p:cNvSpPr/>
          <p:nvPr/>
        </p:nvSpPr>
        <p:spPr>
          <a:xfrm>
            <a:off x="3327400" y="4449763"/>
            <a:ext cx="4098925" cy="1914525"/>
          </a:xfrm>
          <a:custGeom>
            <a:avLst/>
            <a:gdLst>
              <a:gd name="connsiteX0" fmla="*/ 1914659 w 4099775"/>
              <a:gd name="connsiteY0" fmla="*/ 315532 h 1914659"/>
              <a:gd name="connsiteX1" fmla="*/ 2146479 w 4099775"/>
              <a:gd name="connsiteY1" fmla="*/ 328411 h 1914659"/>
              <a:gd name="connsiteX2" fmla="*/ 2545724 w 4099775"/>
              <a:gd name="connsiteY2" fmla="*/ 160986 h 1914659"/>
              <a:gd name="connsiteX3" fmla="*/ 3524519 w 4099775"/>
              <a:gd name="connsiteY3" fmla="*/ 96591 h 1914659"/>
              <a:gd name="connsiteX4" fmla="*/ 3988158 w 4099775"/>
              <a:gd name="connsiteY4" fmla="*/ 740535 h 1914659"/>
              <a:gd name="connsiteX5" fmla="*/ 2854817 w 4099775"/>
              <a:gd name="connsiteY5" fmla="*/ 1745087 h 1914659"/>
              <a:gd name="connsiteX6" fmla="*/ 549499 w 4099775"/>
              <a:gd name="connsiteY6" fmla="*/ 1757966 h 1914659"/>
              <a:gd name="connsiteX7" fmla="*/ 8586 w 4099775"/>
              <a:gd name="connsiteY7" fmla="*/ 817808 h 1914659"/>
              <a:gd name="connsiteX8" fmla="*/ 601014 w 4099775"/>
              <a:gd name="connsiteY8" fmla="*/ 637504 h 1914659"/>
              <a:gd name="connsiteX9" fmla="*/ 1438141 w 4099775"/>
              <a:gd name="connsiteY9" fmla="*/ 457200 h 1914659"/>
              <a:gd name="connsiteX10" fmla="*/ 2172237 w 4099775"/>
              <a:gd name="connsiteY10" fmla="*/ 341290 h 1914659"/>
              <a:gd name="connsiteX11" fmla="*/ 2416935 w 4099775"/>
              <a:gd name="connsiteY11" fmla="*/ 212501 h 1914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99775" h="1914659">
                <a:moveTo>
                  <a:pt x="1914659" y="315532"/>
                </a:moveTo>
                <a:cubicBezTo>
                  <a:pt x="1977980" y="334850"/>
                  <a:pt x="2041302" y="354169"/>
                  <a:pt x="2146479" y="328411"/>
                </a:cubicBezTo>
                <a:cubicBezTo>
                  <a:pt x="2251656" y="302653"/>
                  <a:pt x="2316051" y="199623"/>
                  <a:pt x="2545724" y="160986"/>
                </a:cubicBezTo>
                <a:cubicBezTo>
                  <a:pt x="2775397" y="122349"/>
                  <a:pt x="3284113" y="0"/>
                  <a:pt x="3524519" y="96591"/>
                </a:cubicBezTo>
                <a:cubicBezTo>
                  <a:pt x="3764925" y="193182"/>
                  <a:pt x="4099775" y="465786"/>
                  <a:pt x="3988158" y="740535"/>
                </a:cubicBezTo>
                <a:cubicBezTo>
                  <a:pt x="3876541" y="1015284"/>
                  <a:pt x="3427927" y="1575515"/>
                  <a:pt x="2854817" y="1745087"/>
                </a:cubicBezTo>
                <a:cubicBezTo>
                  <a:pt x="2281707" y="1914659"/>
                  <a:pt x="1023871" y="1912513"/>
                  <a:pt x="549499" y="1757966"/>
                </a:cubicBezTo>
                <a:cubicBezTo>
                  <a:pt x="75127" y="1603419"/>
                  <a:pt x="0" y="1004552"/>
                  <a:pt x="8586" y="817808"/>
                </a:cubicBezTo>
                <a:cubicBezTo>
                  <a:pt x="17172" y="631064"/>
                  <a:pt x="362755" y="697605"/>
                  <a:pt x="601014" y="637504"/>
                </a:cubicBezTo>
                <a:cubicBezTo>
                  <a:pt x="839273" y="577403"/>
                  <a:pt x="1176271" y="506569"/>
                  <a:pt x="1438141" y="457200"/>
                </a:cubicBezTo>
                <a:cubicBezTo>
                  <a:pt x="1700011" y="407831"/>
                  <a:pt x="2009105" y="382073"/>
                  <a:pt x="2172237" y="341290"/>
                </a:cubicBezTo>
                <a:cubicBezTo>
                  <a:pt x="2335369" y="300507"/>
                  <a:pt x="2416935" y="212501"/>
                  <a:pt x="2416935" y="212501"/>
                </a:cubicBezTo>
              </a:path>
            </a:pathLst>
          </a:custGeom>
          <a:solidFill>
            <a:schemeClr val="bg1"/>
          </a:solidFill>
          <a:ln>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7" name="TextBox 6">
            <a:extLst>
              <a:ext uri="{FF2B5EF4-FFF2-40B4-BE49-F238E27FC236}">
                <a16:creationId xmlns:a16="http://schemas.microsoft.com/office/drawing/2014/main" id="{F31AB792-9E32-F423-033F-65D277B81F91}"/>
              </a:ext>
            </a:extLst>
          </p:cNvPr>
          <p:cNvSpPr txBox="1">
            <a:spLocks noChangeArrowheads="1"/>
          </p:cNvSpPr>
          <p:nvPr/>
        </p:nvSpPr>
        <p:spPr bwMode="auto">
          <a:xfrm>
            <a:off x="785812" y="6172200"/>
            <a:ext cx="34813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dirty="0"/>
              <a:t>Euler torque equation: </a:t>
            </a:r>
          </a:p>
        </p:txBody>
      </p:sp>
      <mc:AlternateContent xmlns:mc="http://schemas.openxmlformats.org/markup-compatibility/2006" xmlns:a14="http://schemas.microsoft.com/office/drawing/2010/main">
        <mc:Choice Requires="a14">
          <p:sp>
            <p:nvSpPr>
              <p:cNvPr id="8" name="Object 4">
                <a:extLst>
                  <a:ext uri="{FF2B5EF4-FFF2-40B4-BE49-F238E27FC236}">
                    <a16:creationId xmlns:a16="http://schemas.microsoft.com/office/drawing/2014/main" id="{664886BB-D7DC-1534-5258-C72EDE7221D3}"/>
                  </a:ext>
                </a:extLst>
              </p:cNvPr>
              <p:cNvSpPr txBox="1"/>
              <p:nvPr/>
            </p:nvSpPr>
            <p:spPr bwMode="auto">
              <a:xfrm>
                <a:off x="4829175" y="6172200"/>
                <a:ext cx="3400425" cy="60960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𝜏</m:t>
                      </m:r>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𝑟</m:t>
                      </m:r>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𝑤</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𝑖</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𝑤</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𝑜</m:t>
                              </m:r>
                            </m:sub>
                          </m:sSub>
                        </m:e>
                      </m:d>
                    </m:oMath>
                  </m:oMathPara>
                </a14:m>
                <a:endParaRPr lang="en-IN" dirty="0"/>
              </a:p>
            </p:txBody>
          </p:sp>
        </mc:Choice>
        <mc:Fallback xmlns="">
          <p:sp>
            <p:nvSpPr>
              <p:cNvPr id="8" name="Object 4">
                <a:extLst>
                  <a:ext uri="{FF2B5EF4-FFF2-40B4-BE49-F238E27FC236}">
                    <a16:creationId xmlns:a16="http://schemas.microsoft.com/office/drawing/2014/main" id="{664886BB-D7DC-1534-5258-C72EDE7221D3}"/>
                  </a:ext>
                </a:extLst>
              </p:cNvPr>
              <p:cNvSpPr txBox="1">
                <a:spLocks noRot="1" noChangeAspect="1" noMove="1" noResize="1" noEditPoints="1" noAdjustHandles="1" noChangeArrowheads="1" noChangeShapeType="1" noTextEdit="1"/>
              </p:cNvSpPr>
              <p:nvPr/>
            </p:nvSpPr>
            <p:spPr bwMode="auto">
              <a:xfrm>
                <a:off x="4829175" y="6172200"/>
                <a:ext cx="3400425" cy="609600"/>
              </a:xfrm>
              <a:prstGeom prst="rect">
                <a:avLst/>
              </a:prstGeom>
              <a:blipFill>
                <a:blip r:embed="rId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733" name="Object 5">
                <a:extLst>
                  <a:ext uri="{FF2B5EF4-FFF2-40B4-BE49-F238E27FC236}">
                    <a16:creationId xmlns:a16="http://schemas.microsoft.com/office/drawing/2014/main" id="{BF0D459F-C63F-52A3-3672-B3FF0CED8CEB}"/>
                  </a:ext>
                </a:extLst>
              </p:cNvPr>
              <p:cNvSpPr txBox="1"/>
              <p:nvPr/>
            </p:nvSpPr>
            <p:spPr bwMode="auto">
              <a:xfrm>
                <a:off x="1143000" y="2209800"/>
                <a:ext cx="2725738" cy="6096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𝑤</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𝑖</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𝑗𝑒𝑡</m:t>
                          </m:r>
                        </m:sub>
                      </m:sSub>
                      <m:r>
                        <a:rPr lang="en-IN" i="1">
                          <a:solidFill>
                            <a:srgbClr val="000000"/>
                          </a:solidFill>
                          <a:latin typeface="Cambria Math" panose="02040503050406030204" pitchFamily="18" charset="0"/>
                        </a:rPr>
                        <m:t>×</m:t>
                      </m:r>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cos</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𝛼</m:t>
                              </m:r>
                            </m:e>
                            <m:sub>
                              <m:r>
                                <a:rPr lang="en-IN" i="1">
                                  <a:solidFill>
                                    <a:srgbClr val="000000"/>
                                  </a:solidFill>
                                  <a:latin typeface="Cambria Math" panose="02040503050406030204" pitchFamily="18" charset="0"/>
                                </a:rPr>
                                <m:t>𝑖</m:t>
                              </m:r>
                            </m:sub>
                          </m:sSub>
                        </m:e>
                      </m:func>
                    </m:oMath>
                  </m:oMathPara>
                </a14:m>
                <a:endParaRPr lang="en-IN" dirty="0"/>
              </a:p>
            </p:txBody>
          </p:sp>
        </mc:Choice>
        <mc:Fallback xmlns="">
          <p:sp>
            <p:nvSpPr>
              <p:cNvPr id="73733" name="Object 5">
                <a:extLst>
                  <a:ext uri="{FF2B5EF4-FFF2-40B4-BE49-F238E27FC236}">
                    <a16:creationId xmlns:a16="http://schemas.microsoft.com/office/drawing/2014/main" id="{BF0D459F-C63F-52A3-3672-B3FF0CED8CEB}"/>
                  </a:ext>
                </a:extLst>
              </p:cNvPr>
              <p:cNvSpPr txBox="1">
                <a:spLocks noRot="1" noChangeAspect="1" noMove="1" noResize="1" noEditPoints="1" noAdjustHandles="1" noChangeArrowheads="1" noChangeShapeType="1" noTextEdit="1"/>
              </p:cNvSpPr>
              <p:nvPr/>
            </p:nvSpPr>
            <p:spPr bwMode="auto">
              <a:xfrm>
                <a:off x="1143000" y="2209800"/>
                <a:ext cx="2725738" cy="609600"/>
              </a:xfrm>
              <a:prstGeom prst="rect">
                <a:avLst/>
              </a:prstGeom>
              <a:blipFill>
                <a:blip r:embed="rId3"/>
                <a:stretch>
                  <a:fillRect l="-671"/>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734" name="Object 6">
                <a:extLst>
                  <a:ext uri="{FF2B5EF4-FFF2-40B4-BE49-F238E27FC236}">
                    <a16:creationId xmlns:a16="http://schemas.microsoft.com/office/drawing/2014/main" id="{565CC65E-C6C4-908B-A4D8-8841D2F80AFC}"/>
                  </a:ext>
                </a:extLst>
              </p:cNvPr>
              <p:cNvSpPr txBox="1"/>
              <p:nvPr/>
            </p:nvSpPr>
            <p:spPr bwMode="auto">
              <a:xfrm>
                <a:off x="4191000" y="5638800"/>
                <a:ext cx="4649788" cy="6096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𝑤</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𝑒</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𝑈</m:t>
                          </m:r>
                        </m:e>
                        <m:sub>
                          <m:r>
                            <a:rPr lang="en-IN" i="1">
                              <a:solidFill>
                                <a:srgbClr val="000000"/>
                              </a:solidFill>
                              <a:latin typeface="Cambria Math" panose="02040503050406030204" pitchFamily="18" charset="0"/>
                            </a:rPr>
                            <m:t>𝑏</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𝑒</m:t>
                          </m:r>
                        </m:sub>
                      </m:sSub>
                      <m:r>
                        <a:rPr lang="en-IN" i="1">
                          <a:solidFill>
                            <a:srgbClr val="000000"/>
                          </a:solidFill>
                          <a:latin typeface="Cambria Math" panose="02040503050406030204" pitchFamily="18" charset="0"/>
                        </a:rPr>
                        <m:t>×</m:t>
                      </m:r>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cos</m:t>
                          </m:r>
                        </m:fName>
                        <m:e>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180−</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𝛽</m:t>
                                  </m:r>
                                </m:e>
                                <m:sub>
                                  <m:r>
                                    <a:rPr lang="en-IN" i="1">
                                      <a:solidFill>
                                        <a:srgbClr val="000000"/>
                                      </a:solidFill>
                                      <a:latin typeface="Cambria Math" panose="02040503050406030204" pitchFamily="18" charset="0"/>
                                    </a:rPr>
                                    <m:t>𝑒</m:t>
                                  </m:r>
                                </m:sub>
                              </m:sSub>
                            </m:e>
                          </m:d>
                        </m:e>
                      </m:func>
                    </m:oMath>
                  </m:oMathPara>
                </a14:m>
                <a:endParaRPr lang="en-IN" dirty="0"/>
              </a:p>
            </p:txBody>
          </p:sp>
        </mc:Choice>
        <mc:Fallback xmlns="">
          <p:sp>
            <p:nvSpPr>
              <p:cNvPr id="73734" name="Object 6">
                <a:extLst>
                  <a:ext uri="{FF2B5EF4-FFF2-40B4-BE49-F238E27FC236}">
                    <a16:creationId xmlns:a16="http://schemas.microsoft.com/office/drawing/2014/main" id="{565CC65E-C6C4-908B-A4D8-8841D2F80AFC}"/>
                  </a:ext>
                </a:extLst>
              </p:cNvPr>
              <p:cNvSpPr txBox="1">
                <a:spLocks noRot="1" noChangeAspect="1" noMove="1" noResize="1" noEditPoints="1" noAdjustHandles="1" noChangeArrowheads="1" noChangeShapeType="1" noTextEdit="1"/>
              </p:cNvSpPr>
              <p:nvPr/>
            </p:nvSpPr>
            <p:spPr bwMode="auto">
              <a:xfrm>
                <a:off x="4191000" y="5638800"/>
                <a:ext cx="4649788" cy="609600"/>
              </a:xfrm>
              <a:prstGeom prst="rect">
                <a:avLst/>
              </a:prstGeom>
              <a:blipFill>
                <a:blip r:embed="rId4"/>
                <a:stretch>
                  <a:fillRect l="-394"/>
                </a:stretch>
              </a:blipFill>
              <a:ln>
                <a:noFill/>
              </a:ln>
              <a:effectLst/>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5">
            <p14:nvContentPartPr>
              <p14:cNvPr id="4103" name="Ink 13">
                <a:extLst>
                  <a:ext uri="{FF2B5EF4-FFF2-40B4-BE49-F238E27FC236}">
                    <a16:creationId xmlns:a16="http://schemas.microsoft.com/office/drawing/2014/main" id="{E9DF1966-11B9-D9DD-771F-EF9CDDC1A8D4}"/>
                  </a:ext>
                </a:extLst>
              </p14:cNvPr>
              <p14:cNvContentPartPr>
                <a14:cpLocks xmlns:a14="http://schemas.microsoft.com/office/drawing/2010/main" noRot="1" noChangeAspect="1" noEditPoints="1" noChangeArrowheads="1" noChangeShapeType="1"/>
              </p14:cNvContentPartPr>
              <p14:nvPr/>
            </p14:nvContentPartPr>
            <p14:xfrm>
              <a:off x="1963738" y="1682750"/>
              <a:ext cx="15875" cy="3175"/>
            </p14:xfrm>
          </p:contentPart>
        </mc:Choice>
        <mc:Fallback xmlns="">
          <p:pic>
            <p:nvPicPr>
              <p:cNvPr id="4103" name="Ink 13">
                <a:extLst>
                  <a:ext uri="{FF2B5EF4-FFF2-40B4-BE49-F238E27FC236}">
                    <a16:creationId xmlns:a16="http://schemas.microsoft.com/office/drawing/2014/main" id="{E9DF1966-11B9-D9DD-771F-EF9CDDC1A8D4}"/>
                  </a:ext>
                </a:extLst>
              </p:cNvPr>
              <p:cNvPicPr>
                <a:picLocks noRot="1" noChangeAspect="1" noEditPoints="1" noChangeArrowheads="1" noChangeShapeType="1"/>
              </p:cNvPicPr>
              <p:nvPr/>
            </p:nvPicPr>
            <p:blipFill>
              <a:blip r:embed="rId12"/>
              <a:stretch>
                <a:fillRect/>
              </a:stretch>
            </p:blipFill>
            <p:spPr>
              <a:xfrm>
                <a:off x="1954139" y="1673578"/>
                <a:ext cx="35073" cy="21519"/>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109" name="Ink 19">
                <a:extLst>
                  <a:ext uri="{FF2B5EF4-FFF2-40B4-BE49-F238E27FC236}">
                    <a16:creationId xmlns:a16="http://schemas.microsoft.com/office/drawing/2014/main" id="{F79D78D1-AC64-E527-B676-CE8C9A6B0596}"/>
                  </a:ext>
                </a:extLst>
              </p14:cNvPr>
              <p14:cNvContentPartPr>
                <a14:cpLocks xmlns:a14="http://schemas.microsoft.com/office/drawing/2010/main" noRot="1" noChangeAspect="1" noEditPoints="1" noChangeArrowheads="1" noChangeShapeType="1"/>
              </p14:cNvContentPartPr>
              <p14:nvPr/>
            </p14:nvContentPartPr>
            <p14:xfrm>
              <a:off x="4570413" y="2501900"/>
              <a:ext cx="14287" cy="7938"/>
            </p14:xfrm>
          </p:contentPart>
        </mc:Choice>
        <mc:Fallback xmlns="">
          <p:pic>
            <p:nvPicPr>
              <p:cNvPr id="4109" name="Ink 19">
                <a:extLst>
                  <a:ext uri="{FF2B5EF4-FFF2-40B4-BE49-F238E27FC236}">
                    <a16:creationId xmlns:a16="http://schemas.microsoft.com/office/drawing/2014/main" id="{F79D78D1-AC64-E527-B676-CE8C9A6B0596}"/>
                  </a:ext>
                </a:extLst>
              </p:cNvPr>
              <p:cNvPicPr>
                <a:picLocks noRot="1" noChangeAspect="1" noEditPoints="1" noChangeArrowheads="1" noChangeShapeType="1"/>
              </p:cNvPicPr>
              <p:nvPr/>
            </p:nvPicPr>
            <p:blipFill>
              <a:blip r:embed="rId14"/>
              <a:stretch>
                <a:fillRect/>
              </a:stretch>
            </p:blipFill>
            <p:spPr>
              <a:xfrm>
                <a:off x="4561353" y="2493300"/>
                <a:ext cx="32407" cy="25137"/>
              </a:xfrm>
              <a:prstGeom prst="rect">
                <a:avLst/>
              </a:prstGeom>
            </p:spPr>
          </p:pic>
        </mc:Fallback>
      </mc:AlternateContent>
      <p:grpSp>
        <p:nvGrpSpPr>
          <p:cNvPr id="2" name="Group 1">
            <a:extLst>
              <a:ext uri="{FF2B5EF4-FFF2-40B4-BE49-F238E27FC236}">
                <a16:creationId xmlns:a16="http://schemas.microsoft.com/office/drawing/2014/main" id="{EADF57C4-DA4E-9725-1499-68A0F2941C2B}"/>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3A8D0279-046E-6E78-A95E-3EF2D1EA78B5}"/>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8A4194DF-F452-6A0C-22F9-347A3F37314F}"/>
                </a:ext>
              </a:extLst>
            </p:cNvPr>
            <p:cNvGrpSpPr>
              <a:grpSpLocks/>
            </p:cNvGrpSpPr>
            <p:nvPr/>
          </p:nvGrpSpPr>
          <p:grpSpPr bwMode="auto">
            <a:xfrm>
              <a:off x="0" y="0"/>
              <a:ext cx="9144000" cy="6858000"/>
              <a:chOff x="0" y="0"/>
              <a:chExt cx="9144000" cy="6858000"/>
            </a:xfrm>
          </p:grpSpPr>
          <p:grpSp>
            <p:nvGrpSpPr>
              <p:cNvPr id="9" name="Group 19">
                <a:extLst>
                  <a:ext uri="{FF2B5EF4-FFF2-40B4-BE49-F238E27FC236}">
                    <a16:creationId xmlns:a16="http://schemas.microsoft.com/office/drawing/2014/main" id="{FB63E3F5-7060-ACE0-5645-FA992D2EDF97}"/>
                  </a:ext>
                </a:extLst>
              </p:cNvPr>
              <p:cNvGrpSpPr>
                <a:grpSpLocks/>
              </p:cNvGrpSpPr>
              <p:nvPr/>
            </p:nvGrpSpPr>
            <p:grpSpPr bwMode="auto">
              <a:xfrm>
                <a:off x="0" y="0"/>
                <a:ext cx="9144000" cy="6858000"/>
                <a:chOff x="0" y="0"/>
                <a:chExt cx="9144000" cy="6858000"/>
              </a:xfrm>
            </p:grpSpPr>
            <p:grpSp>
              <p:nvGrpSpPr>
                <p:cNvPr id="12" name="Group 11">
                  <a:extLst>
                    <a:ext uri="{FF2B5EF4-FFF2-40B4-BE49-F238E27FC236}">
                      <a16:creationId xmlns:a16="http://schemas.microsoft.com/office/drawing/2014/main" id="{3C291013-1FF3-60B6-209B-5DEB99C000CD}"/>
                    </a:ext>
                  </a:extLst>
                </p:cNvPr>
                <p:cNvGrpSpPr>
                  <a:grpSpLocks/>
                </p:cNvGrpSpPr>
                <p:nvPr/>
              </p:nvGrpSpPr>
              <p:grpSpPr bwMode="auto">
                <a:xfrm>
                  <a:off x="0" y="0"/>
                  <a:ext cx="9144000" cy="6858000"/>
                  <a:chOff x="0" y="0"/>
                  <a:chExt cx="5760" cy="4320"/>
                </a:xfrm>
              </p:grpSpPr>
              <p:grpSp>
                <p:nvGrpSpPr>
                  <p:cNvPr id="14" name="Group 13">
                    <a:extLst>
                      <a:ext uri="{FF2B5EF4-FFF2-40B4-BE49-F238E27FC236}">
                        <a16:creationId xmlns:a16="http://schemas.microsoft.com/office/drawing/2014/main" id="{D36AB7AC-BF2C-A34D-A89B-C817BC0C9395}"/>
                      </a:ext>
                    </a:extLst>
                  </p:cNvPr>
                  <p:cNvGrpSpPr>
                    <a:grpSpLocks/>
                  </p:cNvGrpSpPr>
                  <p:nvPr/>
                </p:nvGrpSpPr>
                <p:grpSpPr bwMode="auto">
                  <a:xfrm>
                    <a:off x="0" y="0"/>
                    <a:ext cx="192" cy="4320"/>
                    <a:chOff x="0" y="-48"/>
                    <a:chExt cx="144" cy="4368"/>
                  </a:xfrm>
                </p:grpSpPr>
                <p:sp>
                  <p:nvSpPr>
                    <p:cNvPr id="24" name="Rectangle 10">
                      <a:extLst>
                        <a:ext uri="{FF2B5EF4-FFF2-40B4-BE49-F238E27FC236}">
                          <a16:creationId xmlns:a16="http://schemas.microsoft.com/office/drawing/2014/main" id="{47E5EDEB-1A96-04C5-0530-829A81FD211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1">
                      <a:extLst>
                        <a:ext uri="{FF2B5EF4-FFF2-40B4-BE49-F238E27FC236}">
                          <a16:creationId xmlns:a16="http://schemas.microsoft.com/office/drawing/2014/main" id="{AF262637-1A66-1B7D-D124-8A29E5FEC75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2">
                    <a:extLst>
                      <a:ext uri="{FF2B5EF4-FFF2-40B4-BE49-F238E27FC236}">
                        <a16:creationId xmlns:a16="http://schemas.microsoft.com/office/drawing/2014/main" id="{8C866274-59BF-9E01-32CD-8028D9BE9521}"/>
                      </a:ext>
                    </a:extLst>
                  </p:cNvPr>
                  <p:cNvGrpSpPr>
                    <a:grpSpLocks/>
                  </p:cNvGrpSpPr>
                  <p:nvPr/>
                </p:nvGrpSpPr>
                <p:grpSpPr bwMode="auto">
                  <a:xfrm>
                    <a:off x="5674" y="24"/>
                    <a:ext cx="86" cy="4296"/>
                    <a:chOff x="5616" y="-48"/>
                    <a:chExt cx="144" cy="4368"/>
                  </a:xfrm>
                </p:grpSpPr>
                <p:sp>
                  <p:nvSpPr>
                    <p:cNvPr id="22" name="Rectangle 13">
                      <a:extLst>
                        <a:ext uri="{FF2B5EF4-FFF2-40B4-BE49-F238E27FC236}">
                          <a16:creationId xmlns:a16="http://schemas.microsoft.com/office/drawing/2014/main" id="{D1DCC5D6-4486-8BD2-BC7D-5E98D66536E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23" name="Rectangle 14">
                      <a:extLst>
                        <a:ext uri="{FF2B5EF4-FFF2-40B4-BE49-F238E27FC236}">
                          <a16:creationId xmlns:a16="http://schemas.microsoft.com/office/drawing/2014/main" id="{70F3DBEE-B401-6196-9D76-13A68BD23D1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7E63BBAE-74A2-B8A5-3781-6E5906A27D62}"/>
                      </a:ext>
                    </a:extLst>
                  </p:cNvPr>
                  <p:cNvGrpSpPr>
                    <a:grpSpLocks/>
                  </p:cNvGrpSpPr>
                  <p:nvPr/>
                </p:nvGrpSpPr>
                <p:grpSpPr bwMode="auto">
                  <a:xfrm>
                    <a:off x="144" y="0"/>
                    <a:ext cx="5616" cy="144"/>
                    <a:chOff x="96" y="-48"/>
                    <a:chExt cx="5520" cy="144"/>
                  </a:xfrm>
                </p:grpSpPr>
                <p:sp>
                  <p:nvSpPr>
                    <p:cNvPr id="20" name="Rectangle 19">
                      <a:extLst>
                        <a:ext uri="{FF2B5EF4-FFF2-40B4-BE49-F238E27FC236}">
                          <a16:creationId xmlns:a16="http://schemas.microsoft.com/office/drawing/2014/main" id="{DEAB7B74-4DC7-C2F2-2267-FDC72A6431A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CD61C94C-71C4-5773-428E-3BF0544D093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8">
                    <a:extLst>
                      <a:ext uri="{FF2B5EF4-FFF2-40B4-BE49-F238E27FC236}">
                        <a16:creationId xmlns:a16="http://schemas.microsoft.com/office/drawing/2014/main" id="{DF5AFB9E-C4A4-4249-38C0-2C14A2A93C5B}"/>
                      </a:ext>
                    </a:extLst>
                  </p:cNvPr>
                  <p:cNvGrpSpPr>
                    <a:grpSpLocks/>
                  </p:cNvGrpSpPr>
                  <p:nvPr/>
                </p:nvGrpSpPr>
                <p:grpSpPr bwMode="auto">
                  <a:xfrm>
                    <a:off x="144" y="4234"/>
                    <a:ext cx="5616" cy="86"/>
                    <a:chOff x="96" y="4176"/>
                    <a:chExt cx="5520" cy="144"/>
                  </a:xfrm>
                </p:grpSpPr>
                <p:sp>
                  <p:nvSpPr>
                    <p:cNvPr id="18" name="Rectangle 19">
                      <a:extLst>
                        <a:ext uri="{FF2B5EF4-FFF2-40B4-BE49-F238E27FC236}">
                          <a16:creationId xmlns:a16="http://schemas.microsoft.com/office/drawing/2014/main" id="{D64E3614-16BC-BA14-FC2E-70D8A716CDA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20">
                      <a:extLst>
                        <a:ext uri="{FF2B5EF4-FFF2-40B4-BE49-F238E27FC236}">
                          <a16:creationId xmlns:a16="http://schemas.microsoft.com/office/drawing/2014/main" id="{CBE0508E-F889-65ED-FF34-8D8C77B53E6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27594F8D-AF34-C439-832E-2AC8211A4C9F}"/>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37A9D708-2626-F4EB-11A9-F058CDD81DD5}"/>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30" name="Picture 29">
            <a:extLst>
              <a:ext uri="{FF2B5EF4-FFF2-40B4-BE49-F238E27FC236}">
                <a16:creationId xmlns:a16="http://schemas.microsoft.com/office/drawing/2014/main" id="{EA44C9D9-B276-C92C-52EE-9B804257314D}"/>
              </a:ext>
            </a:extLst>
          </p:cNvPr>
          <p:cNvPicPr>
            <a:picLocks noChangeAspect="1"/>
          </p:cNvPicPr>
          <p:nvPr/>
        </p:nvPicPr>
        <p:blipFill>
          <a:blip r:embed="rId17">
            <a:extLst>
              <a:ext uri="{BEBA8EAE-BF5A-486C-A8C5-ECC9F3942E4B}">
                <a14:imgProps xmlns:a14="http://schemas.microsoft.com/office/drawing/2010/main">
                  <a14:imgLayer r:embed="rId18">
                    <a14:imgEffect>
                      <a14:sharpenSoften amount="4000"/>
                    </a14:imgEffect>
                    <a14:imgEffect>
                      <a14:brightnessContrast bright="-10000" contrast="65000"/>
                    </a14:imgEffect>
                  </a14:imgLayer>
                </a14:imgProps>
              </a:ext>
            </a:extLst>
          </a:blip>
          <a:stretch>
            <a:fillRect/>
          </a:stretch>
        </p:blipFill>
        <p:spPr>
          <a:xfrm>
            <a:off x="4076440" y="1709946"/>
            <a:ext cx="3476104" cy="4031368"/>
          </a:xfrm>
          <a:prstGeom prst="rect">
            <a:avLst/>
          </a:prstGeom>
        </p:spPr>
      </p:pic>
      <p:cxnSp>
        <p:nvCxnSpPr>
          <p:cNvPr id="11" name="Straight Connector 10">
            <a:extLst>
              <a:ext uri="{FF2B5EF4-FFF2-40B4-BE49-F238E27FC236}">
                <a16:creationId xmlns:a16="http://schemas.microsoft.com/office/drawing/2014/main" id="{AB95A204-DDF6-57B0-F6F6-C78B96E1E8BC}"/>
              </a:ext>
            </a:extLst>
          </p:cNvPr>
          <p:cNvCxnSpPr>
            <a:cxnSpLocks/>
          </p:cNvCxnSpPr>
          <p:nvPr/>
        </p:nvCxnSpPr>
        <p:spPr>
          <a:xfrm flipH="1" flipV="1">
            <a:off x="1752600" y="3586019"/>
            <a:ext cx="2606518" cy="147781"/>
          </a:xfrm>
          <a:prstGeom prst="line">
            <a:avLst/>
          </a:prstGeom>
          <a:ln w="76200">
            <a:solidFill>
              <a:srgbClr val="FF0000"/>
            </a:solidFill>
            <a:headEnd type="triangle"/>
          </a:ln>
        </p:spPr>
        <p:style>
          <a:lnRef idx="1">
            <a:schemeClr val="accent1"/>
          </a:lnRef>
          <a:fillRef idx="0">
            <a:schemeClr val="accent1"/>
          </a:fillRef>
          <a:effectRef idx="0">
            <a:schemeClr val="accent1"/>
          </a:effectRef>
          <a:fontRef idx="minor">
            <a:schemeClr val="tx1"/>
          </a:fontRef>
        </p:style>
      </p:cxnSp>
      <p:cxnSp>
        <p:nvCxnSpPr>
          <p:cNvPr id="73730" name="Straight Connector 73729">
            <a:extLst>
              <a:ext uri="{FF2B5EF4-FFF2-40B4-BE49-F238E27FC236}">
                <a16:creationId xmlns:a16="http://schemas.microsoft.com/office/drawing/2014/main" id="{C3E3D234-4695-E6B2-EBD0-67F259837994}"/>
              </a:ext>
            </a:extLst>
          </p:cNvPr>
          <p:cNvCxnSpPr>
            <a:cxnSpLocks/>
          </p:cNvCxnSpPr>
          <p:nvPr/>
        </p:nvCxnSpPr>
        <p:spPr>
          <a:xfrm flipV="1">
            <a:off x="5068731" y="5181600"/>
            <a:ext cx="1560669" cy="358847"/>
          </a:xfrm>
          <a:prstGeom prst="line">
            <a:avLst/>
          </a:prstGeom>
          <a:ln w="76200">
            <a:solidFill>
              <a:srgbClr val="0070C0"/>
            </a:solidFill>
            <a:head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3732" name="Object 5">
                <a:extLst>
                  <a:ext uri="{FF2B5EF4-FFF2-40B4-BE49-F238E27FC236}">
                    <a16:creationId xmlns:a16="http://schemas.microsoft.com/office/drawing/2014/main" id="{0B9BAE9D-CAF4-7784-0D1B-5794879E6BC5}"/>
                  </a:ext>
                </a:extLst>
              </p:cNvPr>
              <p:cNvSpPr txBox="1"/>
              <p:nvPr/>
            </p:nvSpPr>
            <p:spPr bwMode="auto">
              <a:xfrm>
                <a:off x="1295400" y="3810000"/>
                <a:ext cx="1828800" cy="6096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i="1" smtClean="0">
                              <a:solidFill>
                                <a:srgbClr val="FF0000"/>
                              </a:solidFill>
                              <a:latin typeface="Cambria Math" panose="02040503050406030204" pitchFamily="18" charset="0"/>
                            </a:rPr>
                          </m:ctrlPr>
                        </m:sSubPr>
                        <m:e>
                          <m:r>
                            <a:rPr lang="en-IN" i="1">
                              <a:solidFill>
                                <a:srgbClr val="FF0000"/>
                              </a:solidFill>
                              <a:latin typeface="Cambria Math" panose="02040503050406030204" pitchFamily="18" charset="0"/>
                            </a:rPr>
                            <m:t>𝑉</m:t>
                          </m:r>
                        </m:e>
                        <m:sub>
                          <m:r>
                            <a:rPr lang="en-US" b="0" i="1" smtClean="0">
                              <a:solidFill>
                                <a:srgbClr val="FF0000"/>
                              </a:solidFill>
                              <a:latin typeface="Cambria Math" panose="02040503050406030204" pitchFamily="18" charset="0"/>
                            </a:rPr>
                            <m:t>𝑎</m:t>
                          </m:r>
                          <m:r>
                            <a:rPr lang="en-IN" i="1">
                              <a:solidFill>
                                <a:srgbClr val="FF0000"/>
                              </a:solidFill>
                              <a:latin typeface="Cambria Math" panose="02040503050406030204" pitchFamily="18" charset="0"/>
                            </a:rPr>
                            <m:t>,</m:t>
                          </m:r>
                          <m:r>
                            <a:rPr lang="en-IN" i="1">
                              <a:solidFill>
                                <a:srgbClr val="FF0000"/>
                              </a:solidFill>
                              <a:latin typeface="Cambria Math" panose="02040503050406030204" pitchFamily="18" charset="0"/>
                            </a:rPr>
                            <m:t>𝑖</m:t>
                          </m:r>
                        </m:sub>
                      </m:sSub>
                      <m:r>
                        <a:rPr lang="en-US" b="0" i="1" smtClean="0">
                          <a:solidFill>
                            <a:srgbClr val="FF0000"/>
                          </a:solidFill>
                          <a:latin typeface="Cambria Math" panose="02040503050406030204" pitchFamily="18" charset="0"/>
                        </a:rPr>
                        <m:t>=</m:t>
                      </m:r>
                      <m:sSub>
                        <m:sSubPr>
                          <m:ctrlPr>
                            <a:rPr lang="en-IN" i="1" smtClean="0">
                              <a:solidFill>
                                <a:srgbClr val="FF0000"/>
                              </a:solidFill>
                              <a:latin typeface="Cambria Math" panose="02040503050406030204" pitchFamily="18" charset="0"/>
                            </a:rPr>
                          </m:ctrlPr>
                        </m:sSubPr>
                        <m:e>
                          <m:r>
                            <a:rPr lang="en-IN" i="1">
                              <a:solidFill>
                                <a:srgbClr val="FF0000"/>
                              </a:solidFill>
                              <a:latin typeface="Cambria Math" panose="02040503050406030204" pitchFamily="18" charset="0"/>
                            </a:rPr>
                            <m:t>𝑉</m:t>
                          </m:r>
                        </m:e>
                        <m:sub>
                          <m:r>
                            <a:rPr lang="en-IN" i="1">
                              <a:solidFill>
                                <a:srgbClr val="FF0000"/>
                              </a:solidFill>
                              <a:latin typeface="Cambria Math" panose="02040503050406030204" pitchFamily="18" charset="0"/>
                            </a:rPr>
                            <m:t>𝑗𝑒𝑡</m:t>
                          </m:r>
                        </m:sub>
                      </m:sSub>
                    </m:oMath>
                  </m:oMathPara>
                </a14:m>
                <a:endParaRPr lang="en-IN" dirty="0">
                  <a:solidFill>
                    <a:srgbClr val="FF0000"/>
                  </a:solidFill>
                </a:endParaRPr>
              </a:p>
            </p:txBody>
          </p:sp>
        </mc:Choice>
        <mc:Fallback xmlns="">
          <p:sp>
            <p:nvSpPr>
              <p:cNvPr id="73732" name="Object 5">
                <a:extLst>
                  <a:ext uri="{FF2B5EF4-FFF2-40B4-BE49-F238E27FC236}">
                    <a16:creationId xmlns:a16="http://schemas.microsoft.com/office/drawing/2014/main" id="{0B9BAE9D-CAF4-7784-0D1B-5794879E6BC5}"/>
                  </a:ext>
                </a:extLst>
              </p:cNvPr>
              <p:cNvSpPr txBox="1">
                <a:spLocks noRot="1" noChangeAspect="1" noMove="1" noResize="1" noEditPoints="1" noAdjustHandles="1" noChangeArrowheads="1" noChangeShapeType="1" noTextEdit="1"/>
              </p:cNvSpPr>
              <p:nvPr/>
            </p:nvSpPr>
            <p:spPr bwMode="auto">
              <a:xfrm>
                <a:off x="1295400" y="3810000"/>
                <a:ext cx="1828800" cy="609600"/>
              </a:xfrm>
              <a:prstGeom prst="rect">
                <a:avLst/>
              </a:prstGeom>
              <a:blipFill>
                <a:blip r:embed="rId19"/>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3735" name="Object 5">
                <a:extLst>
                  <a:ext uri="{FF2B5EF4-FFF2-40B4-BE49-F238E27FC236}">
                    <a16:creationId xmlns:a16="http://schemas.microsoft.com/office/drawing/2014/main" id="{C37DE666-BC01-63CA-C653-A8A205DF49D5}"/>
                  </a:ext>
                </a:extLst>
              </p:cNvPr>
              <p:cNvSpPr txBox="1"/>
              <p:nvPr/>
            </p:nvSpPr>
            <p:spPr bwMode="auto">
              <a:xfrm rot="20018689">
                <a:off x="4643470" y="4877361"/>
                <a:ext cx="826787" cy="6096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i="1" smtClean="0">
                              <a:solidFill>
                                <a:srgbClr val="0070C0"/>
                              </a:solidFill>
                              <a:latin typeface="Cambria Math" panose="02040503050406030204" pitchFamily="18" charset="0"/>
                            </a:rPr>
                          </m:ctrlPr>
                        </m:sSubPr>
                        <m:e>
                          <m:r>
                            <a:rPr lang="en-IN" i="1">
                              <a:solidFill>
                                <a:srgbClr val="0070C0"/>
                              </a:solidFill>
                              <a:latin typeface="Cambria Math" panose="02040503050406030204" pitchFamily="18" charset="0"/>
                            </a:rPr>
                            <m:t>𝑉</m:t>
                          </m:r>
                        </m:e>
                        <m:sub>
                          <m:r>
                            <a:rPr lang="en-US" b="0" i="1" smtClean="0">
                              <a:solidFill>
                                <a:srgbClr val="0070C0"/>
                              </a:solidFill>
                              <a:latin typeface="Cambria Math" panose="02040503050406030204" pitchFamily="18" charset="0"/>
                            </a:rPr>
                            <m:t>𝑟</m:t>
                          </m:r>
                          <m:r>
                            <a:rPr lang="en-IN" i="1">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𝑒</m:t>
                          </m:r>
                        </m:sub>
                      </m:sSub>
                    </m:oMath>
                  </m:oMathPara>
                </a14:m>
                <a:endParaRPr lang="en-IN" dirty="0">
                  <a:solidFill>
                    <a:srgbClr val="0070C0"/>
                  </a:solidFill>
                </a:endParaRPr>
              </a:p>
            </p:txBody>
          </p:sp>
        </mc:Choice>
        <mc:Fallback xmlns="">
          <p:sp>
            <p:nvSpPr>
              <p:cNvPr id="73735" name="Object 5">
                <a:extLst>
                  <a:ext uri="{FF2B5EF4-FFF2-40B4-BE49-F238E27FC236}">
                    <a16:creationId xmlns:a16="http://schemas.microsoft.com/office/drawing/2014/main" id="{C37DE666-BC01-63CA-C653-A8A205DF49D5}"/>
                  </a:ext>
                </a:extLst>
              </p:cNvPr>
              <p:cNvSpPr txBox="1">
                <a:spLocks noRot="1" noChangeAspect="1" noMove="1" noResize="1" noEditPoints="1" noAdjustHandles="1" noChangeArrowheads="1" noChangeShapeType="1" noTextEdit="1"/>
              </p:cNvSpPr>
              <p:nvPr/>
            </p:nvSpPr>
            <p:spPr bwMode="auto">
              <a:xfrm rot="20018689">
                <a:off x="4643470" y="4877361"/>
                <a:ext cx="826787" cy="609600"/>
              </a:xfrm>
              <a:prstGeom prst="rect">
                <a:avLst/>
              </a:prstGeom>
              <a:blipFill>
                <a:blip r:embed="rId20"/>
                <a:stretch>
                  <a:fillRect/>
                </a:stretch>
              </a:blipFill>
              <a:ln>
                <a:noFill/>
              </a:ln>
              <a:effectLst/>
            </p:spPr>
            <p:txBody>
              <a:bodyPr/>
              <a:lstStyle/>
              <a:p>
                <a:r>
                  <a:rPr lang="en-IN">
                    <a:noFill/>
                  </a:rPr>
                  <a:t> </a:t>
                </a:r>
              </a:p>
            </p:txBody>
          </p:sp>
        </mc:Fallback>
      </mc:AlternateContent>
    </p:spTree>
    <p:extLst>
      <p:ext uri="{BB962C8B-B14F-4D97-AF65-F5344CB8AC3E}">
        <p14:creationId xmlns:p14="http://schemas.microsoft.com/office/powerpoint/2010/main" val="24800518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circle(in)">
                                      <p:cBhvr>
                                        <p:cTn id="7" dur="75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3732"/>
                                        </p:tgtEl>
                                        <p:attrNameLst>
                                          <p:attrName>style.visibility</p:attrName>
                                        </p:attrNameLst>
                                      </p:cBhvr>
                                      <p:to>
                                        <p:strVal val="visible"/>
                                      </p:to>
                                    </p:set>
                                    <p:anim calcmode="lin" valueType="num">
                                      <p:cBhvr additive="base">
                                        <p:cTn id="18" dur="500" fill="hold"/>
                                        <p:tgtEl>
                                          <p:spTgt spid="73732"/>
                                        </p:tgtEl>
                                        <p:attrNameLst>
                                          <p:attrName>ppt_x</p:attrName>
                                        </p:attrNameLst>
                                      </p:cBhvr>
                                      <p:tavLst>
                                        <p:tav tm="0">
                                          <p:val>
                                            <p:strVal val="#ppt_x"/>
                                          </p:val>
                                        </p:tav>
                                        <p:tav tm="100000">
                                          <p:val>
                                            <p:strVal val="#ppt_x"/>
                                          </p:val>
                                        </p:tav>
                                      </p:tavLst>
                                    </p:anim>
                                    <p:anim calcmode="lin" valueType="num">
                                      <p:cBhvr additive="base">
                                        <p:cTn id="19" dur="500" fill="hold"/>
                                        <p:tgtEl>
                                          <p:spTgt spid="7373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73733"/>
                                        </p:tgtEl>
                                        <p:attrNameLst>
                                          <p:attrName>style.visibility</p:attrName>
                                        </p:attrNameLst>
                                      </p:cBhvr>
                                      <p:to>
                                        <p:strVal val="visible"/>
                                      </p:to>
                                    </p:set>
                                    <p:anim calcmode="lin" valueType="num">
                                      <p:cBhvr additive="base">
                                        <p:cTn id="24" dur="500" fill="hold"/>
                                        <p:tgtEl>
                                          <p:spTgt spid="73733"/>
                                        </p:tgtEl>
                                        <p:attrNameLst>
                                          <p:attrName>ppt_x</p:attrName>
                                        </p:attrNameLst>
                                      </p:cBhvr>
                                      <p:tavLst>
                                        <p:tav tm="0">
                                          <p:val>
                                            <p:strVal val="#ppt_x"/>
                                          </p:val>
                                        </p:tav>
                                        <p:tav tm="100000">
                                          <p:val>
                                            <p:strVal val="#ppt_x"/>
                                          </p:val>
                                        </p:tav>
                                      </p:tavLst>
                                    </p:anim>
                                    <p:anim calcmode="lin" valueType="num">
                                      <p:cBhvr additive="base">
                                        <p:cTn id="25" dur="500" fill="hold"/>
                                        <p:tgtEl>
                                          <p:spTgt spid="73733"/>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nodeType="clickEffect">
                                  <p:stCondLst>
                                    <p:cond delay="0"/>
                                  </p:stCondLst>
                                  <p:childTnLst>
                                    <p:animEffect transition="out" filter="fade">
                                      <p:cBhvr>
                                        <p:cTn id="29" dur="2000"/>
                                        <p:tgtEl>
                                          <p:spTgt spid="6"/>
                                        </p:tgtEl>
                                      </p:cBhvr>
                                    </p:animEffect>
                                    <p:set>
                                      <p:cBhvr>
                                        <p:cTn id="30" dur="1" fill="hold">
                                          <p:stCondLst>
                                            <p:cond delay="1999"/>
                                          </p:stCondLst>
                                        </p:cTn>
                                        <p:tgtEl>
                                          <p:spTgt spid="6"/>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73735"/>
                                        </p:tgtEl>
                                        <p:attrNameLst>
                                          <p:attrName>style.visibility</p:attrName>
                                        </p:attrNameLst>
                                      </p:cBhvr>
                                      <p:to>
                                        <p:strVal val="visible"/>
                                      </p:to>
                                    </p:set>
                                    <p:anim calcmode="lin" valueType="num">
                                      <p:cBhvr additive="base">
                                        <p:cTn id="35" dur="500" fill="hold"/>
                                        <p:tgtEl>
                                          <p:spTgt spid="73735"/>
                                        </p:tgtEl>
                                        <p:attrNameLst>
                                          <p:attrName>ppt_x</p:attrName>
                                        </p:attrNameLst>
                                      </p:cBhvr>
                                      <p:tavLst>
                                        <p:tav tm="0">
                                          <p:val>
                                            <p:strVal val="#ppt_x"/>
                                          </p:val>
                                        </p:tav>
                                        <p:tav tm="100000">
                                          <p:val>
                                            <p:strVal val="#ppt_x"/>
                                          </p:val>
                                        </p:tav>
                                      </p:tavLst>
                                    </p:anim>
                                    <p:anim calcmode="lin" valueType="num">
                                      <p:cBhvr additive="base">
                                        <p:cTn id="36" dur="500" fill="hold"/>
                                        <p:tgtEl>
                                          <p:spTgt spid="73735"/>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73734"/>
                                        </p:tgtEl>
                                        <p:attrNameLst>
                                          <p:attrName>style.visibility</p:attrName>
                                        </p:attrNameLst>
                                      </p:cBhvr>
                                      <p:to>
                                        <p:strVal val="visible"/>
                                      </p:to>
                                    </p:set>
                                    <p:anim calcmode="lin" valueType="num">
                                      <p:cBhvr additive="base">
                                        <p:cTn id="41" dur="500" fill="hold"/>
                                        <p:tgtEl>
                                          <p:spTgt spid="73734"/>
                                        </p:tgtEl>
                                        <p:attrNameLst>
                                          <p:attrName>ppt_x</p:attrName>
                                        </p:attrNameLst>
                                      </p:cBhvr>
                                      <p:tavLst>
                                        <p:tav tm="0">
                                          <p:val>
                                            <p:strVal val="#ppt_x"/>
                                          </p:val>
                                        </p:tav>
                                        <p:tav tm="100000">
                                          <p:val>
                                            <p:strVal val="#ppt_x"/>
                                          </p:val>
                                        </p:tav>
                                      </p:tavLst>
                                    </p:anim>
                                    <p:anim calcmode="lin" valueType="num">
                                      <p:cBhvr additive="base">
                                        <p:cTn id="42" dur="500" fill="hold"/>
                                        <p:tgtEl>
                                          <p:spTgt spid="73734"/>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dissolve">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fill="hold"/>
                                        <p:tgtEl>
                                          <p:spTgt spid="8"/>
                                        </p:tgtEl>
                                        <p:attrNameLst>
                                          <p:attrName>ppt_x</p:attrName>
                                        </p:attrNameLst>
                                      </p:cBhvr>
                                      <p:tavLst>
                                        <p:tav tm="0">
                                          <p:val>
                                            <p:strVal val="#ppt_x"/>
                                          </p:val>
                                        </p:tav>
                                        <p:tav tm="100000">
                                          <p:val>
                                            <p:strVal val="#ppt_x"/>
                                          </p:val>
                                        </p:tav>
                                      </p:tavLst>
                                    </p:anim>
                                    <p:anim calcmode="lin" valueType="num">
                                      <p:cBhvr additive="base">
                                        <p:cTn id="5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73733" grpId="0"/>
      <p:bldP spid="73734" grpId="0"/>
      <p:bldP spid="73732" grpId="0"/>
      <p:bldP spid="7373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FC9014-924C-D561-1D64-1B16B938DC4A}"/>
              </a:ext>
            </a:extLst>
          </p:cNvPr>
          <p:cNvSpPr txBox="1">
            <a:spLocks noChangeArrowheads="1"/>
          </p:cNvSpPr>
          <p:nvPr/>
        </p:nvSpPr>
        <p:spPr bwMode="auto">
          <a:xfrm>
            <a:off x="609600" y="1219200"/>
            <a:ext cx="45480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dirty="0"/>
              <a:t>For  a real flow past a bucket: </a:t>
            </a:r>
          </a:p>
        </p:txBody>
      </p:sp>
      <mc:AlternateContent xmlns:mc="http://schemas.openxmlformats.org/markup-compatibility/2006" xmlns:a14="http://schemas.microsoft.com/office/drawing/2010/main">
        <mc:Choice Requires="a14">
          <p:sp>
            <p:nvSpPr>
              <p:cNvPr id="74754" name="Object 2">
                <a:extLst>
                  <a:ext uri="{FF2B5EF4-FFF2-40B4-BE49-F238E27FC236}">
                    <a16:creationId xmlns:a16="http://schemas.microsoft.com/office/drawing/2014/main" id="{9226743C-C8D5-6ABD-A70B-704BF92804FB}"/>
                  </a:ext>
                </a:extLst>
              </p:cNvPr>
              <p:cNvSpPr txBox="1"/>
              <p:nvPr/>
            </p:nvSpPr>
            <p:spPr bwMode="auto">
              <a:xfrm>
                <a:off x="4983163" y="1295400"/>
                <a:ext cx="4008437" cy="6096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𝑒</m:t>
                          </m:r>
                        </m:sub>
                      </m:sSub>
                      <m:r>
                        <a:rPr lang="en-IN" i="1">
                          <a:solidFill>
                            <a:srgbClr val="000000"/>
                          </a:solidFill>
                          <a:latin typeface="Cambria Math" panose="02040503050406030204" pitchFamily="18" charset="0"/>
                        </a:rPr>
                        <m:t>&lt;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𝑖</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𝑒</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𝑘</m:t>
                          </m:r>
                        </m:e>
                        <m:sub>
                          <m:r>
                            <a:rPr lang="en-IN" i="1">
                              <a:solidFill>
                                <a:srgbClr val="000000"/>
                              </a:solidFill>
                              <a:latin typeface="Cambria Math" panose="02040503050406030204" pitchFamily="18" charset="0"/>
                            </a:rPr>
                            <m:t>𝑏</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𝑖</m:t>
                          </m:r>
                        </m:sub>
                      </m:sSub>
                    </m:oMath>
                  </m:oMathPara>
                </a14:m>
                <a:endParaRPr lang="en-IN"/>
              </a:p>
            </p:txBody>
          </p:sp>
        </mc:Choice>
        <mc:Fallback xmlns="">
          <p:sp>
            <p:nvSpPr>
              <p:cNvPr id="74754" name="Object 2">
                <a:extLst>
                  <a:ext uri="{FF2B5EF4-FFF2-40B4-BE49-F238E27FC236}">
                    <a16:creationId xmlns:a16="http://schemas.microsoft.com/office/drawing/2014/main" id="{9226743C-C8D5-6ABD-A70B-704BF92804FB}"/>
                  </a:ext>
                </a:extLst>
              </p:cNvPr>
              <p:cNvSpPr txBox="1">
                <a:spLocks noRot="1" noChangeAspect="1" noMove="1" noResize="1" noEditPoints="1" noAdjustHandles="1" noChangeArrowheads="1" noChangeShapeType="1" noTextEdit="1"/>
              </p:cNvSpPr>
              <p:nvPr/>
            </p:nvSpPr>
            <p:spPr bwMode="auto">
              <a:xfrm>
                <a:off x="4983163" y="1295400"/>
                <a:ext cx="4008437" cy="609600"/>
              </a:xfrm>
              <a:prstGeom prst="rect">
                <a:avLst/>
              </a:prstGeom>
              <a:blipFill>
                <a:blip r:embed="rId2"/>
                <a:stretch>
                  <a:fillRect l="-304"/>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755" name="Object 3">
                <a:extLst>
                  <a:ext uri="{FF2B5EF4-FFF2-40B4-BE49-F238E27FC236}">
                    <a16:creationId xmlns:a16="http://schemas.microsoft.com/office/drawing/2014/main" id="{49D34DAA-258D-134F-68A4-2CBD597EB0B3}"/>
                  </a:ext>
                </a:extLst>
              </p:cNvPr>
              <p:cNvSpPr txBox="1"/>
              <p:nvPr/>
            </p:nvSpPr>
            <p:spPr bwMode="auto">
              <a:xfrm>
                <a:off x="1503362" y="2057400"/>
                <a:ext cx="5354638" cy="6096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𝑤</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𝑒</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𝑈</m:t>
                          </m:r>
                        </m:e>
                        <m:sub>
                          <m:r>
                            <a:rPr lang="en-IN" i="1">
                              <a:solidFill>
                                <a:srgbClr val="000000"/>
                              </a:solidFill>
                              <a:latin typeface="Cambria Math" panose="02040503050406030204" pitchFamily="18" charset="0"/>
                            </a:rPr>
                            <m:t>𝑏</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𝑘</m:t>
                          </m:r>
                        </m:e>
                        <m:sub>
                          <m:r>
                            <a:rPr lang="en-IN" i="1">
                              <a:solidFill>
                                <a:srgbClr val="000000"/>
                              </a:solidFill>
                              <a:latin typeface="Cambria Math" panose="02040503050406030204" pitchFamily="18" charset="0"/>
                            </a:rPr>
                            <m:t>𝑏</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𝑖</m:t>
                          </m:r>
                        </m:sub>
                      </m:sSub>
                      <m:r>
                        <a:rPr lang="en-IN" i="1">
                          <a:solidFill>
                            <a:srgbClr val="000000"/>
                          </a:solidFill>
                          <a:latin typeface="Cambria Math" panose="02040503050406030204" pitchFamily="18" charset="0"/>
                        </a:rPr>
                        <m:t>×</m:t>
                      </m:r>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cos</m:t>
                          </m:r>
                        </m:fName>
                        <m:e>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180−</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𝛽</m:t>
                                  </m:r>
                                </m:e>
                                <m:sub>
                                  <m:r>
                                    <a:rPr lang="en-IN" i="1">
                                      <a:solidFill>
                                        <a:srgbClr val="000000"/>
                                      </a:solidFill>
                                      <a:latin typeface="Cambria Math" panose="02040503050406030204" pitchFamily="18" charset="0"/>
                                    </a:rPr>
                                    <m:t>𝑒</m:t>
                                  </m:r>
                                </m:sub>
                              </m:sSub>
                            </m:e>
                          </m:d>
                        </m:e>
                      </m:func>
                    </m:oMath>
                  </m:oMathPara>
                </a14:m>
                <a:endParaRPr lang="en-IN" dirty="0"/>
              </a:p>
            </p:txBody>
          </p:sp>
        </mc:Choice>
        <mc:Fallback xmlns="">
          <p:sp>
            <p:nvSpPr>
              <p:cNvPr id="74755" name="Object 3">
                <a:extLst>
                  <a:ext uri="{FF2B5EF4-FFF2-40B4-BE49-F238E27FC236}">
                    <a16:creationId xmlns:a16="http://schemas.microsoft.com/office/drawing/2014/main" id="{49D34DAA-258D-134F-68A4-2CBD597EB0B3}"/>
                  </a:ext>
                </a:extLst>
              </p:cNvPr>
              <p:cNvSpPr txBox="1">
                <a:spLocks noRot="1" noChangeAspect="1" noMove="1" noResize="1" noEditPoints="1" noAdjustHandles="1" noChangeArrowheads="1" noChangeShapeType="1" noTextEdit="1"/>
              </p:cNvSpPr>
              <p:nvPr/>
            </p:nvSpPr>
            <p:spPr bwMode="auto">
              <a:xfrm>
                <a:off x="1503362" y="2057400"/>
                <a:ext cx="5354638" cy="609600"/>
              </a:xfrm>
              <a:prstGeom prst="rect">
                <a:avLst/>
              </a:prstGeom>
              <a:blipFill>
                <a:blip r:embed="rId3"/>
                <a:stretch>
                  <a:fillRect l="-342"/>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756" name="Object 4">
                <a:extLst>
                  <a:ext uri="{FF2B5EF4-FFF2-40B4-BE49-F238E27FC236}">
                    <a16:creationId xmlns:a16="http://schemas.microsoft.com/office/drawing/2014/main" id="{CE0E0871-AB13-AA04-3C36-86BF21ECB821}"/>
                  </a:ext>
                </a:extLst>
              </p:cNvPr>
              <p:cNvSpPr txBox="1"/>
              <p:nvPr/>
            </p:nvSpPr>
            <p:spPr bwMode="auto">
              <a:xfrm>
                <a:off x="2492375" y="2743200"/>
                <a:ext cx="3527425" cy="11557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𝑖</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𝑗𝑒𝑡</m:t>
                              </m:r>
                            </m:sub>
                          </m:sSub>
                          <m:r>
                            <a:rPr lang="en-IN" i="1">
                              <a:solidFill>
                                <a:srgbClr val="000000"/>
                              </a:solidFill>
                              <a:latin typeface="Cambria Math" panose="02040503050406030204" pitchFamily="18" charset="0"/>
                            </a:rPr>
                            <m:t>×</m:t>
                          </m:r>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cos</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𝛼</m:t>
                                  </m:r>
                                </m:e>
                                <m:sub>
                                  <m:r>
                                    <a:rPr lang="en-IN" i="1">
                                      <a:solidFill>
                                        <a:srgbClr val="000000"/>
                                      </a:solidFill>
                                      <a:latin typeface="Cambria Math" panose="02040503050406030204" pitchFamily="18" charset="0"/>
                                    </a:rPr>
                                    <m:t>𝑖</m:t>
                                  </m:r>
                                </m:sub>
                              </m:sSub>
                            </m:e>
                          </m:func>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𝑈</m:t>
                              </m:r>
                            </m:e>
                            <m:sub>
                              <m:r>
                                <a:rPr lang="en-IN" i="1">
                                  <a:solidFill>
                                    <a:srgbClr val="000000"/>
                                  </a:solidFill>
                                  <a:latin typeface="Cambria Math" panose="02040503050406030204" pitchFamily="18" charset="0"/>
                                </a:rPr>
                                <m:t>𝑏</m:t>
                              </m:r>
                            </m:sub>
                          </m:sSub>
                        </m:num>
                        <m:den>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cos</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𝛽</m:t>
                                  </m:r>
                                </m:e>
                                <m:sub>
                                  <m:r>
                                    <a:rPr lang="en-IN" i="1">
                                      <a:solidFill>
                                        <a:srgbClr val="000000"/>
                                      </a:solidFill>
                                      <a:latin typeface="Cambria Math" panose="02040503050406030204" pitchFamily="18" charset="0"/>
                                    </a:rPr>
                                    <m:t>𝑖</m:t>
                                  </m:r>
                                </m:sub>
                              </m:sSub>
                            </m:e>
                          </m:func>
                        </m:den>
                      </m:f>
                    </m:oMath>
                  </m:oMathPara>
                </a14:m>
                <a:endParaRPr lang="en-IN"/>
              </a:p>
            </p:txBody>
          </p:sp>
        </mc:Choice>
        <mc:Fallback xmlns="">
          <p:sp>
            <p:nvSpPr>
              <p:cNvPr id="74756" name="Object 4">
                <a:extLst>
                  <a:ext uri="{FF2B5EF4-FFF2-40B4-BE49-F238E27FC236}">
                    <a16:creationId xmlns:a16="http://schemas.microsoft.com/office/drawing/2014/main" id="{CE0E0871-AB13-AA04-3C36-86BF21ECB821}"/>
                  </a:ext>
                </a:extLst>
              </p:cNvPr>
              <p:cNvSpPr txBox="1">
                <a:spLocks noRot="1" noChangeAspect="1" noMove="1" noResize="1" noEditPoints="1" noAdjustHandles="1" noChangeArrowheads="1" noChangeShapeType="1" noTextEdit="1"/>
              </p:cNvSpPr>
              <p:nvPr/>
            </p:nvSpPr>
            <p:spPr bwMode="auto">
              <a:xfrm>
                <a:off x="2492375" y="2743200"/>
                <a:ext cx="3527425" cy="1155700"/>
              </a:xfrm>
              <a:prstGeom prst="rect">
                <a:avLst/>
              </a:prstGeom>
              <a:blipFill>
                <a:blip r:embed="rId4"/>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757" name="Object 5">
                <a:extLst>
                  <a:ext uri="{FF2B5EF4-FFF2-40B4-BE49-F238E27FC236}">
                    <a16:creationId xmlns:a16="http://schemas.microsoft.com/office/drawing/2014/main" id="{2C8472FC-9A0A-863E-0E00-F8AFC1538F99}"/>
                  </a:ext>
                </a:extLst>
              </p:cNvPr>
              <p:cNvSpPr txBox="1"/>
              <p:nvPr/>
            </p:nvSpPr>
            <p:spPr bwMode="auto">
              <a:xfrm>
                <a:off x="444500" y="3810000"/>
                <a:ext cx="8547100" cy="1143000"/>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𝜏</m:t>
                      </m:r>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𝑟</m:t>
                      </m:r>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𝑗𝑒𝑡</m:t>
                              </m:r>
                            </m:sub>
                          </m:sSub>
                          <m:r>
                            <a:rPr lang="en-IN" i="1">
                              <a:solidFill>
                                <a:srgbClr val="000000"/>
                              </a:solidFill>
                              <a:latin typeface="Cambria Math" panose="02040503050406030204" pitchFamily="18" charset="0"/>
                            </a:rPr>
                            <m:t>×</m:t>
                          </m:r>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cos</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𝛼</m:t>
                                  </m:r>
                                </m:e>
                                <m:sub>
                                  <m:r>
                                    <a:rPr lang="en-IN" i="1">
                                      <a:solidFill>
                                        <a:srgbClr val="000000"/>
                                      </a:solidFill>
                                      <a:latin typeface="Cambria Math" panose="02040503050406030204" pitchFamily="18" charset="0"/>
                                    </a:rPr>
                                    <m:t>𝑖</m:t>
                                  </m:r>
                                </m:sub>
                              </m:sSub>
                            </m:e>
                          </m:func>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𝑈</m:t>
                                  </m:r>
                                </m:e>
                                <m:sub>
                                  <m:r>
                                    <a:rPr lang="en-IN" i="1">
                                      <a:solidFill>
                                        <a:srgbClr val="000000"/>
                                      </a:solidFill>
                                      <a:latin typeface="Cambria Math" panose="02040503050406030204" pitchFamily="18" charset="0"/>
                                    </a:rPr>
                                    <m:t>𝑏</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𝑘</m:t>
                                  </m:r>
                                </m:e>
                                <m:sub>
                                  <m:r>
                                    <a:rPr lang="en-IN" i="1">
                                      <a:solidFill>
                                        <a:srgbClr val="000000"/>
                                      </a:solidFill>
                                      <a:latin typeface="Cambria Math" panose="02040503050406030204" pitchFamily="18" charset="0"/>
                                    </a:rPr>
                                    <m:t>𝑏</m:t>
                                  </m:r>
                                </m:sub>
                              </m:sSub>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𝑗𝑒𝑡</m:t>
                                          </m:r>
                                        </m:sub>
                                      </m:sSub>
                                      <m:r>
                                        <a:rPr lang="en-IN" i="1">
                                          <a:solidFill>
                                            <a:srgbClr val="000000"/>
                                          </a:solidFill>
                                          <a:latin typeface="Cambria Math" panose="02040503050406030204" pitchFamily="18" charset="0"/>
                                        </a:rPr>
                                        <m:t>×</m:t>
                                      </m:r>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cos</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𝛼</m:t>
                                              </m:r>
                                            </m:e>
                                            <m:sub>
                                              <m:r>
                                                <a:rPr lang="en-IN" i="1">
                                                  <a:solidFill>
                                                    <a:srgbClr val="000000"/>
                                                  </a:solidFill>
                                                  <a:latin typeface="Cambria Math" panose="02040503050406030204" pitchFamily="18" charset="0"/>
                                                </a:rPr>
                                                <m:t>𝑖</m:t>
                                              </m:r>
                                            </m:sub>
                                          </m:sSub>
                                        </m:e>
                                      </m:func>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𝑈</m:t>
                                          </m:r>
                                        </m:e>
                                        <m:sub>
                                          <m:r>
                                            <a:rPr lang="en-IN" i="1">
                                              <a:solidFill>
                                                <a:srgbClr val="000000"/>
                                              </a:solidFill>
                                              <a:latin typeface="Cambria Math" panose="02040503050406030204" pitchFamily="18" charset="0"/>
                                            </a:rPr>
                                            <m:t>𝑏</m:t>
                                          </m:r>
                                        </m:sub>
                                      </m:sSub>
                                    </m:num>
                                    <m:den>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cos</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𝛽</m:t>
                                              </m:r>
                                            </m:e>
                                            <m:sub>
                                              <m:r>
                                                <a:rPr lang="en-IN" i="1">
                                                  <a:solidFill>
                                                    <a:srgbClr val="000000"/>
                                                  </a:solidFill>
                                                  <a:latin typeface="Cambria Math" panose="02040503050406030204" pitchFamily="18" charset="0"/>
                                                </a:rPr>
                                                <m:t>𝑖</m:t>
                                              </m:r>
                                            </m:sub>
                                          </m:sSub>
                                        </m:e>
                                      </m:func>
                                    </m:den>
                                  </m:f>
                                </m:e>
                              </m:d>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cos</m:t>
                                  </m:r>
                                </m:fName>
                                <m:e>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180−</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𝛽</m:t>
                                          </m:r>
                                        </m:e>
                                        <m:sub>
                                          <m:r>
                                            <a:rPr lang="en-IN" i="1">
                                              <a:solidFill>
                                                <a:srgbClr val="000000"/>
                                              </a:solidFill>
                                              <a:latin typeface="Cambria Math" panose="02040503050406030204" pitchFamily="18" charset="0"/>
                                            </a:rPr>
                                            <m:t>𝑒</m:t>
                                          </m:r>
                                        </m:sub>
                                      </m:sSub>
                                    </m:e>
                                  </m:d>
                                </m:e>
                              </m:func>
                            </m:e>
                          </m:d>
                        </m:e>
                      </m:d>
                    </m:oMath>
                  </m:oMathPara>
                </a14:m>
                <a:endParaRPr lang="en-IN" dirty="0"/>
              </a:p>
            </p:txBody>
          </p:sp>
        </mc:Choice>
        <mc:Fallback xmlns="">
          <p:sp>
            <p:nvSpPr>
              <p:cNvPr id="74757" name="Object 5">
                <a:extLst>
                  <a:ext uri="{FF2B5EF4-FFF2-40B4-BE49-F238E27FC236}">
                    <a16:creationId xmlns:a16="http://schemas.microsoft.com/office/drawing/2014/main" id="{2C8472FC-9A0A-863E-0E00-F8AFC1538F99}"/>
                  </a:ext>
                </a:extLst>
              </p:cNvPr>
              <p:cNvSpPr txBox="1">
                <a:spLocks noRot="1" noChangeAspect="1" noMove="1" noResize="1" noEditPoints="1" noAdjustHandles="1" noChangeArrowheads="1" noChangeShapeType="1" noTextEdit="1"/>
              </p:cNvSpPr>
              <p:nvPr/>
            </p:nvSpPr>
            <p:spPr bwMode="auto">
              <a:xfrm>
                <a:off x="444500" y="3810000"/>
                <a:ext cx="8547100" cy="1143000"/>
              </a:xfrm>
              <a:prstGeom prst="rect">
                <a:avLst/>
              </a:prstGeom>
              <a:blipFill>
                <a:blip r:embed="rId5"/>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758" name="Object 6">
                <a:extLst>
                  <a:ext uri="{FF2B5EF4-FFF2-40B4-BE49-F238E27FC236}">
                    <a16:creationId xmlns:a16="http://schemas.microsoft.com/office/drawing/2014/main" id="{5962D494-F74A-1A8D-F91C-D814D58143FE}"/>
                  </a:ext>
                </a:extLst>
              </p:cNvPr>
              <p:cNvSpPr txBox="1"/>
              <p:nvPr/>
            </p:nvSpPr>
            <p:spPr bwMode="auto">
              <a:xfrm>
                <a:off x="381000" y="5514975"/>
                <a:ext cx="8812212" cy="1038225"/>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r>
                        <a:rPr lang="en-IN" sz="2000" i="1">
                          <a:solidFill>
                            <a:srgbClr val="000000"/>
                          </a:solidFill>
                          <a:latin typeface="Cambria Math" panose="02040503050406030204" pitchFamily="18" charset="0"/>
                        </a:rPr>
                        <m:t>𝑃</m:t>
                      </m:r>
                      <m:r>
                        <a:rPr lang="en-IN" sz="2000" i="1">
                          <a:solidFill>
                            <a:srgbClr val="000000"/>
                          </a:solidFill>
                          <a:latin typeface="Cambria Math" panose="02040503050406030204" pitchFamily="18" charset="0"/>
                        </a:rPr>
                        <m:t>=</m:t>
                      </m:r>
                      <m:acc>
                        <m:accPr>
                          <m:chr m:val="̇"/>
                          <m:ctrlPr>
                            <a:rPr lang="en-IN" sz="2000" i="1">
                              <a:solidFill>
                                <a:srgbClr val="000000"/>
                              </a:solidFill>
                              <a:latin typeface="Cambria Math" panose="02040503050406030204" pitchFamily="18" charset="0"/>
                            </a:rPr>
                          </m:ctrlPr>
                        </m:accPr>
                        <m:e>
                          <m:r>
                            <a:rPr lang="en-IN" sz="2000" i="1">
                              <a:solidFill>
                                <a:srgbClr val="000000"/>
                              </a:solidFill>
                              <a:latin typeface="Cambria Math" panose="02040503050406030204" pitchFamily="18" charset="0"/>
                            </a:rPr>
                            <m:t>𝑚</m:t>
                          </m:r>
                        </m:e>
                      </m:acc>
                      <m:r>
                        <a:rPr lang="en-IN" sz="2000" i="1">
                          <a:solidFill>
                            <a:srgbClr val="000000"/>
                          </a:solidFill>
                          <a:latin typeface="Cambria Math" panose="02040503050406030204" pitchFamily="18" charset="0"/>
                        </a:rPr>
                        <m:t>×</m:t>
                      </m:r>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𝑈</m:t>
                          </m:r>
                        </m:e>
                        <m:sub>
                          <m:r>
                            <a:rPr lang="en-IN" sz="2000" i="1">
                              <a:solidFill>
                                <a:srgbClr val="000000"/>
                              </a:solidFill>
                              <a:latin typeface="Cambria Math" panose="02040503050406030204" pitchFamily="18" charset="0"/>
                            </a:rPr>
                            <m:t>𝑏</m:t>
                          </m:r>
                        </m:sub>
                      </m:sSub>
                      <m:r>
                        <a:rPr lang="en-IN" sz="2000" i="1">
                          <a:solidFill>
                            <a:srgbClr val="000000"/>
                          </a:solidFill>
                          <a:latin typeface="Cambria Math" panose="02040503050406030204" pitchFamily="18" charset="0"/>
                        </a:rPr>
                        <m:t>×</m:t>
                      </m:r>
                      <m:d>
                        <m:dPr>
                          <m:ctrlPr>
                            <a:rPr lang="en-IN" sz="2000" i="1">
                              <a:solidFill>
                                <a:srgbClr val="000000"/>
                              </a:solidFill>
                              <a:latin typeface="Cambria Math" panose="02040503050406030204" pitchFamily="18" charset="0"/>
                            </a:rPr>
                          </m:ctrlPr>
                        </m:dPr>
                        <m:e>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𝑉</m:t>
                              </m:r>
                            </m:e>
                            <m:sub>
                              <m:r>
                                <a:rPr lang="en-IN" sz="2000" i="1">
                                  <a:solidFill>
                                    <a:srgbClr val="000000"/>
                                  </a:solidFill>
                                  <a:latin typeface="Cambria Math" panose="02040503050406030204" pitchFamily="18" charset="0"/>
                                </a:rPr>
                                <m:t>𝑗𝑒𝑡</m:t>
                              </m:r>
                            </m:sub>
                          </m:sSub>
                          <m:r>
                            <a:rPr lang="en-IN" sz="2000" i="1">
                              <a:solidFill>
                                <a:srgbClr val="000000"/>
                              </a:solidFill>
                              <a:latin typeface="Cambria Math" panose="02040503050406030204" pitchFamily="18" charset="0"/>
                            </a:rPr>
                            <m:t>×</m:t>
                          </m:r>
                          <m:func>
                            <m:funcPr>
                              <m:ctrlPr>
                                <a:rPr lang="en-IN" sz="2000" i="1">
                                  <a:solidFill>
                                    <a:srgbClr val="000000"/>
                                  </a:solidFill>
                                  <a:latin typeface="Cambria Math" panose="02040503050406030204" pitchFamily="18" charset="0"/>
                                </a:rPr>
                              </m:ctrlPr>
                            </m:funcPr>
                            <m:fName>
                              <m:r>
                                <m:rPr>
                                  <m:sty m:val="p"/>
                                </m:rPr>
                                <a:rPr lang="en-IN" sz="2000" i="0">
                                  <a:solidFill>
                                    <a:srgbClr val="000000"/>
                                  </a:solidFill>
                                  <a:latin typeface="Cambria Math" panose="02040503050406030204" pitchFamily="18" charset="0"/>
                                </a:rPr>
                                <m:t>cos</m:t>
                              </m:r>
                            </m:fName>
                            <m:e>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𝛼</m:t>
                                  </m:r>
                                </m:e>
                                <m:sub>
                                  <m:r>
                                    <a:rPr lang="en-IN" sz="2000" i="1">
                                      <a:solidFill>
                                        <a:srgbClr val="000000"/>
                                      </a:solidFill>
                                      <a:latin typeface="Cambria Math" panose="02040503050406030204" pitchFamily="18" charset="0"/>
                                    </a:rPr>
                                    <m:t>𝑖</m:t>
                                  </m:r>
                                </m:sub>
                              </m:sSub>
                            </m:e>
                          </m:func>
                          <m:r>
                            <a:rPr lang="en-IN" sz="2000" i="1">
                              <a:solidFill>
                                <a:srgbClr val="000000"/>
                              </a:solidFill>
                              <a:latin typeface="Cambria Math" panose="02040503050406030204" pitchFamily="18" charset="0"/>
                            </a:rPr>
                            <m:t>−</m:t>
                          </m:r>
                          <m:d>
                            <m:dPr>
                              <m:ctrlPr>
                                <a:rPr lang="en-IN" sz="2000" i="1">
                                  <a:solidFill>
                                    <a:srgbClr val="000000"/>
                                  </a:solidFill>
                                  <a:latin typeface="Cambria Math" panose="02040503050406030204" pitchFamily="18" charset="0"/>
                                </a:rPr>
                              </m:ctrlPr>
                            </m:dPr>
                            <m:e>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𝑈</m:t>
                                  </m:r>
                                </m:e>
                                <m:sub>
                                  <m:r>
                                    <a:rPr lang="en-IN" sz="2000" i="1">
                                      <a:solidFill>
                                        <a:srgbClr val="000000"/>
                                      </a:solidFill>
                                      <a:latin typeface="Cambria Math" panose="02040503050406030204" pitchFamily="18" charset="0"/>
                                    </a:rPr>
                                    <m:t>𝑏</m:t>
                                  </m:r>
                                </m:sub>
                              </m:sSub>
                              <m:r>
                                <a:rPr lang="en-IN" sz="2000" i="1">
                                  <a:solidFill>
                                    <a:srgbClr val="000000"/>
                                  </a:solidFill>
                                  <a:latin typeface="Cambria Math" panose="02040503050406030204" pitchFamily="18" charset="0"/>
                                </a:rPr>
                                <m:t>−</m:t>
                              </m:r>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𝑘</m:t>
                                  </m:r>
                                </m:e>
                                <m:sub>
                                  <m:r>
                                    <a:rPr lang="en-IN" sz="2000" i="1">
                                      <a:solidFill>
                                        <a:srgbClr val="000000"/>
                                      </a:solidFill>
                                      <a:latin typeface="Cambria Math" panose="02040503050406030204" pitchFamily="18" charset="0"/>
                                    </a:rPr>
                                    <m:t>𝑏</m:t>
                                  </m:r>
                                </m:sub>
                              </m:sSub>
                              <m:d>
                                <m:dPr>
                                  <m:begChr m:val="{"/>
                                  <m:endChr m:val="}"/>
                                  <m:ctrlPr>
                                    <a:rPr lang="en-IN" sz="2000" i="1">
                                      <a:solidFill>
                                        <a:srgbClr val="000000"/>
                                      </a:solidFill>
                                      <a:latin typeface="Cambria Math" panose="02040503050406030204" pitchFamily="18" charset="0"/>
                                    </a:rPr>
                                  </m:ctrlPr>
                                </m:dPr>
                                <m:e>
                                  <m:f>
                                    <m:fPr>
                                      <m:ctrlPr>
                                        <a:rPr lang="en-IN" sz="2000" i="1">
                                          <a:solidFill>
                                            <a:srgbClr val="000000"/>
                                          </a:solidFill>
                                          <a:latin typeface="Cambria Math" panose="02040503050406030204" pitchFamily="18" charset="0"/>
                                        </a:rPr>
                                      </m:ctrlPr>
                                    </m:fPr>
                                    <m:num>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𝑉</m:t>
                                          </m:r>
                                        </m:e>
                                        <m:sub>
                                          <m:r>
                                            <a:rPr lang="en-IN" sz="2000" i="1">
                                              <a:solidFill>
                                                <a:srgbClr val="000000"/>
                                              </a:solidFill>
                                              <a:latin typeface="Cambria Math" panose="02040503050406030204" pitchFamily="18" charset="0"/>
                                            </a:rPr>
                                            <m:t>𝑗𝑒𝑡</m:t>
                                          </m:r>
                                        </m:sub>
                                      </m:sSub>
                                      <m:r>
                                        <a:rPr lang="en-IN" sz="2000" i="1">
                                          <a:solidFill>
                                            <a:srgbClr val="000000"/>
                                          </a:solidFill>
                                          <a:latin typeface="Cambria Math" panose="02040503050406030204" pitchFamily="18" charset="0"/>
                                        </a:rPr>
                                        <m:t>×</m:t>
                                      </m:r>
                                      <m:func>
                                        <m:funcPr>
                                          <m:ctrlPr>
                                            <a:rPr lang="en-IN" sz="2000" i="1">
                                              <a:solidFill>
                                                <a:srgbClr val="000000"/>
                                              </a:solidFill>
                                              <a:latin typeface="Cambria Math" panose="02040503050406030204" pitchFamily="18" charset="0"/>
                                            </a:rPr>
                                          </m:ctrlPr>
                                        </m:funcPr>
                                        <m:fName>
                                          <m:r>
                                            <m:rPr>
                                              <m:sty m:val="p"/>
                                            </m:rPr>
                                            <a:rPr lang="en-IN" sz="2000" i="0">
                                              <a:solidFill>
                                                <a:srgbClr val="000000"/>
                                              </a:solidFill>
                                              <a:latin typeface="Cambria Math" panose="02040503050406030204" pitchFamily="18" charset="0"/>
                                            </a:rPr>
                                            <m:t>cos</m:t>
                                          </m:r>
                                        </m:fName>
                                        <m:e>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𝛼</m:t>
                                              </m:r>
                                            </m:e>
                                            <m:sub>
                                              <m:r>
                                                <a:rPr lang="en-IN" sz="2000" i="1">
                                                  <a:solidFill>
                                                    <a:srgbClr val="000000"/>
                                                  </a:solidFill>
                                                  <a:latin typeface="Cambria Math" panose="02040503050406030204" pitchFamily="18" charset="0"/>
                                                </a:rPr>
                                                <m:t>𝑖</m:t>
                                              </m:r>
                                            </m:sub>
                                          </m:sSub>
                                        </m:e>
                                      </m:func>
                                      <m:r>
                                        <a:rPr lang="en-IN" sz="2000" i="1">
                                          <a:solidFill>
                                            <a:srgbClr val="000000"/>
                                          </a:solidFill>
                                          <a:latin typeface="Cambria Math" panose="02040503050406030204" pitchFamily="18" charset="0"/>
                                        </a:rPr>
                                        <m:t>−</m:t>
                                      </m:r>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𝑈</m:t>
                                          </m:r>
                                        </m:e>
                                        <m:sub>
                                          <m:r>
                                            <a:rPr lang="en-IN" sz="2000" i="1">
                                              <a:solidFill>
                                                <a:srgbClr val="000000"/>
                                              </a:solidFill>
                                              <a:latin typeface="Cambria Math" panose="02040503050406030204" pitchFamily="18" charset="0"/>
                                            </a:rPr>
                                            <m:t>𝑏</m:t>
                                          </m:r>
                                        </m:sub>
                                      </m:sSub>
                                    </m:num>
                                    <m:den>
                                      <m:func>
                                        <m:funcPr>
                                          <m:ctrlPr>
                                            <a:rPr lang="en-IN" sz="2000" i="1">
                                              <a:solidFill>
                                                <a:srgbClr val="000000"/>
                                              </a:solidFill>
                                              <a:latin typeface="Cambria Math" panose="02040503050406030204" pitchFamily="18" charset="0"/>
                                            </a:rPr>
                                          </m:ctrlPr>
                                        </m:funcPr>
                                        <m:fName>
                                          <m:r>
                                            <m:rPr>
                                              <m:sty m:val="p"/>
                                            </m:rPr>
                                            <a:rPr lang="en-IN" sz="2000" i="0">
                                              <a:solidFill>
                                                <a:srgbClr val="000000"/>
                                              </a:solidFill>
                                              <a:latin typeface="Cambria Math" panose="02040503050406030204" pitchFamily="18" charset="0"/>
                                            </a:rPr>
                                            <m:t>cos</m:t>
                                          </m:r>
                                        </m:fName>
                                        <m:e>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𝛽</m:t>
                                              </m:r>
                                            </m:e>
                                            <m:sub>
                                              <m:r>
                                                <a:rPr lang="en-IN" sz="2000" i="1">
                                                  <a:solidFill>
                                                    <a:srgbClr val="000000"/>
                                                  </a:solidFill>
                                                  <a:latin typeface="Cambria Math" panose="02040503050406030204" pitchFamily="18" charset="0"/>
                                                </a:rPr>
                                                <m:t>𝑖</m:t>
                                              </m:r>
                                            </m:sub>
                                          </m:sSub>
                                        </m:e>
                                      </m:func>
                                    </m:den>
                                  </m:f>
                                </m:e>
                              </m:d>
                              <m:func>
                                <m:funcPr>
                                  <m:ctrlPr>
                                    <a:rPr lang="en-IN" sz="2000" i="1">
                                      <a:solidFill>
                                        <a:srgbClr val="000000"/>
                                      </a:solidFill>
                                      <a:latin typeface="Cambria Math" panose="02040503050406030204" pitchFamily="18" charset="0"/>
                                    </a:rPr>
                                  </m:ctrlPr>
                                </m:funcPr>
                                <m:fName>
                                  <m:r>
                                    <m:rPr>
                                      <m:sty m:val="p"/>
                                    </m:rPr>
                                    <a:rPr lang="en-IN" sz="2000" i="0">
                                      <a:solidFill>
                                        <a:srgbClr val="000000"/>
                                      </a:solidFill>
                                      <a:latin typeface="Cambria Math" panose="02040503050406030204" pitchFamily="18" charset="0"/>
                                    </a:rPr>
                                    <m:t>cos</m:t>
                                  </m:r>
                                </m:fName>
                                <m:e>
                                  <m:d>
                                    <m:dPr>
                                      <m:ctrlPr>
                                        <a:rPr lang="en-IN" sz="2000" i="1">
                                          <a:solidFill>
                                            <a:srgbClr val="000000"/>
                                          </a:solidFill>
                                          <a:latin typeface="Cambria Math" panose="02040503050406030204" pitchFamily="18" charset="0"/>
                                        </a:rPr>
                                      </m:ctrlPr>
                                    </m:dPr>
                                    <m:e>
                                      <m:r>
                                        <a:rPr lang="en-IN" sz="2000" i="1">
                                          <a:solidFill>
                                            <a:srgbClr val="000000"/>
                                          </a:solidFill>
                                          <a:latin typeface="Cambria Math" panose="02040503050406030204" pitchFamily="18" charset="0"/>
                                        </a:rPr>
                                        <m:t>180−</m:t>
                                      </m:r>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𝛽</m:t>
                                          </m:r>
                                        </m:e>
                                        <m:sub>
                                          <m:r>
                                            <a:rPr lang="en-IN" sz="2000" i="1">
                                              <a:solidFill>
                                                <a:srgbClr val="000000"/>
                                              </a:solidFill>
                                              <a:latin typeface="Cambria Math" panose="02040503050406030204" pitchFamily="18" charset="0"/>
                                            </a:rPr>
                                            <m:t>𝑒</m:t>
                                          </m:r>
                                        </m:sub>
                                      </m:sSub>
                                    </m:e>
                                  </m:d>
                                </m:e>
                              </m:func>
                            </m:e>
                          </m:d>
                        </m:e>
                      </m:d>
                    </m:oMath>
                  </m:oMathPara>
                </a14:m>
                <a:endParaRPr lang="en-IN" sz="2000"/>
              </a:p>
            </p:txBody>
          </p:sp>
        </mc:Choice>
        <mc:Fallback xmlns="">
          <p:sp>
            <p:nvSpPr>
              <p:cNvPr id="74758" name="Object 6">
                <a:extLst>
                  <a:ext uri="{FF2B5EF4-FFF2-40B4-BE49-F238E27FC236}">
                    <a16:creationId xmlns:a16="http://schemas.microsoft.com/office/drawing/2014/main" id="{5962D494-F74A-1A8D-F91C-D814D58143FE}"/>
                  </a:ext>
                </a:extLst>
              </p:cNvPr>
              <p:cNvSpPr txBox="1">
                <a:spLocks noRot="1" noChangeAspect="1" noMove="1" noResize="1" noEditPoints="1" noAdjustHandles="1" noChangeArrowheads="1" noChangeShapeType="1" noTextEdit="1"/>
              </p:cNvSpPr>
              <p:nvPr/>
            </p:nvSpPr>
            <p:spPr bwMode="auto">
              <a:xfrm>
                <a:off x="381000" y="5514975"/>
                <a:ext cx="8812212" cy="1038225"/>
              </a:xfrm>
              <a:prstGeom prst="rect">
                <a:avLst/>
              </a:prstGeom>
              <a:blipFill>
                <a:blip r:embed="rId6"/>
                <a:stretch>
                  <a:fillRect/>
                </a:stretch>
              </a:blipFill>
              <a:ln>
                <a:noFill/>
              </a:ln>
              <a:effectLst/>
            </p:spPr>
            <p:txBody>
              <a:bodyPr/>
              <a:lstStyle/>
              <a:p>
                <a:r>
                  <a:rPr lang="en-IN">
                    <a:noFill/>
                  </a:rPr>
                  <a:t> </a:t>
                </a:r>
              </a:p>
            </p:txBody>
          </p:sp>
        </mc:Fallback>
      </mc:AlternateContent>
      <p:grpSp>
        <p:nvGrpSpPr>
          <p:cNvPr id="2" name="Group 1">
            <a:extLst>
              <a:ext uri="{FF2B5EF4-FFF2-40B4-BE49-F238E27FC236}">
                <a16:creationId xmlns:a16="http://schemas.microsoft.com/office/drawing/2014/main" id="{9D346F71-954E-FB2F-966C-BEE30EDDE82D}"/>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EDDF4B68-DB57-2DD7-646F-BDAC9E6D219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0BE78F57-DB03-8879-AFEF-A119CD50C976}"/>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F5694AE4-5B16-1AE6-BE56-10DDD61FAEC7}"/>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BD094D08-C4D8-7935-82B1-E8D7EE322335}"/>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97C8592E-ADD3-FFD5-CC13-B21422D6931C}"/>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13829CA2-51FF-D565-3343-5F797959936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C1293809-EF4B-4777-8BD3-BA1C5244D53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7B3ECC97-218C-6095-2367-DB4663E87722}"/>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2C64D1CC-5852-06B2-E4EC-10D87AF4109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1F10F6ED-E2ED-4561-AB90-31E55642D2B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BFD1D983-9BCE-48FA-BB5F-C05C520E0B9D}"/>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E49B1593-7D94-4399-8C2E-D8392CD6D30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24ECBAE2-497B-CB79-5E72-D60DB4A0A65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92645654-3F21-124F-B671-079948CF5E1B}"/>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0006C6DA-FC9A-A430-66AD-8EA29373F10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95618A55-7BAD-54FC-F1A4-2CDD4BE44D4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A17631D-C626-4674-E697-CE1E679F457B}"/>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2630BBE3-8A57-9C78-B604-5D1CFC592ED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2" name="Title 21">
            <a:extLst>
              <a:ext uri="{FF2B5EF4-FFF2-40B4-BE49-F238E27FC236}">
                <a16:creationId xmlns:a16="http://schemas.microsoft.com/office/drawing/2014/main" id="{3D843E77-C9A6-859D-7B5F-84D857084741}"/>
              </a:ext>
            </a:extLst>
          </p:cNvPr>
          <p:cNvSpPr>
            <a:spLocks noGrp="1"/>
          </p:cNvSpPr>
          <p:nvPr>
            <p:ph type="title"/>
          </p:nvPr>
        </p:nvSpPr>
        <p:spPr>
          <a:xfrm>
            <a:off x="685800" y="152400"/>
            <a:ext cx="7772400" cy="1143000"/>
          </a:xfrm>
        </p:spPr>
        <p:txBody>
          <a:bodyPr/>
          <a:lstStyle/>
          <a:p>
            <a:r>
              <a:rPr lang="en-US" sz="2800" dirty="0"/>
              <a:t>Frictional Flow Past A Bucket</a:t>
            </a:r>
            <a:endParaRPr lang="en-IN" sz="2800" dirty="0"/>
          </a:p>
        </p:txBody>
      </p:sp>
    </p:spTree>
    <p:extLst>
      <p:ext uri="{BB962C8B-B14F-4D97-AF65-F5344CB8AC3E}">
        <p14:creationId xmlns:p14="http://schemas.microsoft.com/office/powerpoint/2010/main" val="15712788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4754"/>
                                        </p:tgtEl>
                                        <p:attrNameLst>
                                          <p:attrName>style.visibility</p:attrName>
                                        </p:attrNameLst>
                                      </p:cBhvr>
                                      <p:to>
                                        <p:strVal val="visible"/>
                                      </p:to>
                                    </p:set>
                                    <p:anim calcmode="lin" valueType="num">
                                      <p:cBhvr additive="base">
                                        <p:cTn id="12" dur="500" fill="hold"/>
                                        <p:tgtEl>
                                          <p:spTgt spid="74754"/>
                                        </p:tgtEl>
                                        <p:attrNameLst>
                                          <p:attrName>ppt_x</p:attrName>
                                        </p:attrNameLst>
                                      </p:cBhvr>
                                      <p:tavLst>
                                        <p:tav tm="0">
                                          <p:val>
                                            <p:strVal val="#ppt_x"/>
                                          </p:val>
                                        </p:tav>
                                        <p:tav tm="100000">
                                          <p:val>
                                            <p:strVal val="#ppt_x"/>
                                          </p:val>
                                        </p:tav>
                                      </p:tavLst>
                                    </p:anim>
                                    <p:anim calcmode="lin" valueType="num">
                                      <p:cBhvr additive="base">
                                        <p:cTn id="13" dur="500" fill="hold"/>
                                        <p:tgtEl>
                                          <p:spTgt spid="7475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4755"/>
                                        </p:tgtEl>
                                        <p:attrNameLst>
                                          <p:attrName>style.visibility</p:attrName>
                                        </p:attrNameLst>
                                      </p:cBhvr>
                                      <p:to>
                                        <p:strVal val="visible"/>
                                      </p:to>
                                    </p:set>
                                    <p:anim calcmode="lin" valueType="num">
                                      <p:cBhvr additive="base">
                                        <p:cTn id="18" dur="500" fill="hold"/>
                                        <p:tgtEl>
                                          <p:spTgt spid="74755"/>
                                        </p:tgtEl>
                                        <p:attrNameLst>
                                          <p:attrName>ppt_x</p:attrName>
                                        </p:attrNameLst>
                                      </p:cBhvr>
                                      <p:tavLst>
                                        <p:tav tm="0">
                                          <p:val>
                                            <p:strVal val="#ppt_x"/>
                                          </p:val>
                                        </p:tav>
                                        <p:tav tm="100000">
                                          <p:val>
                                            <p:strVal val="#ppt_x"/>
                                          </p:val>
                                        </p:tav>
                                      </p:tavLst>
                                    </p:anim>
                                    <p:anim calcmode="lin" valueType="num">
                                      <p:cBhvr additive="base">
                                        <p:cTn id="19" dur="500" fill="hold"/>
                                        <p:tgtEl>
                                          <p:spTgt spid="7475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74756"/>
                                        </p:tgtEl>
                                        <p:attrNameLst>
                                          <p:attrName>style.visibility</p:attrName>
                                        </p:attrNameLst>
                                      </p:cBhvr>
                                      <p:to>
                                        <p:strVal val="visible"/>
                                      </p:to>
                                    </p:set>
                                    <p:anim calcmode="lin" valueType="num">
                                      <p:cBhvr additive="base">
                                        <p:cTn id="24" dur="500" fill="hold"/>
                                        <p:tgtEl>
                                          <p:spTgt spid="74756"/>
                                        </p:tgtEl>
                                        <p:attrNameLst>
                                          <p:attrName>ppt_x</p:attrName>
                                        </p:attrNameLst>
                                      </p:cBhvr>
                                      <p:tavLst>
                                        <p:tav tm="0">
                                          <p:val>
                                            <p:strVal val="#ppt_x"/>
                                          </p:val>
                                        </p:tav>
                                        <p:tav tm="100000">
                                          <p:val>
                                            <p:strVal val="#ppt_x"/>
                                          </p:val>
                                        </p:tav>
                                      </p:tavLst>
                                    </p:anim>
                                    <p:anim calcmode="lin" valueType="num">
                                      <p:cBhvr additive="base">
                                        <p:cTn id="25" dur="500" fill="hold"/>
                                        <p:tgtEl>
                                          <p:spTgt spid="74756"/>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74757"/>
                                        </p:tgtEl>
                                        <p:attrNameLst>
                                          <p:attrName>style.visibility</p:attrName>
                                        </p:attrNameLst>
                                      </p:cBhvr>
                                      <p:to>
                                        <p:strVal val="visible"/>
                                      </p:to>
                                    </p:set>
                                    <p:anim calcmode="lin" valueType="num">
                                      <p:cBhvr additive="base">
                                        <p:cTn id="30" dur="500" fill="hold"/>
                                        <p:tgtEl>
                                          <p:spTgt spid="74757"/>
                                        </p:tgtEl>
                                        <p:attrNameLst>
                                          <p:attrName>ppt_x</p:attrName>
                                        </p:attrNameLst>
                                      </p:cBhvr>
                                      <p:tavLst>
                                        <p:tav tm="0">
                                          <p:val>
                                            <p:strVal val="#ppt_x"/>
                                          </p:val>
                                        </p:tav>
                                        <p:tav tm="100000">
                                          <p:val>
                                            <p:strVal val="#ppt_x"/>
                                          </p:val>
                                        </p:tav>
                                      </p:tavLst>
                                    </p:anim>
                                    <p:anim calcmode="lin" valueType="num">
                                      <p:cBhvr additive="base">
                                        <p:cTn id="31" dur="500" fill="hold"/>
                                        <p:tgtEl>
                                          <p:spTgt spid="7475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74758"/>
                                        </p:tgtEl>
                                        <p:attrNameLst>
                                          <p:attrName>style.visibility</p:attrName>
                                        </p:attrNameLst>
                                      </p:cBhvr>
                                      <p:to>
                                        <p:strVal val="visible"/>
                                      </p:to>
                                    </p:set>
                                    <p:anim calcmode="lin" valueType="num">
                                      <p:cBhvr additive="base">
                                        <p:cTn id="36" dur="500" fill="hold"/>
                                        <p:tgtEl>
                                          <p:spTgt spid="74758"/>
                                        </p:tgtEl>
                                        <p:attrNameLst>
                                          <p:attrName>ppt_x</p:attrName>
                                        </p:attrNameLst>
                                      </p:cBhvr>
                                      <p:tavLst>
                                        <p:tav tm="0">
                                          <p:val>
                                            <p:strVal val="#ppt_x"/>
                                          </p:val>
                                        </p:tav>
                                        <p:tav tm="100000">
                                          <p:val>
                                            <p:strVal val="#ppt_x"/>
                                          </p:val>
                                        </p:tav>
                                      </p:tavLst>
                                    </p:anim>
                                    <p:anim calcmode="lin" valueType="num">
                                      <p:cBhvr additive="base">
                                        <p:cTn id="37" dur="500" fill="hold"/>
                                        <p:tgtEl>
                                          <p:spTgt spid="747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4754" grpId="0"/>
      <p:bldP spid="74755" grpId="0"/>
      <p:bldP spid="74756" grpId="0"/>
      <p:bldP spid="74757" grpId="0"/>
      <p:bldP spid="7475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4" name="Text Box 8">
            <a:extLst>
              <a:ext uri="{FF2B5EF4-FFF2-40B4-BE49-F238E27FC236}">
                <a16:creationId xmlns:a16="http://schemas.microsoft.com/office/drawing/2014/main" id="{B95310E1-3A47-763B-0B1C-BAECE06A9139}"/>
              </a:ext>
            </a:extLst>
          </p:cNvPr>
          <p:cNvSpPr txBox="1">
            <a:spLocks noChangeArrowheads="1"/>
          </p:cNvSpPr>
          <p:nvPr/>
        </p:nvSpPr>
        <p:spPr bwMode="auto">
          <a:xfrm>
            <a:off x="902799" y="1374902"/>
            <a:ext cx="40078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dirty="0"/>
              <a:t>For stator/Nozzle </a:t>
            </a:r>
            <a:r>
              <a:rPr lang="en-US" altLang="en-US" i="1" dirty="0" err="1"/>
              <a:t>U</a:t>
            </a:r>
            <a:r>
              <a:rPr lang="en-US" altLang="en-US" i="1" baseline="-25000" dirty="0" err="1"/>
              <a:t>blade</a:t>
            </a:r>
            <a:r>
              <a:rPr lang="en-US" altLang="en-US" i="1" baseline="-25000" dirty="0"/>
              <a:t> </a:t>
            </a:r>
            <a:r>
              <a:rPr lang="en-US" altLang="en-US" dirty="0"/>
              <a:t>=0</a:t>
            </a:r>
          </a:p>
        </p:txBody>
      </p:sp>
      <mc:AlternateContent xmlns:mc="http://schemas.openxmlformats.org/markup-compatibility/2006" xmlns:a14="http://schemas.microsoft.com/office/drawing/2010/main">
        <mc:Choice Requires="a14">
          <p:sp>
            <p:nvSpPr>
              <p:cNvPr id="241673" name="Object 4">
                <a:extLst>
                  <a:ext uri="{FF2B5EF4-FFF2-40B4-BE49-F238E27FC236}">
                    <a16:creationId xmlns:a16="http://schemas.microsoft.com/office/drawing/2014/main" id="{DED2F194-DF50-C9D1-9C17-9B8C449654EA}"/>
                  </a:ext>
                </a:extLst>
              </p:cNvPr>
              <p:cNvSpPr txBox="1"/>
              <p:nvPr/>
            </p:nvSpPr>
            <p:spPr bwMode="auto">
              <a:xfrm>
                <a:off x="536448" y="2109954"/>
                <a:ext cx="8474075" cy="934871"/>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r>
                        <a:rPr lang="en-US" sz="2400" b="0" i="1" smtClean="0">
                          <a:solidFill>
                            <a:srgbClr val="000000"/>
                          </a:solidFill>
                          <a:latin typeface="Cambria Math" panose="02040503050406030204" pitchFamily="18" charset="0"/>
                        </a:rPr>
                        <m:t>𝑇𝑜𝑡𝑎𝑙</m:t>
                      </m:r>
                      <m:r>
                        <a:rPr lang="en-US" sz="2400" b="0" i="1" smtClean="0">
                          <a:solidFill>
                            <a:srgbClr val="000000"/>
                          </a:solidFill>
                          <a:latin typeface="Cambria Math" panose="02040503050406030204" pitchFamily="18" charset="0"/>
                        </a:rPr>
                        <m:t> </m:t>
                      </m:r>
                      <m:r>
                        <a:rPr lang="en-US" sz="2400" b="0" i="1" smtClean="0">
                          <a:solidFill>
                            <a:srgbClr val="000000"/>
                          </a:solidFill>
                          <a:latin typeface="Cambria Math" panose="02040503050406030204" pitchFamily="18" charset="0"/>
                        </a:rPr>
                        <m:t>𝑀𝑒𝑡</m:t>
                      </m:r>
                      <m:r>
                        <a:rPr lang="en-US" sz="2400" b="0" i="1" smtClean="0">
                          <a:solidFill>
                            <a:srgbClr val="000000"/>
                          </a:solidFill>
                          <a:latin typeface="Cambria Math" panose="02040503050406030204" pitchFamily="18" charset="0"/>
                        </a:rPr>
                        <m:t>h</m:t>
                      </m:r>
                      <m:r>
                        <a:rPr lang="en-US" sz="2400" b="0" i="1" smtClean="0">
                          <a:solidFill>
                            <a:srgbClr val="000000"/>
                          </a:solidFill>
                          <a:latin typeface="Cambria Math" panose="02040503050406030204" pitchFamily="18" charset="0"/>
                        </a:rPr>
                        <m:t>𝑎𝑙𝑝𝑦</m:t>
                      </m:r>
                      <m:r>
                        <a:rPr lang="en-US" sz="2400" b="0" i="1" smtClean="0">
                          <a:solidFill>
                            <a:srgbClr val="000000"/>
                          </a:solidFill>
                          <a:latin typeface="Cambria Math" panose="02040503050406030204" pitchFamily="18" charset="0"/>
                        </a:rPr>
                        <m:t> : </m:t>
                      </m:r>
                      <m:sSub>
                        <m:sSubPr>
                          <m:ctrlPr>
                            <a:rPr lang="en-IN" sz="2400" i="1">
                              <a:solidFill>
                                <a:srgbClr val="000000"/>
                              </a:solidFill>
                              <a:latin typeface="Cambria Math" panose="02040503050406030204" pitchFamily="18" charset="0"/>
                            </a:rPr>
                          </m:ctrlPr>
                        </m:sSubPr>
                        <m:e>
                          <m:r>
                            <a:rPr lang="en-US" sz="2400" b="0" i="1" smtClean="0">
                              <a:solidFill>
                                <a:srgbClr val="000000"/>
                              </a:solidFill>
                              <a:latin typeface="Cambria Math" panose="02040503050406030204" pitchFamily="18" charset="0"/>
                            </a:rPr>
                            <m:t>𝑝</m:t>
                          </m:r>
                        </m:e>
                        <m:sub>
                          <m:r>
                            <a:rPr lang="en-IN" sz="2400" i="1">
                              <a:solidFill>
                                <a:srgbClr val="000000"/>
                              </a:solidFill>
                              <a:latin typeface="Cambria Math" panose="02040503050406030204" pitchFamily="18" charset="0"/>
                            </a:rPr>
                            <m:t>0</m:t>
                          </m:r>
                        </m:sub>
                      </m:sSub>
                      <m:r>
                        <a:rPr lang="en-IN" sz="2400" i="1">
                          <a:solidFill>
                            <a:srgbClr val="000000"/>
                          </a:solidFill>
                          <a:latin typeface="Cambria Math" panose="02040503050406030204" pitchFamily="18" charset="0"/>
                        </a:rPr>
                        <m:t>+</m:t>
                      </m:r>
                      <m:r>
                        <a:rPr lang="en-IN" sz="2400" i="1" smtClean="0">
                          <a:solidFill>
                            <a:srgbClr val="000000"/>
                          </a:solidFill>
                          <a:latin typeface="Cambria Math" panose="02040503050406030204" pitchFamily="18" charset="0"/>
                          <a:ea typeface="Cambria Math" panose="02040503050406030204" pitchFamily="18" charset="0"/>
                        </a:rPr>
                        <m:t>𝜌</m:t>
                      </m:r>
                      <m:r>
                        <a:rPr lang="en-IN" sz="2400" i="1">
                          <a:solidFill>
                            <a:srgbClr val="000000"/>
                          </a:solidFill>
                          <a:latin typeface="Cambria Math" panose="02040503050406030204" pitchFamily="18" charset="0"/>
                        </a:rPr>
                        <m:t>𝑔</m:t>
                      </m:r>
                      <m:r>
                        <a:rPr lang="en-US" sz="2400" b="0" i="1" smtClean="0">
                          <a:solidFill>
                            <a:srgbClr val="000000"/>
                          </a:solidFill>
                          <a:latin typeface="Cambria Math" panose="02040503050406030204" pitchFamily="18" charset="0"/>
                        </a:rPr>
                        <m:t>𝑧</m:t>
                      </m:r>
                      <m:r>
                        <a:rPr lang="en-US" sz="2400" b="0" i="1" smtClean="0">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𝑝</m:t>
                      </m:r>
                      <m:r>
                        <a:rPr lang="en-US" sz="2400" b="0" i="1" smtClean="0">
                          <a:solidFill>
                            <a:srgbClr val="000000"/>
                          </a:solidFill>
                          <a:latin typeface="Cambria Math" panose="02040503050406030204" pitchFamily="18" charset="0"/>
                        </a:rPr>
                        <m:t>+</m:t>
                      </m:r>
                      <m:f>
                        <m:fPr>
                          <m:ctrlPr>
                            <a:rPr lang="en-US" sz="2400" b="0" i="1" smtClean="0">
                              <a:solidFill>
                                <a:srgbClr val="000000"/>
                              </a:solidFill>
                              <a:latin typeface="Cambria Math" panose="02040503050406030204" pitchFamily="18" charset="0"/>
                            </a:rPr>
                          </m:ctrlPr>
                        </m:fPr>
                        <m:num>
                          <m:sSup>
                            <m:sSupPr>
                              <m:ctrlPr>
                                <a:rPr lang="en-US" sz="2400" b="0" i="1" smtClean="0">
                                  <a:solidFill>
                                    <a:srgbClr val="000000"/>
                                  </a:solidFill>
                                  <a:latin typeface="Cambria Math" panose="02040503050406030204" pitchFamily="18" charset="0"/>
                                </a:rPr>
                              </m:ctrlPr>
                            </m:sSupPr>
                            <m:e>
                              <m:r>
                                <a:rPr lang="en-US" sz="2400" b="0" i="1" smtClean="0">
                                  <a:solidFill>
                                    <a:srgbClr val="000000"/>
                                  </a:solidFill>
                                  <a:latin typeface="Cambria Math" panose="02040503050406030204" pitchFamily="18" charset="0"/>
                                  <a:ea typeface="Cambria Math" panose="02040503050406030204" pitchFamily="18" charset="0"/>
                                </a:rPr>
                                <m:t>𝜌</m:t>
                              </m:r>
                              <m:acc>
                                <m:accPr>
                                  <m:chr m:val="⃗"/>
                                  <m:ctrlPr>
                                    <a:rPr lang="en-US" sz="2400" b="0" i="1" smtClean="0">
                                      <a:solidFill>
                                        <a:srgbClr val="000000"/>
                                      </a:solidFill>
                                      <a:latin typeface="Cambria Math" panose="02040503050406030204" pitchFamily="18" charset="0"/>
                                    </a:rPr>
                                  </m:ctrlPr>
                                </m:accPr>
                                <m:e>
                                  <m:r>
                                    <a:rPr lang="en-US" sz="2400" b="0" i="1" smtClean="0">
                                      <a:solidFill>
                                        <a:srgbClr val="000000"/>
                                      </a:solidFill>
                                      <a:latin typeface="Cambria Math" panose="02040503050406030204" pitchFamily="18" charset="0"/>
                                    </a:rPr>
                                    <m:t>𝑉</m:t>
                                  </m:r>
                                </m:e>
                              </m:acc>
                            </m:e>
                            <m:sup>
                              <m:r>
                                <a:rPr lang="en-US" sz="2400" b="0" i="1" smtClean="0">
                                  <a:solidFill>
                                    <a:srgbClr val="000000"/>
                                  </a:solidFill>
                                  <a:latin typeface="Cambria Math" panose="02040503050406030204" pitchFamily="18" charset="0"/>
                                </a:rPr>
                                <m:t>2</m:t>
                              </m:r>
                            </m:sup>
                          </m:sSup>
                        </m:num>
                        <m:den>
                          <m:r>
                            <a:rPr lang="en-US" sz="2400" b="0" i="1" smtClean="0">
                              <a:solidFill>
                                <a:srgbClr val="000000"/>
                              </a:solidFill>
                              <a:latin typeface="Cambria Math" panose="02040503050406030204" pitchFamily="18" charset="0"/>
                            </a:rPr>
                            <m:t>2</m:t>
                          </m:r>
                        </m:den>
                      </m:f>
                      <m:r>
                        <a:rPr lang="en-US" sz="2400" b="0" i="1" smtClean="0">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ea typeface="Cambria Math" panose="02040503050406030204" pitchFamily="18" charset="0"/>
                        </a:rPr>
                        <m:t>𝜌</m:t>
                      </m:r>
                      <m:r>
                        <a:rPr lang="en-US" sz="2400" b="0" i="1" smtClean="0">
                          <a:solidFill>
                            <a:srgbClr val="000000"/>
                          </a:solidFill>
                          <a:latin typeface="Cambria Math" panose="02040503050406030204" pitchFamily="18" charset="0"/>
                        </a:rPr>
                        <m:t>𝑔𝑧</m:t>
                      </m:r>
                      <m:r>
                        <a:rPr lang="en-US" sz="2400" b="0" i="1" smtClean="0">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𝑐𝑜𝑛𝑠𝑡𝑎𝑛𝑡</m:t>
                      </m:r>
                    </m:oMath>
                  </m:oMathPara>
                </a14:m>
                <a:endParaRPr lang="en-IN" sz="2400" dirty="0"/>
              </a:p>
            </p:txBody>
          </p:sp>
        </mc:Choice>
        <mc:Fallback xmlns="">
          <p:sp>
            <p:nvSpPr>
              <p:cNvPr id="241673" name="Object 4">
                <a:extLst>
                  <a:ext uri="{FF2B5EF4-FFF2-40B4-BE49-F238E27FC236}">
                    <a16:creationId xmlns:a16="http://schemas.microsoft.com/office/drawing/2014/main" id="{DED2F194-DF50-C9D1-9C17-9B8C449654EA}"/>
                  </a:ext>
                </a:extLst>
              </p:cNvPr>
              <p:cNvSpPr txBox="1">
                <a:spLocks noRot="1" noChangeAspect="1" noMove="1" noResize="1" noEditPoints="1" noAdjustHandles="1" noChangeArrowheads="1" noChangeShapeType="1" noTextEdit="1"/>
              </p:cNvSpPr>
              <p:nvPr/>
            </p:nvSpPr>
            <p:spPr bwMode="auto">
              <a:xfrm>
                <a:off x="536448" y="2109954"/>
                <a:ext cx="8474075" cy="934871"/>
              </a:xfrm>
              <a:prstGeom prst="rect">
                <a:avLst/>
              </a:prstGeom>
              <a:blipFill>
                <a:blip r:embed="rId2"/>
                <a:stretch>
                  <a:fillRect/>
                </a:stretch>
              </a:blipFill>
              <a:ln>
                <a:noFill/>
              </a:ln>
              <a:effectLst/>
            </p:spPr>
            <p:txBody>
              <a:bodyPr/>
              <a:lstStyle/>
              <a:p>
                <a:r>
                  <a:rPr lang="en-US">
                    <a:noFill/>
                  </a:rPr>
                  <a:t> </a:t>
                </a:r>
              </a:p>
            </p:txBody>
          </p:sp>
        </mc:Fallback>
      </mc:AlternateContent>
      <p:sp>
        <p:nvSpPr>
          <p:cNvPr id="7" name="Text Box 4">
            <a:extLst>
              <a:ext uri="{FF2B5EF4-FFF2-40B4-BE49-F238E27FC236}">
                <a16:creationId xmlns:a16="http://schemas.microsoft.com/office/drawing/2014/main" id="{F1866248-5152-64B2-1444-0CCE559838A7}"/>
              </a:ext>
            </a:extLst>
          </p:cNvPr>
          <p:cNvSpPr txBox="1">
            <a:spLocks noChangeArrowheads="1"/>
          </p:cNvSpPr>
          <p:nvPr/>
        </p:nvSpPr>
        <p:spPr bwMode="auto">
          <a:xfrm>
            <a:off x="762000" y="3762498"/>
            <a:ext cx="1785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t>For rotors :</a:t>
            </a:r>
          </a:p>
        </p:txBody>
      </p:sp>
      <mc:AlternateContent xmlns:mc="http://schemas.openxmlformats.org/markup-compatibility/2006" xmlns:a14="http://schemas.microsoft.com/office/drawing/2010/main">
        <mc:Choice Requires="a14">
          <p:sp>
            <p:nvSpPr>
              <p:cNvPr id="8" name="Object 2">
                <a:extLst>
                  <a:ext uri="{FF2B5EF4-FFF2-40B4-BE49-F238E27FC236}">
                    <a16:creationId xmlns:a16="http://schemas.microsoft.com/office/drawing/2014/main" id="{13BACCE5-D95C-D711-EC15-615153D1C8FC}"/>
                  </a:ext>
                </a:extLst>
              </p:cNvPr>
              <p:cNvSpPr txBox="1"/>
              <p:nvPr/>
            </p:nvSpPr>
            <p:spPr bwMode="auto">
              <a:xfrm>
                <a:off x="432289" y="4572000"/>
                <a:ext cx="8956675" cy="9906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𝑅𝑜𝑡</m:t>
                      </m:r>
                      <m:r>
                        <a:rPr lang="en-IN" i="1" smtClean="0">
                          <a:solidFill>
                            <a:srgbClr val="000000"/>
                          </a:solidFill>
                          <a:latin typeface="Cambria Math" panose="02040503050406030204" pitchFamily="18" charset="0"/>
                        </a:rPr>
                        <m:t>h</m:t>
                      </m:r>
                      <m:r>
                        <a:rPr lang="en-IN" i="1" smtClean="0">
                          <a:solidFill>
                            <a:srgbClr val="000000"/>
                          </a:solidFill>
                          <a:latin typeface="Cambria Math" panose="02040503050406030204" pitchFamily="18" charset="0"/>
                        </a:rPr>
                        <m:t>𝑎𝑙𝑝𝑦</m:t>
                      </m:r>
                      <m:r>
                        <a:rPr lang="en-IN" i="1" smtClean="0">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rPr>
                        <m:t>𝐼</m:t>
                      </m:r>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𝑝</m:t>
                          </m:r>
                        </m:e>
                        <m:sub>
                          <m:r>
                            <a:rPr lang="en-IN" i="1">
                              <a:solidFill>
                                <a:srgbClr val="000000"/>
                              </a:solidFill>
                              <a:latin typeface="Cambria Math" panose="02040503050406030204" pitchFamily="18" charset="0"/>
                            </a:rPr>
                            <m:t>0</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𝑈</m:t>
                          </m:r>
                        </m:e>
                        <m:sub>
                          <m:r>
                            <a:rPr lang="en-IN" i="1">
                              <a:solidFill>
                                <a:srgbClr val="000000"/>
                              </a:solidFill>
                              <a:latin typeface="Cambria Math" panose="02040503050406030204" pitchFamily="18" charset="0"/>
                            </a:rPr>
                            <m:t>𝑏𝑙𝑎𝑑𝑒</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𝑔𝑧</m:t>
                      </m:r>
                      <m:r>
                        <a:rPr lang="en-IN" i="1">
                          <a:solidFill>
                            <a:srgbClr val="000000"/>
                          </a:solidFill>
                          <a:latin typeface="Cambria Math" panose="02040503050406030204" pitchFamily="18" charset="0"/>
                        </a:rPr>
                        <m:t>=</m:t>
                      </m:r>
                      <m:r>
                        <m:rPr>
                          <m:nor/>
                        </m:rPr>
                        <a:rPr lang="en-IN" i="0">
                          <a:solidFill>
                            <a:srgbClr val="000000"/>
                          </a:solidFill>
                          <a:latin typeface="Cambria Math" panose="02040503050406030204" pitchFamily="18" charset="0"/>
                        </a:rPr>
                        <m:t>constant</m:t>
                      </m:r>
                    </m:oMath>
                  </m:oMathPara>
                </a14:m>
                <a:endParaRPr lang="en-IN" dirty="0"/>
              </a:p>
            </p:txBody>
          </p:sp>
        </mc:Choice>
        <mc:Fallback xmlns="">
          <p:sp>
            <p:nvSpPr>
              <p:cNvPr id="8" name="Object 2">
                <a:extLst>
                  <a:ext uri="{FF2B5EF4-FFF2-40B4-BE49-F238E27FC236}">
                    <a16:creationId xmlns:a16="http://schemas.microsoft.com/office/drawing/2014/main" id="{13BACCE5-D95C-D711-EC15-615153D1C8FC}"/>
                  </a:ext>
                </a:extLst>
              </p:cNvPr>
              <p:cNvSpPr txBox="1">
                <a:spLocks noRot="1" noChangeAspect="1" noMove="1" noResize="1" noEditPoints="1" noAdjustHandles="1" noChangeArrowheads="1" noChangeShapeType="1" noTextEdit="1"/>
              </p:cNvSpPr>
              <p:nvPr/>
            </p:nvSpPr>
            <p:spPr bwMode="auto">
              <a:xfrm>
                <a:off x="432289" y="4572000"/>
                <a:ext cx="8956675" cy="990600"/>
              </a:xfrm>
              <a:prstGeom prst="rect">
                <a:avLst/>
              </a:prstGeom>
              <a:blipFill>
                <a:blip r:embed="rId3"/>
                <a:stretch>
                  <a:fillRect/>
                </a:stretch>
              </a:blipFill>
              <a:ln>
                <a:noFill/>
              </a:ln>
              <a:effectLst/>
            </p:spPr>
            <p:txBody>
              <a:bodyPr/>
              <a:lstStyle/>
              <a:p>
                <a:r>
                  <a:rPr lang="en-US">
                    <a:noFill/>
                  </a:rPr>
                  <a:t> </a:t>
                </a:r>
              </a:p>
            </p:txBody>
          </p:sp>
        </mc:Fallback>
      </mc:AlternateContent>
      <p:grpSp>
        <p:nvGrpSpPr>
          <p:cNvPr id="2" name="Group 1">
            <a:extLst>
              <a:ext uri="{FF2B5EF4-FFF2-40B4-BE49-F238E27FC236}">
                <a16:creationId xmlns:a16="http://schemas.microsoft.com/office/drawing/2014/main" id="{88B14AE5-44C2-4B67-5767-EA4E2A335F3A}"/>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DD9894EE-0F7C-33E8-1368-376C58E4EB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2353FDAA-75C1-9325-6C2D-2C6D594C4963}"/>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FC32AA5E-0D20-80F1-6001-A0A808E5DF34}"/>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BCFA8414-4EC7-00FA-E358-58624DD757A6}"/>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6687E40E-5299-7D59-FE36-74E6BAF006AF}"/>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C52EE599-A8A7-AC38-C7FA-D55D13275D2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9621C2AE-DD88-A0D7-7A5C-EAFE1B4C288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1024B045-AD47-D8E4-7B89-8FCF4EA6138E}"/>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A54D1705-72F5-0002-6E86-A3213E423F7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1057C5F3-05F8-41E0-D6CA-49A2A9EC577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05B19DB5-CBD9-248A-F61D-C6AB3BB2D277}"/>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08F16AE0-2DDB-D0BC-55E2-26C3EC7735B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2F330875-A5D5-6D72-125C-F0AA03EF0F5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73D831FE-5B48-74A0-5D24-5AB4EFC80378}"/>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E3A44F70-2760-0D13-A30A-5ED416BB7AC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001B234C-5247-30EB-7C8D-CFE5C179928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C10941EB-0CD3-F291-011B-9FA99665368E}"/>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995920C9-EC69-8202-5571-A302FD200C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5" name="Title 24">
            <a:extLst>
              <a:ext uri="{FF2B5EF4-FFF2-40B4-BE49-F238E27FC236}">
                <a16:creationId xmlns:a16="http://schemas.microsoft.com/office/drawing/2014/main" id="{C73A741C-3D5F-5832-DF61-7F5B5AD0325C}"/>
              </a:ext>
            </a:extLst>
          </p:cNvPr>
          <p:cNvSpPr>
            <a:spLocks noGrp="1"/>
          </p:cNvSpPr>
          <p:nvPr>
            <p:ph type="title"/>
          </p:nvPr>
        </p:nvSpPr>
        <p:spPr>
          <a:xfrm>
            <a:off x="1502438" y="243713"/>
            <a:ext cx="6324599" cy="857250"/>
          </a:xfrm>
        </p:spPr>
        <p:txBody>
          <a:bodyPr/>
          <a:lstStyle/>
          <a:p>
            <a:r>
              <a:rPr lang="en-US" sz="2800" dirty="0"/>
              <a:t>Stator &amp; Rotor Pair in a Hydraulic Turbomachine</a:t>
            </a:r>
            <a:endParaRPr lang="en-IN" sz="2800" dirty="0"/>
          </a:p>
        </p:txBody>
      </p:sp>
    </p:spTree>
    <p:extLst>
      <p:ext uri="{BB962C8B-B14F-4D97-AF65-F5344CB8AC3E}">
        <p14:creationId xmlns:p14="http://schemas.microsoft.com/office/powerpoint/2010/main" val="25312755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7414"/>
                                        </p:tgtEl>
                                        <p:attrNameLst>
                                          <p:attrName>style.visibility</p:attrName>
                                        </p:attrNameLst>
                                      </p:cBhvr>
                                      <p:to>
                                        <p:strVal val="visible"/>
                                      </p:to>
                                    </p:set>
                                    <p:animEffect transition="in" filter="dissolve">
                                      <p:cBhvr>
                                        <p:cTn id="7" dur="500"/>
                                        <p:tgtEl>
                                          <p:spTgt spid="174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2" descr="LAVTRYKK">
            <a:extLst>
              <a:ext uri="{FF2B5EF4-FFF2-40B4-BE49-F238E27FC236}">
                <a16:creationId xmlns:a16="http://schemas.microsoft.com/office/drawing/2014/main" id="{7F6F471D-77DF-F537-2645-CE34724E3C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5447" y="1219200"/>
            <a:ext cx="5588553" cy="4853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Rectangle 3">
            <a:extLst>
              <a:ext uri="{FF2B5EF4-FFF2-40B4-BE49-F238E27FC236}">
                <a16:creationId xmlns:a16="http://schemas.microsoft.com/office/drawing/2014/main" id="{1B1778A9-7C21-F662-B50D-072F85C30DE7}"/>
              </a:ext>
            </a:extLst>
          </p:cNvPr>
          <p:cNvSpPr>
            <a:spLocks noGrp="1" noChangeArrowheads="1"/>
          </p:cNvSpPr>
          <p:nvPr>
            <p:ph type="title"/>
          </p:nvPr>
        </p:nvSpPr>
        <p:spPr>
          <a:xfrm>
            <a:off x="611188" y="377825"/>
            <a:ext cx="7769225" cy="841375"/>
          </a:xfrm>
          <a:solidFill>
            <a:schemeClr val="bg1"/>
          </a:solidFill>
        </p:spPr>
        <p:txBody>
          <a:bodyPr/>
          <a:lstStyle/>
          <a:p>
            <a:r>
              <a:rPr lang="en-US" altLang="en-US" sz="2800"/>
              <a:t>The Francis Turbine</a:t>
            </a:r>
          </a:p>
        </p:txBody>
      </p:sp>
      <p:grpSp>
        <p:nvGrpSpPr>
          <p:cNvPr id="2" name="Group 1">
            <a:extLst>
              <a:ext uri="{FF2B5EF4-FFF2-40B4-BE49-F238E27FC236}">
                <a16:creationId xmlns:a16="http://schemas.microsoft.com/office/drawing/2014/main" id="{16F2085E-EC1E-4269-5E30-C5C497B0D741}"/>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CBF6DFD6-AD57-4D74-7F16-4CDAF06015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1B5DAD57-FB8A-0DF5-8305-A23B555FF500}"/>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A7396457-7FEA-F6D5-D312-5FB34D10CEEF}"/>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DA2E327B-B753-B6A4-C263-2CBA10776335}"/>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A83685D3-DBF7-1E93-F643-20C13AB765E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68A0FBA4-6B8B-A552-DB90-DF0CC4C5B13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4C51F52F-264B-78CA-0198-34BF7B2AA34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5E8F00EB-16F8-7A9C-5201-2605A761D3E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A1B894CD-702A-7AF5-11C6-CAECFF97FB6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0CE3D2BD-AFA2-F7C9-6C22-56AC903559C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01092467-2B78-A089-02D3-8FEC427A9E38}"/>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920E1713-A2DC-D756-3B8A-3D067563DA3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E2DF96B5-586A-298B-1BBD-296A83F3C07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FE0199E9-FA30-628A-F4CA-4DABD555F17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082C225E-6701-FEF9-49CD-A2E4A791DFE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3BEEC1B-C63C-04E9-9334-4449545B35B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4036B03-DE7E-320A-E943-5E63AF3AA10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7C7C979-36DE-A7E6-2A52-8D27532EAC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Rectangle 3">
            <a:extLst>
              <a:ext uri="{FF2B5EF4-FFF2-40B4-BE49-F238E27FC236}">
                <a16:creationId xmlns:a16="http://schemas.microsoft.com/office/drawing/2014/main" id="{60B1BFA6-FA01-89D6-9E22-0E02546A6073}"/>
              </a:ext>
            </a:extLst>
          </p:cNvPr>
          <p:cNvSpPr txBox="1">
            <a:spLocks noChangeArrowheads="1"/>
          </p:cNvSpPr>
          <p:nvPr/>
        </p:nvSpPr>
        <p:spPr>
          <a:xfrm>
            <a:off x="517773" y="6080126"/>
            <a:ext cx="8092827" cy="641350"/>
          </a:xfrm>
          <a:prstGeom prst="rect">
            <a:avLst/>
          </a:prstGeom>
          <a:noFill/>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ct val="80000"/>
              </a:lnSpc>
            </a:pPr>
            <a:r>
              <a:rPr lang="en-US" altLang="en-US" sz="2400" kern="0" dirty="0"/>
              <a:t>It is a reaction turbine developed by an English born American Engineer, Sir J.B. Francis. </a:t>
            </a:r>
          </a:p>
        </p:txBody>
      </p:sp>
      <p:pic>
        <p:nvPicPr>
          <p:cNvPr id="23" name="Picture 22">
            <a:extLst>
              <a:ext uri="{FF2B5EF4-FFF2-40B4-BE49-F238E27FC236}">
                <a16:creationId xmlns:a16="http://schemas.microsoft.com/office/drawing/2014/main" id="{A7F78045-86D7-183C-CB35-287C55C95A0F}"/>
              </a:ext>
            </a:extLst>
          </p:cNvPr>
          <p:cNvPicPr>
            <a:picLocks noChangeAspect="1"/>
          </p:cNvPicPr>
          <p:nvPr/>
        </p:nvPicPr>
        <p:blipFill>
          <a:blip r:embed="rId5"/>
          <a:stretch>
            <a:fillRect/>
          </a:stretch>
        </p:blipFill>
        <p:spPr>
          <a:xfrm>
            <a:off x="228600" y="1551983"/>
            <a:ext cx="5325218" cy="4239217"/>
          </a:xfrm>
          <a:prstGeom prst="rect">
            <a:avLst/>
          </a:prstGeom>
        </p:spPr>
      </p:pic>
    </p:spTree>
    <p:extLst>
      <p:ext uri="{BB962C8B-B14F-4D97-AF65-F5344CB8AC3E}">
        <p14:creationId xmlns:p14="http://schemas.microsoft.com/office/powerpoint/2010/main" val="167549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195"/>
                                        </p:tgtEl>
                                        <p:attrNameLst>
                                          <p:attrName>style.visibility</p:attrName>
                                        </p:attrNameLst>
                                      </p:cBhvr>
                                      <p:to>
                                        <p:strVal val="visible"/>
                                      </p:to>
                                    </p:set>
                                    <p:animEffect transition="in" filter="circle(in)">
                                      <p:cBhvr>
                                        <p:cTn id="7" dur="1000"/>
                                        <p:tgtEl>
                                          <p:spTgt spid="819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dissolve">
                                      <p:cBhvr>
                                        <p:cTn id="12" dur="500"/>
                                        <p:tgtEl>
                                          <p:spTgt spid="2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circle(in)">
                                      <p:cBhvr>
                                        <p:cTn id="1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3">
            <a:extLst>
              <a:ext uri="{FF2B5EF4-FFF2-40B4-BE49-F238E27FC236}">
                <a16:creationId xmlns:a16="http://schemas.microsoft.com/office/drawing/2014/main" id="{15827CC2-A39E-C103-4462-67AA61B91CF0}"/>
              </a:ext>
            </a:extLst>
          </p:cNvPr>
          <p:cNvSpPr>
            <a:spLocks noGrp="1"/>
          </p:cNvSpPr>
          <p:nvPr>
            <p:ph type="title"/>
          </p:nvPr>
        </p:nvSpPr>
        <p:spPr>
          <a:xfrm>
            <a:off x="762000" y="0"/>
            <a:ext cx="7772400" cy="1143000"/>
          </a:xfrm>
        </p:spPr>
        <p:txBody>
          <a:bodyPr/>
          <a:lstStyle/>
          <a:p>
            <a:r>
              <a:rPr lang="en-US" altLang="en-US" sz="2800" dirty="0"/>
              <a:t>The Kaplan Turbine</a:t>
            </a:r>
          </a:p>
        </p:txBody>
      </p:sp>
      <p:pic>
        <p:nvPicPr>
          <p:cNvPr id="38915" name="Picture 2">
            <a:extLst>
              <a:ext uri="{FF2B5EF4-FFF2-40B4-BE49-F238E27FC236}">
                <a16:creationId xmlns:a16="http://schemas.microsoft.com/office/drawing/2014/main" id="{9A9EA2AC-81B1-6C92-1353-7B0FB1F0D4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237" y="1058922"/>
            <a:ext cx="52578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a:extLst>
              <a:ext uri="{FF2B5EF4-FFF2-40B4-BE49-F238E27FC236}">
                <a16:creationId xmlns:a16="http://schemas.microsoft.com/office/drawing/2014/main" id="{10B174D8-0AB4-2661-5AF3-E996AA6C02DF}"/>
              </a:ext>
            </a:extLst>
          </p:cNvPr>
          <p:cNvSpPr/>
          <p:nvPr/>
        </p:nvSpPr>
        <p:spPr>
          <a:xfrm>
            <a:off x="2819400" y="4876800"/>
            <a:ext cx="685800" cy="838200"/>
          </a:xfrm>
          <a:prstGeom prst="ellipse">
            <a:avLst/>
          </a:prstGeom>
          <a:noFill/>
          <a:ln w="50800">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 name="Group 1">
            <a:extLst>
              <a:ext uri="{FF2B5EF4-FFF2-40B4-BE49-F238E27FC236}">
                <a16:creationId xmlns:a16="http://schemas.microsoft.com/office/drawing/2014/main" id="{C71718DE-69F9-9CE3-5317-6882CEB91608}"/>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83433F5C-62A6-4319-7D5C-9F6EE2565A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EFDF9864-EE60-1C79-C562-E19F519E5F38}"/>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F9FDF88E-57D1-FF9F-7173-447F855D1F4F}"/>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5BDF5865-6303-061E-2494-EB9C1F4AB8E1}"/>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588D41F2-FA4C-74B2-673B-DECEBDB9863C}"/>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6332497E-0672-54D8-F7AE-00DE3C8AA35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9DCBE7C3-6104-9CA5-9A99-DF587402953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1770B5C2-E352-B6FF-444C-A76943BA2840}"/>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A9A1F8A7-E257-896A-68E4-497F9BB51A9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48971C2-8583-72FF-246F-B562519E4E6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8246D9D3-4654-20EA-7812-14411B8EDCB4}"/>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076605D1-BD4F-7919-3493-66F574A7A5B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A40596CD-0D9F-E354-EEB7-AC40805E23F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4D15F035-C2B6-7B0A-5F56-D7F1333F0D48}"/>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A6AE06AA-31C1-2363-3012-8D1583368DF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CBCE5937-564B-8593-E72B-5B783E92CDB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F8E8136-D663-282A-775D-0B204AF9466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AC449C7B-85D3-8A7E-3D96-8D81CDC5E9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2" name="Picture 10" descr="kaplanmovie">
            <a:extLst>
              <a:ext uri="{FF2B5EF4-FFF2-40B4-BE49-F238E27FC236}">
                <a16:creationId xmlns:a16="http://schemas.microsoft.com/office/drawing/2014/main" id="{8ECF71E2-28F6-3661-B22D-3E655945B9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386" y="1760478"/>
            <a:ext cx="3306763"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3" name="Object 4">
            <a:extLst>
              <a:ext uri="{FF2B5EF4-FFF2-40B4-BE49-F238E27FC236}">
                <a16:creationId xmlns:a16="http://schemas.microsoft.com/office/drawing/2014/main" id="{2E43CC17-9555-2BDB-480B-6942F0B1449E}"/>
              </a:ext>
            </a:extLst>
          </p:cNvPr>
          <p:cNvGraphicFramePr>
            <a:graphicFrameLocks noChangeAspect="1"/>
          </p:cNvGraphicFramePr>
          <p:nvPr/>
        </p:nvGraphicFramePr>
        <p:xfrm>
          <a:off x="2041986" y="1337452"/>
          <a:ext cx="4982838" cy="5436470"/>
        </p:xfrm>
        <a:graphic>
          <a:graphicData uri="http://schemas.openxmlformats.org/presentationml/2006/ole">
            <mc:AlternateContent xmlns:mc="http://schemas.openxmlformats.org/markup-compatibility/2006">
              <mc:Choice xmlns:v="urn:schemas-microsoft-com:vml" Requires="v">
                <p:oleObj name="Bitmap Image" r:id="rId6" imgW="5144218" imgH="5609524" progId="Paint.Picture">
                  <p:embed/>
                </p:oleObj>
              </mc:Choice>
              <mc:Fallback>
                <p:oleObj name="Bitmap Image" r:id="rId6" imgW="5144218" imgH="5609524" progId="Paint.Picture">
                  <p:embed/>
                  <p:pic>
                    <p:nvPicPr>
                      <p:cNvPr id="23" name="Object 4">
                        <a:extLst>
                          <a:ext uri="{FF2B5EF4-FFF2-40B4-BE49-F238E27FC236}">
                            <a16:creationId xmlns:a16="http://schemas.microsoft.com/office/drawing/2014/main" id="{2E43CC17-9555-2BDB-480B-6942F0B1449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41986" y="1337452"/>
                        <a:ext cx="4982838" cy="543647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1707642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dissolv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dissolve">
                                      <p:cBhvr>
                                        <p:cTn id="1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8" name="Rectangle 2">
            <a:extLst>
              <a:ext uri="{FF2B5EF4-FFF2-40B4-BE49-F238E27FC236}">
                <a16:creationId xmlns:a16="http://schemas.microsoft.com/office/drawing/2014/main" id="{9E8A7888-C1CF-A420-5787-BCF0E1C5F344}"/>
              </a:ext>
            </a:extLst>
          </p:cNvPr>
          <p:cNvSpPr>
            <a:spLocks noGrp="1" noChangeArrowheads="1"/>
          </p:cNvSpPr>
          <p:nvPr>
            <p:ph type="title" idx="4294967295"/>
          </p:nvPr>
        </p:nvSpPr>
        <p:spPr>
          <a:xfrm>
            <a:off x="1724024" y="292100"/>
            <a:ext cx="5562601" cy="762000"/>
          </a:xfrm>
        </p:spPr>
        <p:txBody>
          <a:bodyPr/>
          <a:lstStyle/>
          <a:p>
            <a:r>
              <a:rPr lang="en-US" altLang="en-US" sz="2800" dirty="0"/>
              <a:t>Turbomachines working with Vapors/Gas</a:t>
            </a:r>
          </a:p>
        </p:txBody>
      </p:sp>
      <mc:AlternateContent xmlns:mc="http://schemas.openxmlformats.org/markup-compatibility/2006" xmlns:a14="http://schemas.microsoft.com/office/drawing/2010/main">
        <mc:Choice Requires="a14">
          <p:sp>
            <p:nvSpPr>
              <p:cNvPr id="2" name="Object 3">
                <a:extLst>
                  <a:ext uri="{FF2B5EF4-FFF2-40B4-BE49-F238E27FC236}">
                    <a16:creationId xmlns:a16="http://schemas.microsoft.com/office/drawing/2014/main" id="{66FF5F65-87E1-80E1-D1B4-2E7FAE3150AA}"/>
                  </a:ext>
                </a:extLst>
              </p:cNvPr>
              <p:cNvSpPr txBox="1"/>
              <p:nvPr/>
            </p:nvSpPr>
            <p:spPr bwMode="auto">
              <a:xfrm>
                <a:off x="1067049" y="3792719"/>
                <a:ext cx="7143749" cy="1223817"/>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𝐼</m:t>
                      </m:r>
                      <m:r>
                        <a:rPr lang="en-IN" i="1">
                          <a:solidFill>
                            <a:srgbClr val="000000"/>
                          </a:solidFill>
                          <a:latin typeface="Cambria Math" panose="02040503050406030204" pitchFamily="18" charset="0"/>
                        </a:rPr>
                        <m:t>=</m:t>
                      </m:r>
                      <m:nary>
                        <m:naryPr>
                          <m:limLoc m:val="undOvr"/>
                          <m:subHide m:val="on"/>
                          <m:supHide m:val="on"/>
                          <m:ctrlPr>
                            <a:rPr lang="en-IN" i="1">
                              <a:solidFill>
                                <a:srgbClr val="000000"/>
                              </a:solidFill>
                              <a:latin typeface="Cambria Math" panose="02040503050406030204" pitchFamily="18" charset="0"/>
                            </a:rPr>
                          </m:ctrlPr>
                        </m:naryPr>
                        <m:sub/>
                        <m:sup/>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𝑐</m:t>
                              </m:r>
                            </m:e>
                            <m:sub>
                              <m:r>
                                <a:rPr lang="en-IN" i="1">
                                  <a:solidFill>
                                    <a:srgbClr val="000000"/>
                                  </a:solidFill>
                                  <a:latin typeface="Cambria Math" panose="02040503050406030204" pitchFamily="18" charset="0"/>
                                </a:rPr>
                                <m:t>𝑝</m:t>
                              </m:r>
                            </m:sub>
                          </m:sSub>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𝑝</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𝑇</m:t>
                              </m:r>
                            </m:e>
                          </m:d>
                          <m:r>
                            <a:rPr lang="en-IN" i="1">
                              <a:solidFill>
                                <a:srgbClr val="000000"/>
                              </a:solidFill>
                              <a:latin typeface="Cambria Math" panose="02040503050406030204" pitchFamily="18" charset="0"/>
                            </a:rPr>
                            <m:t>𝑑𝑇</m:t>
                          </m:r>
                        </m:e>
                      </m:nary>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US" i="1">
                                  <a:solidFill>
                                    <a:srgbClr val="000000"/>
                                  </a:solidFill>
                                  <a:latin typeface="Cambria Math" panose="02040503050406030204" pitchFamily="18" charset="0"/>
                                </a:rPr>
                                <m:t>𝑧</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sub>
                            <m:sup>
                              <m:r>
                                <a:rPr lang="en-IN" i="1">
                                  <a:solidFill>
                                    <a:srgbClr val="000000"/>
                                  </a:solidFill>
                                  <a:latin typeface="Cambria Math" panose="02040503050406030204" pitchFamily="18" charset="0"/>
                                </a:rPr>
                                <m:t>2</m:t>
                              </m:r>
                            </m:sup>
                          </m:sSubSup>
                        </m:num>
                        <m:den>
                          <m:r>
                            <a:rPr lang="en-IN" i="1">
                              <a:solidFill>
                                <a:srgbClr val="000000"/>
                              </a:solidFill>
                              <a:latin typeface="Cambria Math" panose="02040503050406030204" pitchFamily="18" charset="0"/>
                            </a:rPr>
                            <m:t>2</m:t>
                          </m:r>
                        </m:den>
                      </m:f>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𝑈</m:t>
                          </m:r>
                        </m:e>
                        <m:sub>
                          <m:r>
                            <a:rPr lang="en-IN" i="1">
                              <a:solidFill>
                                <a:srgbClr val="000000"/>
                              </a:solidFill>
                              <a:latin typeface="Cambria Math" panose="02040503050406030204" pitchFamily="18" charset="0"/>
                            </a:rPr>
                            <m:t>𝑏𝑙𝑎𝑑𝑒</m:t>
                          </m:r>
                        </m:sub>
                      </m:sSub>
                      <m:r>
                        <a:rPr lang="en-IN" i="1">
                          <a:solidFill>
                            <a:srgbClr val="000000"/>
                          </a:solidFill>
                          <a:latin typeface="Cambria Math" panose="02040503050406030204" pitchFamily="18" charset="0"/>
                        </a:rPr>
                        <m:t>=</m:t>
                      </m:r>
                      <m:r>
                        <m:rPr>
                          <m:nor/>
                        </m:rPr>
                        <a:rPr lang="en-IN" i="0">
                          <a:solidFill>
                            <a:srgbClr val="000000"/>
                          </a:solidFill>
                          <a:latin typeface="Cambria Math" panose="02040503050406030204" pitchFamily="18" charset="0"/>
                        </a:rPr>
                        <m:t>constant</m:t>
                      </m:r>
                    </m:oMath>
                  </m:oMathPara>
                </a14:m>
                <a:endParaRPr lang="en-IN" dirty="0"/>
              </a:p>
            </p:txBody>
          </p:sp>
        </mc:Choice>
        <mc:Fallback xmlns="">
          <p:sp>
            <p:nvSpPr>
              <p:cNvPr id="2" name="Object 3">
                <a:extLst>
                  <a:ext uri="{FF2B5EF4-FFF2-40B4-BE49-F238E27FC236}">
                    <a16:creationId xmlns:a16="http://schemas.microsoft.com/office/drawing/2014/main" id="{66FF5F65-87E1-80E1-D1B4-2E7FAE3150AA}"/>
                  </a:ext>
                </a:extLst>
              </p:cNvPr>
              <p:cNvSpPr txBox="1">
                <a:spLocks noRot="1" noChangeAspect="1" noMove="1" noResize="1" noEditPoints="1" noAdjustHandles="1" noChangeArrowheads="1" noChangeShapeType="1" noTextEdit="1"/>
              </p:cNvSpPr>
              <p:nvPr/>
            </p:nvSpPr>
            <p:spPr bwMode="auto">
              <a:xfrm>
                <a:off x="1067049" y="3792719"/>
                <a:ext cx="7143749" cy="1223817"/>
              </a:xfrm>
              <a:prstGeom prst="rect">
                <a:avLst/>
              </a:prstGeom>
              <a:blipFill>
                <a:blip r:embed="rId2"/>
                <a:stretch>
                  <a:fillRect/>
                </a:stretch>
              </a:blipFill>
              <a:ln>
                <a:noFill/>
              </a:ln>
              <a:effectLst/>
            </p:spPr>
            <p:txBody>
              <a:bodyPr/>
              <a:lstStyle/>
              <a:p>
                <a:r>
                  <a:rPr lang="en-US">
                    <a:noFill/>
                  </a:rPr>
                  <a:t> </a:t>
                </a:r>
              </a:p>
            </p:txBody>
          </p:sp>
        </mc:Fallback>
      </mc:AlternateContent>
      <p:sp>
        <p:nvSpPr>
          <p:cNvPr id="7" name="Text Box 5">
            <a:extLst>
              <a:ext uri="{FF2B5EF4-FFF2-40B4-BE49-F238E27FC236}">
                <a16:creationId xmlns:a16="http://schemas.microsoft.com/office/drawing/2014/main" id="{42587781-62E7-5830-CEC9-B80C87B69C55}"/>
              </a:ext>
            </a:extLst>
          </p:cNvPr>
          <p:cNvSpPr txBox="1">
            <a:spLocks noChangeArrowheads="1"/>
          </p:cNvSpPr>
          <p:nvPr/>
        </p:nvSpPr>
        <p:spPr bwMode="auto">
          <a:xfrm>
            <a:off x="417513" y="4781491"/>
            <a:ext cx="5256567" cy="475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dirty="0"/>
              <a:t>For an ideal gas as a working fluid:</a:t>
            </a:r>
          </a:p>
        </p:txBody>
      </p:sp>
      <mc:AlternateContent xmlns:mc="http://schemas.openxmlformats.org/markup-compatibility/2006" xmlns:a14="http://schemas.microsoft.com/office/drawing/2010/main">
        <mc:Choice Requires="a14">
          <p:sp>
            <p:nvSpPr>
              <p:cNvPr id="3" name="Object 4">
                <a:extLst>
                  <a:ext uri="{FF2B5EF4-FFF2-40B4-BE49-F238E27FC236}">
                    <a16:creationId xmlns:a16="http://schemas.microsoft.com/office/drawing/2014/main" id="{CB6DAF12-FCE9-FDEE-BC3A-B51F12348702}"/>
                  </a:ext>
                </a:extLst>
              </p:cNvPr>
              <p:cNvSpPr txBox="1"/>
              <p:nvPr/>
            </p:nvSpPr>
            <p:spPr bwMode="auto">
              <a:xfrm>
                <a:off x="417513" y="5552712"/>
                <a:ext cx="8153399" cy="106506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𝐼</m:t>
                      </m:r>
                      <m:r>
                        <a:rPr lang="en-IN" i="1">
                          <a:solidFill>
                            <a:srgbClr val="000000"/>
                          </a:solidFill>
                          <a:latin typeface="Cambria Math" panose="02040503050406030204" pitchFamily="18" charset="0"/>
                        </a:rPr>
                        <m:t>=</m:t>
                      </m:r>
                      <m:nary>
                        <m:naryPr>
                          <m:limLoc m:val="undOvr"/>
                          <m:subHide m:val="on"/>
                          <m:supHide m:val="on"/>
                          <m:ctrlPr>
                            <a:rPr lang="en-IN" i="1">
                              <a:solidFill>
                                <a:srgbClr val="000000"/>
                              </a:solidFill>
                              <a:latin typeface="Cambria Math" panose="02040503050406030204" pitchFamily="18" charset="0"/>
                            </a:rPr>
                          </m:ctrlPr>
                        </m:naryPr>
                        <m:sub/>
                        <m:sup/>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𝑐</m:t>
                              </m:r>
                            </m:e>
                            <m:sub>
                              <m:r>
                                <a:rPr lang="en-IN" i="1">
                                  <a:solidFill>
                                    <a:srgbClr val="000000"/>
                                  </a:solidFill>
                                  <a:latin typeface="Cambria Math" panose="02040503050406030204" pitchFamily="18" charset="0"/>
                                </a:rPr>
                                <m:t>𝑝</m:t>
                              </m:r>
                            </m:sub>
                          </m:sSub>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𝑇</m:t>
                              </m:r>
                            </m:e>
                          </m:d>
                          <m:r>
                            <a:rPr lang="en-IN" i="1">
                              <a:solidFill>
                                <a:srgbClr val="000000"/>
                              </a:solidFill>
                              <a:latin typeface="Cambria Math" panose="02040503050406030204" pitchFamily="18" charset="0"/>
                            </a:rPr>
                            <m:t>𝑑𝑇</m:t>
                          </m:r>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US" i="1">
                                      <a:solidFill>
                                        <a:srgbClr val="000000"/>
                                      </a:solidFill>
                                      <a:latin typeface="Cambria Math" panose="02040503050406030204" pitchFamily="18" charset="0"/>
                                    </a:rPr>
                                    <m:t>𝑧</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sub>
                                <m:sup>
                                  <m:r>
                                    <a:rPr lang="en-IN" i="1">
                                      <a:solidFill>
                                        <a:srgbClr val="000000"/>
                                      </a:solidFill>
                                      <a:latin typeface="Cambria Math" panose="02040503050406030204" pitchFamily="18" charset="0"/>
                                    </a:rPr>
                                    <m:t>2</m:t>
                                  </m:r>
                                </m:sup>
                              </m:sSubSup>
                            </m:num>
                            <m:den>
                              <m:r>
                                <a:rPr lang="en-IN" i="1">
                                  <a:solidFill>
                                    <a:srgbClr val="000000"/>
                                  </a:solidFill>
                                  <a:latin typeface="Cambria Math" panose="02040503050406030204" pitchFamily="18" charset="0"/>
                                </a:rPr>
                                <m:t>2</m:t>
                              </m:r>
                            </m:den>
                          </m:f>
                        </m:e>
                      </m:nary>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𝑈</m:t>
                          </m:r>
                        </m:e>
                        <m:sub>
                          <m:r>
                            <a:rPr lang="en-IN" i="1">
                              <a:solidFill>
                                <a:srgbClr val="000000"/>
                              </a:solidFill>
                              <a:latin typeface="Cambria Math" panose="02040503050406030204" pitchFamily="18" charset="0"/>
                            </a:rPr>
                            <m:t>𝑏𝑙𝑎𝑑𝑒</m:t>
                          </m:r>
                        </m:sub>
                      </m:sSub>
                      <m:r>
                        <a:rPr lang="en-IN" i="1">
                          <a:solidFill>
                            <a:srgbClr val="000000"/>
                          </a:solidFill>
                          <a:latin typeface="Cambria Math" panose="02040503050406030204" pitchFamily="18" charset="0"/>
                        </a:rPr>
                        <m:t>=</m:t>
                      </m:r>
                      <m:r>
                        <m:rPr>
                          <m:nor/>
                        </m:rPr>
                        <a:rPr lang="en-IN" i="0">
                          <a:solidFill>
                            <a:srgbClr val="000000"/>
                          </a:solidFill>
                          <a:latin typeface="Cambria Math" panose="02040503050406030204" pitchFamily="18" charset="0"/>
                        </a:rPr>
                        <m:t>constant</m:t>
                      </m:r>
                    </m:oMath>
                  </m:oMathPara>
                </a14:m>
                <a:endParaRPr lang="en-IN" dirty="0"/>
              </a:p>
            </p:txBody>
          </p:sp>
        </mc:Choice>
        <mc:Fallback xmlns="">
          <p:sp>
            <p:nvSpPr>
              <p:cNvPr id="3" name="Object 4">
                <a:extLst>
                  <a:ext uri="{FF2B5EF4-FFF2-40B4-BE49-F238E27FC236}">
                    <a16:creationId xmlns:a16="http://schemas.microsoft.com/office/drawing/2014/main" id="{CB6DAF12-FCE9-FDEE-BC3A-B51F12348702}"/>
                  </a:ext>
                </a:extLst>
              </p:cNvPr>
              <p:cNvSpPr txBox="1">
                <a:spLocks noRot="1" noChangeAspect="1" noMove="1" noResize="1" noEditPoints="1" noAdjustHandles="1" noChangeArrowheads="1" noChangeShapeType="1" noTextEdit="1"/>
              </p:cNvSpPr>
              <p:nvPr/>
            </p:nvSpPr>
            <p:spPr bwMode="auto">
              <a:xfrm>
                <a:off x="417513" y="5552712"/>
                <a:ext cx="8153399" cy="1065068"/>
              </a:xfrm>
              <a:prstGeom prst="rect">
                <a:avLst/>
              </a:prstGeom>
              <a:blipFill>
                <a:blip r:embed="rId3"/>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Object 5">
                <a:extLst>
                  <a:ext uri="{FF2B5EF4-FFF2-40B4-BE49-F238E27FC236}">
                    <a16:creationId xmlns:a16="http://schemas.microsoft.com/office/drawing/2014/main" id="{5277DB85-8993-94B7-5260-1EE8D3A531B5}"/>
                  </a:ext>
                </a:extLst>
              </p:cNvPr>
              <p:cNvSpPr txBox="1"/>
              <p:nvPr/>
            </p:nvSpPr>
            <p:spPr bwMode="auto">
              <a:xfrm>
                <a:off x="3352800" y="2281382"/>
                <a:ext cx="2305050" cy="46181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𝑔𝑧</m:t>
                      </m:r>
                      <m:r>
                        <a:rPr lang="en-IN" i="1" smtClean="0">
                          <a:solidFill>
                            <a:srgbClr val="000000"/>
                          </a:solidFill>
                          <a:latin typeface="Cambria Math" panose="02040503050406030204" pitchFamily="18" charset="0"/>
                          <a:ea typeface="Cambria Math" panose="02040503050406030204" pitchFamily="18" charset="0"/>
                        </a:rPr>
                        <m:t>≈</m:t>
                      </m:r>
                      <m:r>
                        <m:rPr>
                          <m:nor/>
                        </m:rPr>
                        <a:rPr lang="en-IN" i="0">
                          <a:solidFill>
                            <a:srgbClr val="000000"/>
                          </a:solidFill>
                          <a:latin typeface="Cambria Math" panose="02040503050406030204" pitchFamily="18" charset="0"/>
                        </a:rPr>
                        <m:t>constant</m:t>
                      </m:r>
                    </m:oMath>
                  </m:oMathPara>
                </a14:m>
                <a:endParaRPr lang="en-IN" dirty="0"/>
              </a:p>
            </p:txBody>
          </p:sp>
        </mc:Choice>
        <mc:Fallback xmlns="">
          <p:sp>
            <p:nvSpPr>
              <p:cNvPr id="4" name="Object 5">
                <a:extLst>
                  <a:ext uri="{FF2B5EF4-FFF2-40B4-BE49-F238E27FC236}">
                    <a16:creationId xmlns:a16="http://schemas.microsoft.com/office/drawing/2014/main" id="{5277DB85-8993-94B7-5260-1EE8D3A531B5}"/>
                  </a:ext>
                </a:extLst>
              </p:cNvPr>
              <p:cNvSpPr txBox="1">
                <a:spLocks noRot="1" noChangeAspect="1" noMove="1" noResize="1" noEditPoints="1" noAdjustHandles="1" noChangeArrowheads="1" noChangeShapeType="1" noTextEdit="1"/>
              </p:cNvSpPr>
              <p:nvPr/>
            </p:nvSpPr>
            <p:spPr bwMode="auto">
              <a:xfrm>
                <a:off x="3352800" y="2281382"/>
                <a:ext cx="2305050" cy="461818"/>
              </a:xfrm>
              <a:prstGeom prst="rect">
                <a:avLst/>
              </a:prstGeom>
              <a:blipFill>
                <a:blip r:embed="rId4"/>
                <a:stretch>
                  <a:fillRect l="-794" b="-11842"/>
                </a:stretch>
              </a:blipFill>
              <a:ln>
                <a:noFill/>
              </a:ln>
              <a:effectLst/>
            </p:spPr>
            <p:txBody>
              <a:bodyPr/>
              <a:lstStyle/>
              <a:p>
                <a:r>
                  <a:rPr lang="en-US">
                    <a:noFill/>
                  </a:rPr>
                  <a:t> </a:t>
                </a:r>
              </a:p>
            </p:txBody>
          </p:sp>
        </mc:Fallback>
      </mc:AlternateContent>
      <p:grpSp>
        <p:nvGrpSpPr>
          <p:cNvPr id="5" name="Group 4">
            <a:extLst>
              <a:ext uri="{FF2B5EF4-FFF2-40B4-BE49-F238E27FC236}">
                <a16:creationId xmlns:a16="http://schemas.microsoft.com/office/drawing/2014/main" id="{056A0968-4F07-5E3D-9BDC-87008617C574}"/>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2E110A02-4827-3111-969E-F85C4562DD0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38">
              <a:extLst>
                <a:ext uri="{FF2B5EF4-FFF2-40B4-BE49-F238E27FC236}">
                  <a16:creationId xmlns:a16="http://schemas.microsoft.com/office/drawing/2014/main" id="{32A09EAD-271E-08E0-43E8-9378A6F367F6}"/>
                </a:ext>
              </a:extLst>
            </p:cNvPr>
            <p:cNvGrpSpPr>
              <a:grpSpLocks/>
            </p:cNvGrpSpPr>
            <p:nvPr/>
          </p:nvGrpSpPr>
          <p:grpSpPr bwMode="auto">
            <a:xfrm>
              <a:off x="0" y="0"/>
              <a:ext cx="9144000" cy="6858000"/>
              <a:chOff x="0" y="0"/>
              <a:chExt cx="9144000" cy="6858000"/>
            </a:xfrm>
          </p:grpSpPr>
          <p:grpSp>
            <p:nvGrpSpPr>
              <p:cNvPr id="9" name="Group 19">
                <a:extLst>
                  <a:ext uri="{FF2B5EF4-FFF2-40B4-BE49-F238E27FC236}">
                    <a16:creationId xmlns:a16="http://schemas.microsoft.com/office/drawing/2014/main" id="{F9D819A5-E1C3-3233-BEF3-C37951C3E738}"/>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AAB2D7F6-EBBF-BBC5-FC22-961D2AB5CD49}"/>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4F5FB30A-FCFA-4A26-2262-195AE133800D}"/>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980BB7B2-5022-A7F0-8711-F8E9B9409A6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A9EF7BBA-CB30-96A2-2171-25FE6D3A818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29A18F82-F1E0-67EB-3E48-1AEE073CFFC2}"/>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3B746303-AE43-4951-3E1F-FA1BC63E36E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7F6D282B-2C81-E5A1-218F-E6B3677F1F1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DF4ABAFA-3826-2B51-F663-7659AB93CA28}"/>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032FBCDC-D769-2985-8BAD-5FEB98CBA4B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518EE68B-7BFA-FBC2-A1E5-4D5C5DB723A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07FFB7F6-AE58-0287-06ED-32AA8D22D53F}"/>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63CBDB1B-EFAE-18BE-9362-DCC14C5CCF2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AA1DDE23-5211-1E29-0A5E-06839FEDDCE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48820CAC-E90D-99F0-2338-7734CDB92AAE}"/>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69E5209D-8934-AEA9-5A0A-8C595598056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5" name="Object 2">
                <a:extLst>
                  <a:ext uri="{FF2B5EF4-FFF2-40B4-BE49-F238E27FC236}">
                    <a16:creationId xmlns:a16="http://schemas.microsoft.com/office/drawing/2014/main" id="{566F17C1-5177-F9F2-1B7D-68974A7CE4EC}"/>
                  </a:ext>
                </a:extLst>
              </p:cNvPr>
              <p:cNvSpPr txBox="1"/>
              <p:nvPr/>
            </p:nvSpPr>
            <p:spPr bwMode="auto">
              <a:xfrm>
                <a:off x="609600" y="2711990"/>
                <a:ext cx="7524750" cy="1016000"/>
              </a:xfrm>
              <a:prstGeom prst="rect">
                <a:avLst/>
              </a:prstGeom>
              <a:noFill/>
              <a:ln>
                <a:noFill/>
              </a:ln>
              <a:effectLst/>
            </p:spPr>
            <p:txBody>
              <a:bodyPr>
                <a:normAutofit/>
              </a:bodyPr>
              <a:lstStyle/>
              <a:p>
                <a:r>
                  <a:rPr lang="en-IN" dirty="0">
                    <a:solidFill>
                      <a:srgbClr val="000000"/>
                    </a:solidFill>
                  </a:rPr>
                  <a:t>For </a:t>
                </a:r>
                <a:r>
                  <a:rPr lang="en-IN" dirty="0" err="1">
                    <a:solidFill>
                      <a:srgbClr val="000000"/>
                    </a:solidFill>
                  </a:rPr>
                  <a:t>vapors</a:t>
                </a:r>
                <a:r>
                  <a:rPr lang="en-IN" dirty="0">
                    <a:solidFill>
                      <a:srgbClr val="000000"/>
                    </a:solidFill>
                  </a:rPr>
                  <a:t> and gases</a:t>
                </a:r>
                <a14:m>
                  <m:oMath xmlns:m="http://schemas.openxmlformats.org/officeDocument/2006/math">
                    <m:r>
                      <a:rPr lang="en-IN" i="1" smtClean="0">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rPr>
                      <m:t>𝐼</m:t>
                    </m:r>
                    <m:r>
                      <a:rPr lang="en-IN" i="1" smtClean="0">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rPr>
                      <m:t>h</m:t>
                    </m:r>
                    <m:r>
                      <a:rPr lang="en-IN" i="1" smtClean="0">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US" b="0" i="1" smtClean="0">
                                <a:solidFill>
                                  <a:srgbClr val="000000"/>
                                </a:solidFill>
                                <a:latin typeface="Cambria Math" panose="02040503050406030204" pitchFamily="18" charset="0"/>
                              </a:rPr>
                              <m:t>𝑧</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sub>
                          <m:sup>
                            <m:r>
                              <a:rPr lang="en-IN" i="1">
                                <a:solidFill>
                                  <a:srgbClr val="000000"/>
                                </a:solidFill>
                                <a:latin typeface="Cambria Math" panose="02040503050406030204" pitchFamily="18" charset="0"/>
                              </a:rPr>
                              <m:t>2</m:t>
                            </m:r>
                          </m:sup>
                        </m:sSubSup>
                      </m:num>
                      <m:den>
                        <m:r>
                          <a:rPr lang="en-IN" i="1">
                            <a:solidFill>
                              <a:srgbClr val="000000"/>
                            </a:solidFill>
                            <a:latin typeface="Cambria Math" panose="02040503050406030204" pitchFamily="18" charset="0"/>
                          </a:rPr>
                          <m:t>2</m:t>
                        </m:r>
                      </m:den>
                    </m:f>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𝑈</m:t>
                        </m:r>
                      </m:e>
                      <m:sub>
                        <m:r>
                          <a:rPr lang="en-IN" i="1">
                            <a:solidFill>
                              <a:srgbClr val="000000"/>
                            </a:solidFill>
                            <a:latin typeface="Cambria Math" panose="02040503050406030204" pitchFamily="18" charset="0"/>
                          </a:rPr>
                          <m:t>𝑏𝑙𝑎𝑑𝑒</m:t>
                        </m:r>
                      </m:sub>
                    </m:sSub>
                  </m:oMath>
                </a14:m>
                <a:endParaRPr lang="en-IN" dirty="0"/>
              </a:p>
            </p:txBody>
          </p:sp>
        </mc:Choice>
        <mc:Fallback xmlns="">
          <p:sp>
            <p:nvSpPr>
              <p:cNvPr id="25" name="Object 2">
                <a:extLst>
                  <a:ext uri="{FF2B5EF4-FFF2-40B4-BE49-F238E27FC236}">
                    <a16:creationId xmlns:a16="http://schemas.microsoft.com/office/drawing/2014/main" id="{566F17C1-5177-F9F2-1B7D-68974A7CE4EC}"/>
                  </a:ext>
                </a:extLst>
              </p:cNvPr>
              <p:cNvSpPr txBox="1">
                <a:spLocks noRot="1" noChangeAspect="1" noMove="1" noResize="1" noEditPoints="1" noAdjustHandles="1" noChangeArrowheads="1" noChangeShapeType="1" noTextEdit="1"/>
              </p:cNvSpPr>
              <p:nvPr/>
            </p:nvSpPr>
            <p:spPr bwMode="auto">
              <a:xfrm>
                <a:off x="609600" y="2711990"/>
                <a:ext cx="7524750" cy="1016000"/>
              </a:xfrm>
              <a:prstGeom prst="rect">
                <a:avLst/>
              </a:prstGeom>
              <a:blipFill>
                <a:blip r:embed="rId7"/>
                <a:stretch>
                  <a:fillRect l="-1216"/>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Object 2">
                <a:extLst>
                  <a:ext uri="{FF2B5EF4-FFF2-40B4-BE49-F238E27FC236}">
                    <a16:creationId xmlns:a16="http://schemas.microsoft.com/office/drawing/2014/main" id="{B0B8CE55-EF28-CD0C-02F9-D8F9CF71308D}"/>
                  </a:ext>
                </a:extLst>
              </p:cNvPr>
              <p:cNvSpPr txBox="1"/>
              <p:nvPr/>
            </p:nvSpPr>
            <p:spPr bwMode="auto">
              <a:xfrm>
                <a:off x="588963" y="1320800"/>
                <a:ext cx="7524750" cy="1117600"/>
              </a:xfrm>
              <a:prstGeom prst="rect">
                <a:avLst/>
              </a:prstGeom>
              <a:solidFill>
                <a:schemeClr val="bg1"/>
              </a:solid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𝑅𝑜𝑡h𝑎𝑙𝑝𝑦</m:t>
                      </m:r>
                      <m:r>
                        <a:rPr lang="en-IN" i="1" smtClean="0">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rPr>
                        <m:t>𝐼</m:t>
                      </m:r>
                      <m:r>
                        <a:rPr lang="en-IN" i="1" smtClean="0">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rPr>
                        <m:t>h</m:t>
                      </m:r>
                      <m:r>
                        <a:rPr lang="en-IN" i="1" smtClean="0">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US" b="0" i="1" smtClean="0">
                                  <a:solidFill>
                                    <a:srgbClr val="000000"/>
                                  </a:solidFill>
                                  <a:latin typeface="Cambria Math" panose="02040503050406030204" pitchFamily="18" charset="0"/>
                                </a:rPr>
                                <m:t>𝑥</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sub>
                            <m:sup>
                              <m:r>
                                <a:rPr lang="en-IN" i="1">
                                  <a:solidFill>
                                    <a:srgbClr val="000000"/>
                                  </a:solidFill>
                                  <a:latin typeface="Cambria Math" panose="02040503050406030204" pitchFamily="18" charset="0"/>
                                </a:rPr>
                                <m:t>2</m:t>
                              </m:r>
                            </m:sup>
                          </m:sSubSup>
                        </m:num>
                        <m:den>
                          <m:r>
                            <a:rPr lang="en-IN" i="1">
                              <a:solidFill>
                                <a:srgbClr val="000000"/>
                              </a:solidFill>
                              <a:latin typeface="Cambria Math" panose="02040503050406030204" pitchFamily="18" charset="0"/>
                            </a:rPr>
                            <m:t>2</m:t>
                          </m:r>
                        </m:den>
                      </m:f>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𝑈</m:t>
                          </m:r>
                        </m:e>
                        <m:sub>
                          <m:r>
                            <a:rPr lang="en-IN" i="1">
                              <a:solidFill>
                                <a:srgbClr val="000000"/>
                              </a:solidFill>
                              <a:latin typeface="Cambria Math" panose="02040503050406030204" pitchFamily="18" charset="0"/>
                            </a:rPr>
                            <m:t>𝑏𝑙𝑎𝑑𝑒</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𝑔𝑧</m:t>
                      </m:r>
                    </m:oMath>
                  </m:oMathPara>
                </a14:m>
                <a:endParaRPr lang="en-IN" dirty="0"/>
              </a:p>
            </p:txBody>
          </p:sp>
        </mc:Choice>
        <mc:Fallback xmlns="">
          <p:sp>
            <p:nvSpPr>
              <p:cNvPr id="26" name="Object 2">
                <a:extLst>
                  <a:ext uri="{FF2B5EF4-FFF2-40B4-BE49-F238E27FC236}">
                    <a16:creationId xmlns:a16="http://schemas.microsoft.com/office/drawing/2014/main" id="{B0B8CE55-EF28-CD0C-02F9-D8F9CF71308D}"/>
                  </a:ext>
                </a:extLst>
              </p:cNvPr>
              <p:cNvSpPr txBox="1">
                <a:spLocks noRot="1" noChangeAspect="1" noMove="1" noResize="1" noEditPoints="1" noAdjustHandles="1" noChangeArrowheads="1" noChangeShapeType="1" noTextEdit="1"/>
              </p:cNvSpPr>
              <p:nvPr/>
            </p:nvSpPr>
            <p:spPr bwMode="auto">
              <a:xfrm>
                <a:off x="588963" y="1320800"/>
                <a:ext cx="7524750" cy="1117600"/>
              </a:xfrm>
              <a:prstGeom prst="rect">
                <a:avLst/>
              </a:prstGeom>
              <a:blipFill>
                <a:blip r:embed="rId8"/>
                <a:stretch>
                  <a:fillRect/>
                </a:stretch>
              </a:blipFill>
              <a:ln>
                <a:noFill/>
              </a:ln>
              <a:effectLst/>
            </p:spPr>
            <p:txBody>
              <a:bodyPr/>
              <a:lstStyle/>
              <a:p>
                <a:r>
                  <a:rPr lang="en-US">
                    <a:noFill/>
                  </a:rPr>
                  <a:t> </a:t>
                </a:r>
              </a:p>
            </p:txBody>
          </p:sp>
        </mc:Fallback>
      </mc:AlternateContent>
      <p:sp>
        <p:nvSpPr>
          <p:cNvPr id="27" name="Oval 26">
            <a:extLst>
              <a:ext uri="{FF2B5EF4-FFF2-40B4-BE49-F238E27FC236}">
                <a16:creationId xmlns:a16="http://schemas.microsoft.com/office/drawing/2014/main" id="{8B06FE0C-64F5-5581-CAF4-8FDB0B71467D}"/>
              </a:ext>
            </a:extLst>
          </p:cNvPr>
          <p:cNvSpPr/>
          <p:nvPr/>
        </p:nvSpPr>
        <p:spPr>
          <a:xfrm>
            <a:off x="1067049" y="5486400"/>
            <a:ext cx="3809751" cy="1205094"/>
          </a:xfrm>
          <a:prstGeom prst="ellipse">
            <a:avLst/>
          </a:prstGeom>
          <a:noFill/>
          <a:ln>
            <a:solidFill>
              <a:srgbClr val="0070C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dissolv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ppt_x"/>
                                          </p:val>
                                        </p:tav>
                                        <p:tav tm="100000">
                                          <p:val>
                                            <p:strVal val="#ppt_x"/>
                                          </p:val>
                                        </p:tav>
                                      </p:tavLst>
                                    </p:anim>
                                    <p:anim calcmode="lin" valueType="num">
                                      <p:cBhvr additive="base">
                                        <p:cTn id="3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5" presetClass="entr" presetSubtype="0" fill="hold" grpId="0" nodeType="click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2000"/>
                                        <p:tgtEl>
                                          <p:spTgt spid="27"/>
                                        </p:tgtEl>
                                      </p:cBhvr>
                                    </p:animEffect>
                                    <p:anim calcmode="lin" valueType="num">
                                      <p:cBhvr>
                                        <p:cTn id="37" dur="2000" fill="hold"/>
                                        <p:tgtEl>
                                          <p:spTgt spid="27"/>
                                        </p:tgtEl>
                                        <p:attrNameLst>
                                          <p:attrName>ppt_w</p:attrName>
                                        </p:attrNameLst>
                                      </p:cBhvr>
                                      <p:tavLst>
                                        <p:tav tm="0" fmla="#ppt_w*sin(2.5*pi*$)">
                                          <p:val>
                                            <p:fltVal val="0"/>
                                          </p:val>
                                        </p:tav>
                                        <p:tav tm="100000">
                                          <p:val>
                                            <p:fltVal val="1"/>
                                          </p:val>
                                        </p:tav>
                                      </p:tavLst>
                                    </p:anim>
                                    <p:anim calcmode="lin" valueType="num">
                                      <p:cBhvr>
                                        <p:cTn id="38" dur="2000" fill="hold"/>
                                        <p:tgtEl>
                                          <p:spTgt spid="2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3" grpId="0"/>
      <p:bldP spid="4" grpId="0"/>
      <p:bldP spid="25" grpId="0"/>
      <p:bldP spid="2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a:extLst>
              <a:ext uri="{FF2B5EF4-FFF2-40B4-BE49-F238E27FC236}">
                <a16:creationId xmlns:a16="http://schemas.microsoft.com/office/drawing/2014/main" id="{B0854E7B-7866-1A64-F8C0-641DC2D6B9BB}"/>
              </a:ext>
            </a:extLst>
          </p:cNvPr>
          <p:cNvSpPr txBox="1">
            <a:spLocks noChangeArrowheads="1"/>
          </p:cNvSpPr>
          <p:nvPr/>
        </p:nvSpPr>
        <p:spPr bwMode="auto">
          <a:xfrm>
            <a:off x="608591" y="1171652"/>
            <a:ext cx="67405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dirty="0"/>
              <a:t>For simple compressible fluid: Like Inert Gas</a:t>
            </a:r>
          </a:p>
        </p:txBody>
      </p:sp>
      <p:sp>
        <p:nvSpPr>
          <p:cNvPr id="4" name="Rectangle 2">
            <a:extLst>
              <a:ext uri="{FF2B5EF4-FFF2-40B4-BE49-F238E27FC236}">
                <a16:creationId xmlns:a16="http://schemas.microsoft.com/office/drawing/2014/main" id="{3DACED24-858F-51DA-3FC4-B103B0B0700A}"/>
              </a:ext>
            </a:extLst>
          </p:cNvPr>
          <p:cNvSpPr txBox="1">
            <a:spLocks noChangeArrowheads="1"/>
          </p:cNvSpPr>
          <p:nvPr/>
        </p:nvSpPr>
        <p:spPr bwMode="auto">
          <a:xfrm>
            <a:off x="2104643" y="325819"/>
            <a:ext cx="5562601"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en-US" altLang="en-US" sz="2800" kern="0" dirty="0"/>
              <a:t>Turbomachines working with Perfect Gas</a:t>
            </a:r>
          </a:p>
        </p:txBody>
      </p:sp>
      <p:grpSp>
        <p:nvGrpSpPr>
          <p:cNvPr id="5" name="Group 4">
            <a:extLst>
              <a:ext uri="{FF2B5EF4-FFF2-40B4-BE49-F238E27FC236}">
                <a16:creationId xmlns:a16="http://schemas.microsoft.com/office/drawing/2014/main" id="{C360525A-DD62-6201-A948-76E0CE500776}"/>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9881A597-605B-2838-EA40-8A224F05B0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DCFA35F7-2117-35BF-E8F0-C3E11100CC3E}"/>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59775AD6-1BEF-2B1E-4E56-7D0B389A4C0F}"/>
                  </a:ext>
                </a:extLst>
              </p:cNvPr>
              <p:cNvGrpSpPr>
                <a:grpSpLocks/>
              </p:cNvGrpSpPr>
              <p:nvPr/>
            </p:nvGrpSpPr>
            <p:grpSpPr bwMode="auto">
              <a:xfrm>
                <a:off x="0" y="0"/>
                <a:ext cx="9144000" cy="6858000"/>
                <a:chOff x="0" y="0"/>
                <a:chExt cx="9144000" cy="6858000"/>
              </a:xfrm>
            </p:grpSpPr>
            <p:grpSp>
              <p:nvGrpSpPr>
                <p:cNvPr id="10" name="Group 9">
                  <a:extLst>
                    <a:ext uri="{FF2B5EF4-FFF2-40B4-BE49-F238E27FC236}">
                      <a16:creationId xmlns:a16="http://schemas.microsoft.com/office/drawing/2014/main" id="{E708A51D-CFB3-B94F-C4A8-98267CC2D18F}"/>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D30E6956-1D0E-3BF1-A22E-D13A937C5B52}"/>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BE2F4B45-D32F-0DBB-9FE0-D2826BBDB8A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5B2594E2-63DE-2B26-64F6-2190422B750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87B6FEA8-BB75-B9F3-78D3-181E6E317BEB}"/>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C86200CD-DBBA-368E-15C2-5B305DEEFAE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0C0504AF-E9A9-4C95-A763-0EA35A4F169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D8CB827E-1FE7-24EA-67E7-2EA6AB3A4352}"/>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D6A8C30F-92D9-641C-8AB8-C043EFB3DEE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528449E7-64AE-4260-6A05-9B926D34D84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D7C93565-7167-4875-A693-2F73C6D4A8AF}"/>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E2C70170-5C12-7AF4-A48B-92A3AAA6B9B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F063A339-5CCD-95B2-DF0E-C740D63B7DC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E617C1CA-106A-E4A8-C9E7-6F94F8DA82C0}"/>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9" name="Picture 42" descr="A picture containing shape&#10;&#10;Description automatically generated">
                <a:extLst>
                  <a:ext uri="{FF2B5EF4-FFF2-40B4-BE49-F238E27FC236}">
                    <a16:creationId xmlns:a16="http://schemas.microsoft.com/office/drawing/2014/main" id="{A2CE6300-F3D7-28BF-1AF0-81DC1411E3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4" name="Object 4">
                <a:extLst>
                  <a:ext uri="{FF2B5EF4-FFF2-40B4-BE49-F238E27FC236}">
                    <a16:creationId xmlns:a16="http://schemas.microsoft.com/office/drawing/2014/main" id="{AAB6F22A-EDCB-E4EF-D2C3-0BBF41F309A9}"/>
                  </a:ext>
                </a:extLst>
              </p:cNvPr>
              <p:cNvSpPr txBox="1"/>
              <p:nvPr/>
            </p:nvSpPr>
            <p:spPr bwMode="auto">
              <a:xfrm>
                <a:off x="670106" y="1676506"/>
                <a:ext cx="6972963" cy="106506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𝐼</m:t>
                      </m:r>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𝑐</m:t>
                          </m:r>
                        </m:e>
                        <m:sub>
                          <m:r>
                            <a:rPr lang="en-IN" i="1">
                              <a:solidFill>
                                <a:srgbClr val="000000"/>
                              </a:solidFill>
                              <a:latin typeface="Cambria Math" panose="02040503050406030204" pitchFamily="18" charset="0"/>
                            </a:rPr>
                            <m:t>𝑝</m:t>
                          </m:r>
                        </m:sub>
                      </m:sSub>
                      <m:nary>
                        <m:naryPr>
                          <m:limLoc m:val="undOvr"/>
                          <m:subHide m:val="on"/>
                          <m:supHide m:val="on"/>
                          <m:ctrlPr>
                            <a:rPr lang="en-IN" i="1">
                              <a:solidFill>
                                <a:srgbClr val="000000"/>
                              </a:solidFill>
                              <a:latin typeface="Cambria Math" panose="02040503050406030204" pitchFamily="18" charset="0"/>
                            </a:rPr>
                          </m:ctrlPr>
                        </m:naryPr>
                        <m:sub/>
                        <m:sup/>
                        <m:e>
                          <m:r>
                            <a:rPr lang="en-IN" i="1">
                              <a:solidFill>
                                <a:srgbClr val="000000"/>
                              </a:solidFill>
                              <a:latin typeface="Cambria Math" panose="02040503050406030204" pitchFamily="18" charset="0"/>
                            </a:rPr>
                            <m:t>𝑑𝑇</m:t>
                          </m:r>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US" i="1">
                                      <a:solidFill>
                                        <a:srgbClr val="000000"/>
                                      </a:solidFill>
                                      <a:latin typeface="Cambria Math" panose="02040503050406030204" pitchFamily="18" charset="0"/>
                                    </a:rPr>
                                    <m:t>𝑧</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𝑟</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sub>
                                <m:sup>
                                  <m:r>
                                    <a:rPr lang="en-IN" i="1">
                                      <a:solidFill>
                                        <a:srgbClr val="000000"/>
                                      </a:solidFill>
                                      <a:latin typeface="Cambria Math" panose="02040503050406030204" pitchFamily="18" charset="0"/>
                                    </a:rPr>
                                    <m:t>2</m:t>
                                  </m:r>
                                </m:sup>
                              </m:sSubSup>
                            </m:num>
                            <m:den>
                              <m:r>
                                <a:rPr lang="en-IN" i="1">
                                  <a:solidFill>
                                    <a:srgbClr val="000000"/>
                                  </a:solidFill>
                                  <a:latin typeface="Cambria Math" panose="02040503050406030204" pitchFamily="18" charset="0"/>
                                </a:rPr>
                                <m:t>2</m:t>
                              </m:r>
                            </m:den>
                          </m:f>
                        </m:e>
                      </m:nary>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𝑈</m:t>
                          </m:r>
                        </m:e>
                        <m:sub>
                          <m:r>
                            <a:rPr lang="en-IN" i="1">
                              <a:solidFill>
                                <a:srgbClr val="000000"/>
                              </a:solidFill>
                              <a:latin typeface="Cambria Math" panose="02040503050406030204" pitchFamily="18" charset="0"/>
                            </a:rPr>
                            <m:t>𝑏𝑙𝑎𝑑𝑒</m:t>
                          </m:r>
                        </m:sub>
                      </m:sSub>
                      <m:r>
                        <a:rPr lang="en-IN" i="1">
                          <a:solidFill>
                            <a:srgbClr val="000000"/>
                          </a:solidFill>
                          <a:latin typeface="Cambria Math" panose="02040503050406030204" pitchFamily="18" charset="0"/>
                        </a:rPr>
                        <m:t>=</m:t>
                      </m:r>
                      <m:r>
                        <m:rPr>
                          <m:nor/>
                        </m:rPr>
                        <a:rPr lang="en-IN" i="0">
                          <a:solidFill>
                            <a:srgbClr val="000000"/>
                          </a:solidFill>
                          <a:latin typeface="Cambria Math" panose="02040503050406030204" pitchFamily="18" charset="0"/>
                        </a:rPr>
                        <m:t>constant</m:t>
                      </m:r>
                    </m:oMath>
                  </m:oMathPara>
                </a14:m>
                <a:endParaRPr lang="en-IN" dirty="0"/>
              </a:p>
            </p:txBody>
          </p:sp>
        </mc:Choice>
        <mc:Fallback xmlns="">
          <p:sp>
            <p:nvSpPr>
              <p:cNvPr id="24" name="Object 4">
                <a:extLst>
                  <a:ext uri="{FF2B5EF4-FFF2-40B4-BE49-F238E27FC236}">
                    <a16:creationId xmlns:a16="http://schemas.microsoft.com/office/drawing/2014/main" id="{AAB6F22A-EDCB-E4EF-D2C3-0BBF41F309A9}"/>
                  </a:ext>
                </a:extLst>
              </p:cNvPr>
              <p:cNvSpPr txBox="1">
                <a:spLocks noRot="1" noChangeAspect="1" noMove="1" noResize="1" noEditPoints="1" noAdjustHandles="1" noChangeArrowheads="1" noChangeShapeType="1" noTextEdit="1"/>
              </p:cNvSpPr>
              <p:nvPr/>
            </p:nvSpPr>
            <p:spPr bwMode="auto">
              <a:xfrm>
                <a:off x="670106" y="1676506"/>
                <a:ext cx="6972963" cy="1065068"/>
              </a:xfrm>
              <a:prstGeom prst="rect">
                <a:avLst/>
              </a:prstGeom>
              <a:blipFill>
                <a:blip r:embed="rId4"/>
                <a:stretch>
                  <a:fillRect/>
                </a:stretch>
              </a:blipFill>
              <a:ln>
                <a:noFill/>
              </a:ln>
              <a:effectLst/>
            </p:spPr>
            <p:txBody>
              <a:bodyPr/>
              <a:lstStyle/>
              <a:p>
                <a:r>
                  <a:rPr lang="en-US">
                    <a:noFill/>
                  </a:rPr>
                  <a:t> </a:t>
                </a:r>
              </a:p>
            </p:txBody>
          </p:sp>
        </mc:Fallback>
      </mc:AlternateContent>
      <p:pic>
        <p:nvPicPr>
          <p:cNvPr id="25" name="Picture 2">
            <a:extLst>
              <a:ext uri="{FF2B5EF4-FFF2-40B4-BE49-F238E27FC236}">
                <a16:creationId xmlns:a16="http://schemas.microsoft.com/office/drawing/2014/main" id="{3176B18D-17DD-4B90-4978-52D727E23E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4188" y="2491322"/>
            <a:ext cx="4572000" cy="4035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itle 2">
            <a:extLst>
              <a:ext uri="{FF2B5EF4-FFF2-40B4-BE49-F238E27FC236}">
                <a16:creationId xmlns:a16="http://schemas.microsoft.com/office/drawing/2014/main" id="{1AD23AF8-E53B-3ED5-8E80-B45994512C96}"/>
              </a:ext>
            </a:extLst>
          </p:cNvPr>
          <p:cNvSpPr txBox="1">
            <a:spLocks/>
          </p:cNvSpPr>
          <p:nvPr/>
        </p:nvSpPr>
        <p:spPr>
          <a:xfrm>
            <a:off x="4543635" y="3770526"/>
            <a:ext cx="4206177" cy="1323552"/>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en-US" altLang="en-US" sz="2800" kern="0" dirty="0"/>
              <a:t>The Fourth Generation Nuclear Power Plants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ppt_x"/>
                                          </p:val>
                                        </p:tav>
                                        <p:tav tm="100000">
                                          <p:val>
                                            <p:strVal val="#ppt_x"/>
                                          </p:val>
                                        </p:tav>
                                      </p:tavLst>
                                    </p:anim>
                                    <p:anim calcmode="lin" valueType="num">
                                      <p:cBhvr additive="base">
                                        <p:cTn id="1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p:cTn id="18" dur="1250" fill="hold"/>
                                        <p:tgtEl>
                                          <p:spTgt spid="25"/>
                                        </p:tgtEl>
                                        <p:attrNameLst>
                                          <p:attrName>ppt_w</p:attrName>
                                        </p:attrNameLst>
                                      </p:cBhvr>
                                      <p:tavLst>
                                        <p:tav tm="0">
                                          <p:val>
                                            <p:fltVal val="0"/>
                                          </p:val>
                                        </p:tav>
                                        <p:tav tm="100000">
                                          <p:val>
                                            <p:strVal val="#ppt_w"/>
                                          </p:val>
                                        </p:tav>
                                      </p:tavLst>
                                    </p:anim>
                                    <p:anim calcmode="lin" valueType="num">
                                      <p:cBhvr>
                                        <p:cTn id="19" dur="1250" fill="hold"/>
                                        <p:tgtEl>
                                          <p:spTgt spid="25"/>
                                        </p:tgtEl>
                                        <p:attrNameLst>
                                          <p:attrName>ppt_h</p:attrName>
                                        </p:attrNameLst>
                                      </p:cBhvr>
                                      <p:tavLst>
                                        <p:tav tm="0">
                                          <p:val>
                                            <p:fltVal val="0"/>
                                          </p:val>
                                        </p:tav>
                                        <p:tav tm="100000">
                                          <p:val>
                                            <p:strVal val="#ppt_h"/>
                                          </p:val>
                                        </p:tav>
                                      </p:tavLst>
                                    </p:anim>
                                    <p:animEffect transition="in" filter="fade">
                                      <p:cBhvr>
                                        <p:cTn id="20" dur="1250"/>
                                        <p:tgtEl>
                                          <p:spTgt spid="25"/>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0"/>
      <p:bldP spid="2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a:extLst>
              <a:ext uri="{FF2B5EF4-FFF2-40B4-BE49-F238E27FC236}">
                <a16:creationId xmlns:a16="http://schemas.microsoft.com/office/drawing/2014/main" id="{F561909E-6333-2077-D308-07C57C527E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146" y="1159552"/>
            <a:ext cx="8742520" cy="5698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Title 2">
            <a:extLst>
              <a:ext uri="{FF2B5EF4-FFF2-40B4-BE49-F238E27FC236}">
                <a16:creationId xmlns:a16="http://schemas.microsoft.com/office/drawing/2014/main" id="{F6AFF894-35D5-7906-9438-236BB41B22DA}"/>
              </a:ext>
            </a:extLst>
          </p:cNvPr>
          <p:cNvSpPr>
            <a:spLocks noGrp="1"/>
          </p:cNvSpPr>
          <p:nvPr>
            <p:ph type="title"/>
          </p:nvPr>
        </p:nvSpPr>
        <p:spPr>
          <a:xfrm>
            <a:off x="838200" y="0"/>
            <a:ext cx="7772400" cy="1143000"/>
          </a:xfrm>
        </p:spPr>
        <p:txBody>
          <a:bodyPr/>
          <a:lstStyle/>
          <a:p>
            <a:r>
              <a:rPr lang="en-US" altLang="en-US" sz="2800"/>
              <a:t>An Advanced Nuclear Power Plant</a:t>
            </a:r>
          </a:p>
        </p:txBody>
      </p:sp>
      <p:grpSp>
        <p:nvGrpSpPr>
          <p:cNvPr id="2" name="Group 1">
            <a:extLst>
              <a:ext uri="{FF2B5EF4-FFF2-40B4-BE49-F238E27FC236}">
                <a16:creationId xmlns:a16="http://schemas.microsoft.com/office/drawing/2014/main" id="{E5FFDB43-F89E-9ECD-EDF4-01E3F7AFCDE9}"/>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81CD147A-DC1C-35F1-C751-F7B480159C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B88EBA68-77CE-6B4E-A4AA-49A9014981C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10351791-BF5F-E48A-D1D6-671DD22E181C}"/>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D8B16547-99C5-84E8-9F91-4F482D561510}"/>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B2CE936F-1C87-E405-F661-AE69FA8737B5}"/>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6BDFDAB5-ECB1-0B6E-1A84-7E8858D31B2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3AAF92F3-55ED-31B5-E889-53B2CCF9D77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8FE0F225-F791-A39E-1C0E-80464F87BF33}"/>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350A2BC0-4B7C-75EA-5B64-4D0DA7B7113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F30297FE-26DF-378E-93CF-56C80AD2B48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9304FD4E-738C-6B98-F6C3-F7B6777A736D}"/>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FEF033E9-A857-FC0D-48A1-4DEC62407F2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04E69C3D-C2A0-6E5E-9543-829FFC0B2F0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E5980682-392A-6547-8D29-541B2CBDBB2C}"/>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1D461CC6-5845-A236-11A9-8D0EA62F7C0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42F1732C-F093-432C-23CE-193490F371A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C8076FCD-13F4-6603-597C-879475010F21}"/>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89E361BB-AE58-1ECC-917B-CD21DBB0BD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1" name="Rectangle 3">
            <a:extLst>
              <a:ext uri="{FF2B5EF4-FFF2-40B4-BE49-F238E27FC236}">
                <a16:creationId xmlns:a16="http://schemas.microsoft.com/office/drawing/2014/main" id="{D391B0D5-84AF-77F7-0457-954B739B8C0D}"/>
              </a:ext>
            </a:extLst>
          </p:cNvPr>
          <p:cNvSpPr>
            <a:spLocks noChangeArrowheads="1"/>
          </p:cNvSpPr>
          <p:nvPr/>
        </p:nvSpPr>
        <p:spPr bwMode="auto">
          <a:xfrm>
            <a:off x="256308" y="1303337"/>
            <a:ext cx="86867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Global Conservation Mass for a Finite CV:</a:t>
            </a:r>
          </a:p>
        </p:txBody>
      </p:sp>
      <mc:AlternateContent xmlns:mc="http://schemas.openxmlformats.org/markup-compatibility/2006" xmlns:p14="http://schemas.microsoft.com/office/powerpoint/2010/main">
        <mc:Choice Requires="p14">
          <p:contentPart p14:bwMode="auto" r:id="rId2">
            <p14:nvContentPartPr>
              <p14:cNvPr id="10247" name="Ink 10">
                <a:extLst>
                  <a:ext uri="{FF2B5EF4-FFF2-40B4-BE49-F238E27FC236}">
                    <a16:creationId xmlns:a16="http://schemas.microsoft.com/office/drawing/2014/main" id="{45DAD279-8B65-EDE6-9179-073F2F87F763}"/>
                  </a:ext>
                </a:extLst>
              </p14:cNvPr>
              <p14:cNvContentPartPr>
                <a14:cpLocks xmlns:a14="http://schemas.microsoft.com/office/drawing/2010/main" noRot="1" noChangeAspect="1" noEditPoints="1" noChangeArrowheads="1" noChangeShapeType="1"/>
              </p14:cNvContentPartPr>
              <p14:nvPr/>
            </p14:nvContentPartPr>
            <p14:xfrm>
              <a:off x="6223000" y="2608263"/>
              <a:ext cx="6350" cy="1587"/>
            </p14:xfrm>
          </p:contentPart>
        </mc:Choice>
        <mc:Fallback xmlns="">
          <p:pic>
            <p:nvPicPr>
              <p:cNvPr id="10247" name="Ink 10">
                <a:extLst>
                  <a:ext uri="{FF2B5EF4-FFF2-40B4-BE49-F238E27FC236}">
                    <a16:creationId xmlns:a16="http://schemas.microsoft.com/office/drawing/2014/main" id="{45DAD279-8B65-EDE6-9179-073F2F87F763}"/>
                  </a:ext>
                </a:extLst>
              </p:cNvPr>
              <p:cNvPicPr>
                <a:picLocks noRot="1" noChangeAspect="1" noEditPoints="1" noChangeArrowheads="1" noChangeShapeType="1"/>
              </p:cNvPicPr>
              <p:nvPr/>
            </p:nvPicPr>
            <p:blipFill>
              <a:blip r:embed="rId5"/>
              <a:stretch>
                <a:fillRect/>
              </a:stretch>
            </p:blipFill>
            <p:spPr>
              <a:xfrm>
                <a:off x="6211993" y="2594509"/>
                <a:ext cx="28363" cy="29095"/>
              </a:xfrm>
              <a:prstGeom prst="rect">
                <a:avLst/>
              </a:prstGeom>
            </p:spPr>
          </p:pic>
        </mc:Fallback>
      </mc:AlternateContent>
      <p:sp>
        <p:nvSpPr>
          <p:cNvPr id="22" name="Title 21">
            <a:extLst>
              <a:ext uri="{FF2B5EF4-FFF2-40B4-BE49-F238E27FC236}">
                <a16:creationId xmlns:a16="http://schemas.microsoft.com/office/drawing/2014/main" id="{654FEB4A-AC9B-E4B1-49A5-F4F5BB87DB29}"/>
              </a:ext>
            </a:extLst>
          </p:cNvPr>
          <p:cNvSpPr>
            <a:spLocks noGrp="1"/>
          </p:cNvSpPr>
          <p:nvPr>
            <p:ph type="title"/>
          </p:nvPr>
        </p:nvSpPr>
        <p:spPr>
          <a:xfrm>
            <a:off x="1855670" y="312309"/>
            <a:ext cx="5728316" cy="779463"/>
          </a:xfrm>
        </p:spPr>
        <p:txBody>
          <a:bodyPr/>
          <a:lstStyle/>
          <a:p>
            <a:r>
              <a:rPr lang="en-US" sz="2800" dirty="0"/>
              <a:t>Conservation Laws for a finite CV</a:t>
            </a:r>
            <a:endParaRPr lang="en-IN" sz="2800" dirty="0"/>
          </a:p>
        </p:txBody>
      </p:sp>
      <mc:AlternateContent xmlns:mc="http://schemas.openxmlformats.org/markup-compatibility/2006" xmlns:a14="http://schemas.microsoft.com/office/drawing/2010/main">
        <mc:Choice Requires="a14">
          <p:sp>
            <p:nvSpPr>
              <p:cNvPr id="23" name="Object 4">
                <a:extLst>
                  <a:ext uri="{FF2B5EF4-FFF2-40B4-BE49-F238E27FC236}">
                    <a16:creationId xmlns:a16="http://schemas.microsoft.com/office/drawing/2014/main" id="{9AA4B8C4-3541-F057-5503-CD7C64E508A1}"/>
                  </a:ext>
                </a:extLst>
              </p:cNvPr>
              <p:cNvSpPr txBox="1"/>
              <p:nvPr/>
            </p:nvSpPr>
            <p:spPr bwMode="auto">
              <a:xfrm>
                <a:off x="2438400" y="1676400"/>
                <a:ext cx="4496463" cy="1174506"/>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f>
                        <m:fPr>
                          <m:ctrlPr>
                            <a:rPr lang="en-IN" i="1" smtClean="0">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d>
                            <m:dPr>
                              <m:ctrlPr>
                                <a:rPr lang="en-IN" i="1" smtClean="0">
                                  <a:solidFill>
                                    <a:srgbClr val="000000"/>
                                  </a:solidFill>
                                  <a:latin typeface="Cambria Math" panose="02040503050406030204" pitchFamily="18" charset="0"/>
                                </a:rPr>
                              </m:ctrlPr>
                            </m:dPr>
                            <m:e>
                              <m:sSub>
                                <m:sSubPr>
                                  <m:ctrlPr>
                                    <a:rPr lang="en-IN"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𝑚</m:t>
                                  </m:r>
                                </m:e>
                                <m:sub>
                                  <m:r>
                                    <a:rPr lang="en-US" b="0" i="1" smtClean="0">
                                      <a:solidFill>
                                        <a:srgbClr val="000000"/>
                                      </a:solidFill>
                                      <a:latin typeface="Cambria Math" panose="02040503050406030204" pitchFamily="18" charset="0"/>
                                    </a:rPr>
                                    <m:t>𝐶𝑉</m:t>
                                  </m:r>
                                </m:sub>
                              </m:sSub>
                            </m:e>
                          </m:d>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den>
                      </m:f>
                      <m:r>
                        <a:rPr lang="en-IN" i="1">
                          <a:solidFill>
                            <a:srgbClr val="000000"/>
                          </a:solidFill>
                          <a:latin typeface="Cambria Math" panose="02040503050406030204" pitchFamily="18" charset="0"/>
                        </a:rPr>
                        <m:t>+</m:t>
                      </m:r>
                      <m:sSub>
                        <m:sSubPr>
                          <m:ctrlPr>
                            <a:rPr lang="en-IN" i="1" smtClean="0">
                              <a:solidFill>
                                <a:schemeClr val="accent2"/>
                              </a:solidFill>
                              <a:latin typeface="Cambria Math" panose="02040503050406030204" pitchFamily="18" charset="0"/>
                            </a:rPr>
                          </m:ctrlPr>
                        </m:sSubPr>
                        <m:e>
                          <m:acc>
                            <m:accPr>
                              <m:chr m:val="̇"/>
                              <m:ctrlPr>
                                <a:rPr lang="en-IN" i="1" smtClean="0">
                                  <a:solidFill>
                                    <a:schemeClr val="accent2"/>
                                  </a:solidFill>
                                  <a:latin typeface="Cambria Math" panose="02040503050406030204" pitchFamily="18" charset="0"/>
                                </a:rPr>
                              </m:ctrlPr>
                            </m:accPr>
                            <m:e>
                              <m:r>
                                <a:rPr lang="en-US" b="0" i="1" smtClean="0">
                                  <a:solidFill>
                                    <a:schemeClr val="accent2"/>
                                  </a:solidFill>
                                  <a:latin typeface="Cambria Math" panose="02040503050406030204" pitchFamily="18" charset="0"/>
                                </a:rPr>
                                <m:t>𝑚</m:t>
                              </m:r>
                            </m:e>
                          </m:acc>
                        </m:e>
                        <m:sub>
                          <m:r>
                            <a:rPr lang="en-US" b="0" i="1" smtClean="0">
                              <a:solidFill>
                                <a:schemeClr val="accent2"/>
                              </a:solidFill>
                              <a:latin typeface="Cambria Math" panose="02040503050406030204" pitchFamily="18" charset="0"/>
                            </a:rPr>
                            <m:t>𝑜𝑢𝑡𝑙𝑒𝑡</m:t>
                          </m:r>
                        </m:sub>
                      </m:sSub>
                      <m:r>
                        <a:rPr lang="en-US" b="0" i="1" smtClean="0">
                          <a:solidFill>
                            <a:srgbClr val="000000"/>
                          </a:solidFill>
                          <a:latin typeface="Cambria Math" panose="02040503050406030204" pitchFamily="18" charset="0"/>
                        </a:rPr>
                        <m:t>−</m:t>
                      </m:r>
                      <m:sSub>
                        <m:sSubPr>
                          <m:ctrlPr>
                            <a:rPr lang="en-IN" i="1" smtClean="0">
                              <a:solidFill>
                                <a:srgbClr val="FF0000"/>
                              </a:solidFill>
                              <a:latin typeface="Cambria Math" panose="02040503050406030204" pitchFamily="18" charset="0"/>
                            </a:rPr>
                          </m:ctrlPr>
                        </m:sSubPr>
                        <m:e>
                          <m:acc>
                            <m:accPr>
                              <m:chr m:val="̇"/>
                              <m:ctrlPr>
                                <a:rPr lang="en-IN" i="1">
                                  <a:solidFill>
                                    <a:srgbClr val="FF0000"/>
                                  </a:solidFill>
                                  <a:latin typeface="Cambria Math" panose="02040503050406030204" pitchFamily="18" charset="0"/>
                                </a:rPr>
                              </m:ctrlPr>
                            </m:accPr>
                            <m:e>
                              <m:r>
                                <a:rPr lang="en-US" i="1">
                                  <a:solidFill>
                                    <a:srgbClr val="FF0000"/>
                                  </a:solidFill>
                                  <a:latin typeface="Cambria Math" panose="02040503050406030204" pitchFamily="18" charset="0"/>
                                </a:rPr>
                                <m:t>𝑚</m:t>
                              </m:r>
                            </m:e>
                          </m:acc>
                        </m:e>
                        <m:sub>
                          <m:r>
                            <a:rPr lang="en-US" b="0" i="1" smtClean="0">
                              <a:solidFill>
                                <a:srgbClr val="FF0000"/>
                              </a:solidFill>
                              <a:latin typeface="Cambria Math" panose="02040503050406030204" pitchFamily="18" charset="0"/>
                            </a:rPr>
                            <m:t>𝑖𝑛</m:t>
                          </m:r>
                          <m:r>
                            <a:rPr lang="en-US" i="1">
                              <a:solidFill>
                                <a:srgbClr val="FF0000"/>
                              </a:solidFill>
                              <a:latin typeface="Cambria Math" panose="02040503050406030204" pitchFamily="18" charset="0"/>
                            </a:rPr>
                            <m:t>𝑙𝑒𝑡</m:t>
                          </m:r>
                        </m:sub>
                      </m:sSub>
                      <m:r>
                        <a:rPr lang="en-US" b="0" i="1" smtClean="0">
                          <a:solidFill>
                            <a:srgbClr val="000000"/>
                          </a:solidFill>
                          <a:latin typeface="Cambria Math" panose="02040503050406030204" pitchFamily="18" charset="0"/>
                        </a:rPr>
                        <m:t>=0</m:t>
                      </m:r>
                    </m:oMath>
                  </m:oMathPara>
                </a14:m>
                <a:endParaRPr lang="en-IN" dirty="0"/>
              </a:p>
            </p:txBody>
          </p:sp>
        </mc:Choice>
        <mc:Fallback xmlns="">
          <p:sp>
            <p:nvSpPr>
              <p:cNvPr id="23" name="Object 4">
                <a:extLst>
                  <a:ext uri="{FF2B5EF4-FFF2-40B4-BE49-F238E27FC236}">
                    <a16:creationId xmlns:a16="http://schemas.microsoft.com/office/drawing/2014/main" id="{9AA4B8C4-3541-F057-5503-CD7C64E508A1}"/>
                  </a:ext>
                </a:extLst>
              </p:cNvPr>
              <p:cNvSpPr txBox="1">
                <a:spLocks noRot="1" noChangeAspect="1" noMove="1" noResize="1" noEditPoints="1" noAdjustHandles="1" noChangeArrowheads="1" noChangeShapeType="1" noTextEdit="1"/>
              </p:cNvSpPr>
              <p:nvPr/>
            </p:nvSpPr>
            <p:spPr bwMode="auto">
              <a:xfrm>
                <a:off x="2438400" y="1676400"/>
                <a:ext cx="4496463" cy="1174506"/>
              </a:xfrm>
              <a:prstGeom prst="rect">
                <a:avLst/>
              </a:prstGeom>
              <a:blipFill>
                <a:blip r:embed="rId6"/>
                <a:stretch>
                  <a:fillRect/>
                </a:stretch>
              </a:blipFill>
              <a:ln>
                <a:noFill/>
              </a:ln>
              <a:effectLst/>
            </p:spPr>
            <p:txBody>
              <a:bodyPr/>
              <a:lstStyle/>
              <a:p>
                <a:r>
                  <a:rPr lang="en-US">
                    <a:noFill/>
                  </a:rPr>
                  <a:t> </a:t>
                </a:r>
              </a:p>
            </p:txBody>
          </p:sp>
        </mc:Fallback>
      </mc:AlternateContent>
      <p:grpSp>
        <p:nvGrpSpPr>
          <p:cNvPr id="25" name="Group 24">
            <a:extLst>
              <a:ext uri="{FF2B5EF4-FFF2-40B4-BE49-F238E27FC236}">
                <a16:creationId xmlns:a16="http://schemas.microsoft.com/office/drawing/2014/main" id="{AB62D1F3-721C-2A69-A83A-BA62080082F5}"/>
              </a:ext>
            </a:extLst>
          </p:cNvPr>
          <p:cNvGrpSpPr/>
          <p:nvPr/>
        </p:nvGrpSpPr>
        <p:grpSpPr>
          <a:xfrm>
            <a:off x="0" y="0"/>
            <a:ext cx="9144000" cy="6858000"/>
            <a:chOff x="0" y="0"/>
            <a:chExt cx="9144000" cy="6858000"/>
          </a:xfrm>
        </p:grpSpPr>
        <p:pic>
          <p:nvPicPr>
            <p:cNvPr id="26" name="Picture 25" descr="Logo usage Guidelines">
              <a:extLst>
                <a:ext uri="{FF2B5EF4-FFF2-40B4-BE49-F238E27FC236}">
                  <a16:creationId xmlns:a16="http://schemas.microsoft.com/office/drawing/2014/main" id="{B6107D43-D11A-17B5-29E6-5C0BA706F0B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oup 38">
              <a:extLst>
                <a:ext uri="{FF2B5EF4-FFF2-40B4-BE49-F238E27FC236}">
                  <a16:creationId xmlns:a16="http://schemas.microsoft.com/office/drawing/2014/main" id="{F6783853-0A7C-321E-B380-5C9F49597470}"/>
                </a:ext>
              </a:extLst>
            </p:cNvPr>
            <p:cNvGrpSpPr>
              <a:grpSpLocks/>
            </p:cNvGrpSpPr>
            <p:nvPr/>
          </p:nvGrpSpPr>
          <p:grpSpPr bwMode="auto">
            <a:xfrm>
              <a:off x="0" y="0"/>
              <a:ext cx="9144000" cy="6858000"/>
              <a:chOff x="0" y="0"/>
              <a:chExt cx="9144000" cy="6858000"/>
            </a:xfrm>
          </p:grpSpPr>
          <p:grpSp>
            <p:nvGrpSpPr>
              <p:cNvPr id="28" name="Group 19">
                <a:extLst>
                  <a:ext uri="{FF2B5EF4-FFF2-40B4-BE49-F238E27FC236}">
                    <a16:creationId xmlns:a16="http://schemas.microsoft.com/office/drawing/2014/main" id="{78A3BF96-A386-6335-ABCF-060E674B1722}"/>
                  </a:ext>
                </a:extLst>
              </p:cNvPr>
              <p:cNvGrpSpPr>
                <a:grpSpLocks/>
              </p:cNvGrpSpPr>
              <p:nvPr/>
            </p:nvGrpSpPr>
            <p:grpSpPr bwMode="auto">
              <a:xfrm>
                <a:off x="0" y="0"/>
                <a:ext cx="9144000" cy="6858000"/>
                <a:chOff x="0" y="0"/>
                <a:chExt cx="9144000" cy="6858000"/>
              </a:xfrm>
            </p:grpSpPr>
            <p:grpSp>
              <p:nvGrpSpPr>
                <p:cNvPr id="30" name="Group 29">
                  <a:extLst>
                    <a:ext uri="{FF2B5EF4-FFF2-40B4-BE49-F238E27FC236}">
                      <a16:creationId xmlns:a16="http://schemas.microsoft.com/office/drawing/2014/main" id="{9C4A22E4-1771-7D7B-B3C1-A033AA58432A}"/>
                    </a:ext>
                  </a:extLst>
                </p:cNvPr>
                <p:cNvGrpSpPr>
                  <a:grpSpLocks/>
                </p:cNvGrpSpPr>
                <p:nvPr/>
              </p:nvGrpSpPr>
              <p:grpSpPr bwMode="auto">
                <a:xfrm>
                  <a:off x="0" y="0"/>
                  <a:ext cx="9144000" cy="6858000"/>
                  <a:chOff x="0" y="0"/>
                  <a:chExt cx="5760" cy="4320"/>
                </a:xfrm>
              </p:grpSpPr>
              <p:grpSp>
                <p:nvGrpSpPr>
                  <p:cNvPr id="10240" name="Group 10239">
                    <a:extLst>
                      <a:ext uri="{FF2B5EF4-FFF2-40B4-BE49-F238E27FC236}">
                        <a16:creationId xmlns:a16="http://schemas.microsoft.com/office/drawing/2014/main" id="{A7760004-1B56-6ECE-9D1C-92167E3C25F7}"/>
                      </a:ext>
                    </a:extLst>
                  </p:cNvPr>
                  <p:cNvGrpSpPr>
                    <a:grpSpLocks/>
                  </p:cNvGrpSpPr>
                  <p:nvPr/>
                </p:nvGrpSpPr>
                <p:grpSpPr bwMode="auto">
                  <a:xfrm>
                    <a:off x="0" y="0"/>
                    <a:ext cx="192" cy="4320"/>
                    <a:chOff x="0" y="-48"/>
                    <a:chExt cx="144" cy="4368"/>
                  </a:xfrm>
                </p:grpSpPr>
                <p:sp>
                  <p:nvSpPr>
                    <p:cNvPr id="10252" name="Rectangle 10">
                      <a:extLst>
                        <a:ext uri="{FF2B5EF4-FFF2-40B4-BE49-F238E27FC236}">
                          <a16:creationId xmlns:a16="http://schemas.microsoft.com/office/drawing/2014/main" id="{8F252420-94C4-1F62-3324-4D46617AADA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0253" name="Rectangle 11">
                      <a:extLst>
                        <a:ext uri="{FF2B5EF4-FFF2-40B4-BE49-F238E27FC236}">
                          <a16:creationId xmlns:a16="http://schemas.microsoft.com/office/drawing/2014/main" id="{76D1E0C2-3AE1-F4FE-2093-3D823FCB6DF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241" name="Group 10240">
                    <a:extLst>
                      <a:ext uri="{FF2B5EF4-FFF2-40B4-BE49-F238E27FC236}">
                        <a16:creationId xmlns:a16="http://schemas.microsoft.com/office/drawing/2014/main" id="{6DEE93D1-C739-E536-F436-5B3227115E35}"/>
                      </a:ext>
                    </a:extLst>
                  </p:cNvPr>
                  <p:cNvGrpSpPr>
                    <a:grpSpLocks/>
                  </p:cNvGrpSpPr>
                  <p:nvPr/>
                </p:nvGrpSpPr>
                <p:grpSpPr bwMode="auto">
                  <a:xfrm>
                    <a:off x="5674" y="24"/>
                    <a:ext cx="86" cy="4296"/>
                    <a:chOff x="5616" y="-48"/>
                    <a:chExt cx="144" cy="4368"/>
                  </a:xfrm>
                </p:grpSpPr>
                <p:sp>
                  <p:nvSpPr>
                    <p:cNvPr id="10249" name="Rectangle 13">
                      <a:extLst>
                        <a:ext uri="{FF2B5EF4-FFF2-40B4-BE49-F238E27FC236}">
                          <a16:creationId xmlns:a16="http://schemas.microsoft.com/office/drawing/2014/main" id="{352110EA-3E67-5A61-3784-D6858D4C166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0250" name="Rectangle 14">
                      <a:extLst>
                        <a:ext uri="{FF2B5EF4-FFF2-40B4-BE49-F238E27FC236}">
                          <a16:creationId xmlns:a16="http://schemas.microsoft.com/office/drawing/2014/main" id="{977400F2-25E4-022C-404D-D62BCBE86C2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242" name="Group 10241">
                    <a:extLst>
                      <a:ext uri="{FF2B5EF4-FFF2-40B4-BE49-F238E27FC236}">
                        <a16:creationId xmlns:a16="http://schemas.microsoft.com/office/drawing/2014/main" id="{DD42481B-408F-F191-D083-1DEF3E0B9575}"/>
                      </a:ext>
                    </a:extLst>
                  </p:cNvPr>
                  <p:cNvGrpSpPr>
                    <a:grpSpLocks/>
                  </p:cNvGrpSpPr>
                  <p:nvPr/>
                </p:nvGrpSpPr>
                <p:grpSpPr bwMode="auto">
                  <a:xfrm>
                    <a:off x="144" y="0"/>
                    <a:ext cx="5616" cy="144"/>
                    <a:chOff x="96" y="-48"/>
                    <a:chExt cx="5520" cy="144"/>
                  </a:xfrm>
                </p:grpSpPr>
                <p:sp>
                  <p:nvSpPr>
                    <p:cNvPr id="10246" name="Rectangle 10245">
                      <a:extLst>
                        <a:ext uri="{FF2B5EF4-FFF2-40B4-BE49-F238E27FC236}">
                          <a16:creationId xmlns:a16="http://schemas.microsoft.com/office/drawing/2014/main" id="{4333D657-1945-6A1F-84AA-07F192C7DA1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0248" name="Rectangle 10247">
                      <a:extLst>
                        <a:ext uri="{FF2B5EF4-FFF2-40B4-BE49-F238E27FC236}">
                          <a16:creationId xmlns:a16="http://schemas.microsoft.com/office/drawing/2014/main" id="{D15581F4-FC87-5DFC-E349-EC2DBCA87AF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243" name="Group 18">
                    <a:extLst>
                      <a:ext uri="{FF2B5EF4-FFF2-40B4-BE49-F238E27FC236}">
                        <a16:creationId xmlns:a16="http://schemas.microsoft.com/office/drawing/2014/main" id="{5F95530D-1251-83F6-6BA3-A373DE1596CF}"/>
                      </a:ext>
                    </a:extLst>
                  </p:cNvPr>
                  <p:cNvGrpSpPr>
                    <a:grpSpLocks/>
                  </p:cNvGrpSpPr>
                  <p:nvPr/>
                </p:nvGrpSpPr>
                <p:grpSpPr bwMode="auto">
                  <a:xfrm>
                    <a:off x="144" y="4234"/>
                    <a:ext cx="5616" cy="86"/>
                    <a:chOff x="96" y="4176"/>
                    <a:chExt cx="5520" cy="144"/>
                  </a:xfrm>
                </p:grpSpPr>
                <p:sp>
                  <p:nvSpPr>
                    <p:cNvPr id="10244" name="Rectangle 19">
                      <a:extLst>
                        <a:ext uri="{FF2B5EF4-FFF2-40B4-BE49-F238E27FC236}">
                          <a16:creationId xmlns:a16="http://schemas.microsoft.com/office/drawing/2014/main" id="{3FFE2F7A-7335-08B6-D547-2E933BB1869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0245" name="Rectangle 20">
                      <a:extLst>
                        <a:ext uri="{FF2B5EF4-FFF2-40B4-BE49-F238E27FC236}">
                          <a16:creationId xmlns:a16="http://schemas.microsoft.com/office/drawing/2014/main" id="{5E486F0B-8EB5-1B90-370F-65EC6143875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1" name="Rectangle 21">
                  <a:extLst>
                    <a:ext uri="{FF2B5EF4-FFF2-40B4-BE49-F238E27FC236}">
                      <a16:creationId xmlns:a16="http://schemas.microsoft.com/office/drawing/2014/main" id="{6510BC67-D601-FB42-A77D-55199502820B}"/>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9" name="Picture 42" descr="A picture containing shape&#10;&#10;Description automatically generated">
                <a:extLst>
                  <a:ext uri="{FF2B5EF4-FFF2-40B4-BE49-F238E27FC236}">
                    <a16:creationId xmlns:a16="http://schemas.microsoft.com/office/drawing/2014/main" id="{1C773D88-7B5B-C664-625E-CAB3595399E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3" name="TextBox 2">
            <a:extLst>
              <a:ext uri="{FF2B5EF4-FFF2-40B4-BE49-F238E27FC236}">
                <a16:creationId xmlns:a16="http://schemas.microsoft.com/office/drawing/2014/main" id="{BF1A861D-C227-4EA1-20AD-3511C718F2E0}"/>
              </a:ext>
            </a:extLst>
          </p:cNvPr>
          <p:cNvSpPr txBox="1"/>
          <p:nvPr/>
        </p:nvSpPr>
        <p:spPr>
          <a:xfrm>
            <a:off x="457200" y="2514600"/>
            <a:ext cx="6858000" cy="461665"/>
          </a:xfrm>
          <a:prstGeom prst="rect">
            <a:avLst/>
          </a:prstGeom>
          <a:noFill/>
        </p:spPr>
        <p:txBody>
          <a:bodyPr wrap="square">
            <a:spAutoFit/>
          </a:bodyPr>
          <a:lstStyle/>
          <a:p>
            <a:r>
              <a:rPr lang="en-US" altLang="en-US" sz="2400" dirty="0">
                <a:solidFill>
                  <a:srgbClr val="C00000"/>
                </a:solidFill>
              </a:rPr>
              <a:t>Global Conservation of Momentum for a Finite CV:</a:t>
            </a:r>
            <a:endParaRPr lang="en-US" dirty="0">
              <a:solidFill>
                <a:srgbClr val="C00000"/>
              </a:solidFill>
            </a:endParaRPr>
          </a:p>
        </p:txBody>
      </p:sp>
      <mc:AlternateContent xmlns:mc="http://schemas.openxmlformats.org/markup-compatibility/2006" xmlns:a14="http://schemas.microsoft.com/office/drawing/2010/main">
        <mc:Choice Requires="a14">
          <p:sp>
            <p:nvSpPr>
              <p:cNvPr id="4" name="Object 6">
                <a:extLst>
                  <a:ext uri="{FF2B5EF4-FFF2-40B4-BE49-F238E27FC236}">
                    <a16:creationId xmlns:a16="http://schemas.microsoft.com/office/drawing/2014/main" id="{8ED8780B-5B7F-10DC-B17C-A61F5FFD86FB}"/>
                  </a:ext>
                </a:extLst>
              </p:cNvPr>
              <p:cNvSpPr txBox="1"/>
              <p:nvPr/>
            </p:nvSpPr>
            <p:spPr bwMode="auto">
              <a:xfrm>
                <a:off x="473075" y="3048000"/>
                <a:ext cx="8511076" cy="10414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IN" i="1" smtClean="0">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den>
                      </m:f>
                      <m:d>
                        <m:dPr>
                          <m:begChr m:val="{"/>
                          <m:endChr m:val="}"/>
                          <m:ctrlPr>
                            <a:rPr lang="en-IN" i="1">
                              <a:solidFill>
                                <a:srgbClr val="000000"/>
                              </a:solidFill>
                              <a:latin typeface="Cambria Math" panose="02040503050406030204" pitchFamily="18" charset="0"/>
                            </a:rPr>
                          </m:ctrlPr>
                        </m:dPr>
                        <m:e>
                          <m:acc>
                            <m:accPr>
                              <m:chr m:val="⃗"/>
                              <m:ctrlPr>
                                <a:rPr lang="en-IN" i="1" smtClean="0">
                                  <a:solidFill>
                                    <a:srgbClr val="000000"/>
                                  </a:solidFill>
                                  <a:latin typeface="Cambria Math" panose="02040503050406030204" pitchFamily="18" charset="0"/>
                                </a:rPr>
                              </m:ctrlPr>
                            </m:accPr>
                            <m:e>
                              <m:r>
                                <a:rPr lang="en-US" b="0" i="1" smtClean="0">
                                  <a:solidFill>
                                    <a:srgbClr val="000000"/>
                                  </a:solidFill>
                                  <a:latin typeface="Cambria Math" panose="02040503050406030204" pitchFamily="18" charset="0"/>
                                </a:rPr>
                                <m:t>𝑀</m:t>
                              </m:r>
                            </m:e>
                          </m:acc>
                        </m:e>
                      </m:d>
                      <m:r>
                        <a:rPr lang="en-IN" i="1">
                          <a:solidFill>
                            <a:srgbClr val="000000"/>
                          </a:solidFill>
                          <a:latin typeface="Cambria Math" panose="02040503050406030204" pitchFamily="18" charset="0"/>
                        </a:rPr>
                        <m:t>+</m:t>
                      </m:r>
                      <m:nary>
                        <m:naryPr>
                          <m:chr m:val="∑"/>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𝑖</m:t>
                          </m:r>
                          <m:r>
                            <a:rPr lang="en-IN" i="1">
                              <a:solidFill>
                                <a:srgbClr val="000000"/>
                              </a:solidFill>
                              <a:latin typeface="Cambria Math" panose="02040503050406030204" pitchFamily="18" charset="0"/>
                            </a:rPr>
                            <m:t>=1</m:t>
                          </m:r>
                        </m:sub>
                        <m:sup/>
                        <m:e>
                          <m:sSub>
                            <m:sSubPr>
                              <m:ctrlPr>
                                <a:rPr lang="en-IN" i="1" smtClean="0">
                                  <a:solidFill>
                                    <a:srgbClr val="000000"/>
                                  </a:solidFill>
                                  <a:latin typeface="Cambria Math" panose="02040503050406030204" pitchFamily="18" charset="0"/>
                                </a:rPr>
                              </m:ctrlPr>
                            </m:sSubPr>
                            <m:e>
                              <m:acc>
                                <m:accPr>
                                  <m:chr m:val="⃗"/>
                                  <m:ctrlPr>
                                    <a:rPr lang="en-IN" i="1" smtClean="0">
                                      <a:solidFill>
                                        <a:srgbClr val="000000"/>
                                      </a:solidFill>
                                      <a:latin typeface="Cambria Math" panose="02040503050406030204" pitchFamily="18" charset="0"/>
                                    </a:rPr>
                                  </m:ctrlPr>
                                </m:accPr>
                                <m:e>
                                  <m:acc>
                                    <m:accPr>
                                      <m:chr m:val="̇"/>
                                      <m:ctrlPr>
                                        <a:rPr lang="en-IN" i="1" smtClean="0">
                                          <a:solidFill>
                                            <a:srgbClr val="000000"/>
                                          </a:solidFill>
                                          <a:latin typeface="Cambria Math" panose="02040503050406030204" pitchFamily="18" charset="0"/>
                                        </a:rPr>
                                      </m:ctrlPr>
                                    </m:accPr>
                                    <m:e>
                                      <m:r>
                                        <a:rPr lang="en-US" b="0" i="1" smtClean="0">
                                          <a:solidFill>
                                            <a:srgbClr val="000000"/>
                                          </a:solidFill>
                                          <a:latin typeface="Cambria Math" panose="02040503050406030204" pitchFamily="18" charset="0"/>
                                        </a:rPr>
                                        <m:t>𝑀</m:t>
                                      </m:r>
                                    </m:e>
                                  </m:acc>
                                </m:e>
                              </m:acc>
                            </m:e>
                            <m:sub>
                              <m:r>
                                <a:rPr lang="en-US" b="0" i="1" smtClean="0">
                                  <a:solidFill>
                                    <a:srgbClr val="000000"/>
                                  </a:solidFill>
                                  <a:latin typeface="Cambria Math" panose="02040503050406030204" pitchFamily="18" charset="0"/>
                                </a:rPr>
                                <m:t>𝑜𝑢𝑙𝑒𝑡</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𝑖</m:t>
                              </m:r>
                            </m:sub>
                          </m:sSub>
                        </m:e>
                      </m:nary>
                      <m:r>
                        <a:rPr lang="en-IN" i="1">
                          <a:solidFill>
                            <a:srgbClr val="000000"/>
                          </a:solidFill>
                          <a:latin typeface="Cambria Math" panose="02040503050406030204" pitchFamily="18" charset="0"/>
                        </a:rPr>
                        <m:t>−</m:t>
                      </m:r>
                      <m:nary>
                        <m:naryPr>
                          <m:chr m:val="∑"/>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𝑗</m:t>
                          </m:r>
                          <m:r>
                            <a:rPr lang="en-IN" i="1">
                              <a:solidFill>
                                <a:srgbClr val="000000"/>
                              </a:solidFill>
                              <a:latin typeface="Cambria Math" panose="02040503050406030204" pitchFamily="18" charset="0"/>
                            </a:rPr>
                            <m:t>=1</m:t>
                          </m:r>
                        </m:sub>
                        <m:sup/>
                        <m:e>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acc>
                                    <m:accPr>
                                      <m:chr m:val="̇"/>
                                      <m:ctrlPr>
                                        <a:rPr lang="en-IN"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𝑀</m:t>
                                      </m:r>
                                    </m:e>
                                  </m:acc>
                                </m:e>
                              </m:acc>
                            </m:e>
                            <m:sub>
                              <m:r>
                                <a:rPr lang="en-US" b="0" i="1" smtClean="0">
                                  <a:solidFill>
                                    <a:srgbClr val="000000"/>
                                  </a:solidFill>
                                  <a:latin typeface="Cambria Math" panose="02040503050406030204" pitchFamily="18" charset="0"/>
                                </a:rPr>
                                <m:t>𝑖𝑛</m:t>
                              </m:r>
                              <m:r>
                                <a:rPr lang="en-US" i="1">
                                  <a:solidFill>
                                    <a:srgbClr val="000000"/>
                                  </a:solidFill>
                                  <a:latin typeface="Cambria Math" panose="02040503050406030204" pitchFamily="18" charset="0"/>
                                </a:rPr>
                                <m:t>𝑙𝑒𝑡</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𝑖</m:t>
                              </m:r>
                            </m:sub>
                          </m:sSub>
                        </m:e>
                      </m:nary>
                      <m:r>
                        <a:rPr lang="en-US" b="0" i="1" dirty="0" smtClean="0">
                          <a:latin typeface="Cambria Math" panose="02040503050406030204" pitchFamily="18" charset="0"/>
                        </a:rPr>
                        <m:t>=</m:t>
                      </m:r>
                      <m:nary>
                        <m:naryPr>
                          <m:chr m:val="∑"/>
                          <m:subHide m:val="on"/>
                          <m:supHide m:val="on"/>
                          <m:ctrlPr>
                            <a:rPr lang="en-IN" i="1">
                              <a:solidFill>
                                <a:srgbClr val="000000"/>
                              </a:solidFill>
                              <a:latin typeface="Cambria Math" panose="02040503050406030204" pitchFamily="18" charset="0"/>
                            </a:rPr>
                          </m:ctrlPr>
                        </m:naryPr>
                        <m:sub/>
                        <m:sup/>
                        <m:e>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𝐹</m:t>
                                  </m:r>
                                </m:e>
                              </m:acc>
                            </m:e>
                            <m:sub>
                              <m:r>
                                <a:rPr lang="en-US" i="1">
                                  <a:solidFill>
                                    <a:srgbClr val="000000"/>
                                  </a:solidFill>
                                  <a:latin typeface="Cambria Math" panose="02040503050406030204" pitchFamily="18" charset="0"/>
                                </a:rPr>
                                <m:t>𝐵𝑜𝑑𝑦</m:t>
                              </m:r>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𝑘</m:t>
                              </m:r>
                            </m:sub>
                          </m:sSub>
                        </m:e>
                      </m:nary>
                      <m:r>
                        <a:rPr lang="en-US" i="1">
                          <a:solidFill>
                            <a:srgbClr val="000000"/>
                          </a:solidFill>
                          <a:latin typeface="Cambria Math" panose="02040503050406030204" pitchFamily="18" charset="0"/>
                        </a:rPr>
                        <m:t>+</m:t>
                      </m:r>
                      <m:r>
                        <m:rPr>
                          <m:nor/>
                        </m:rPr>
                        <a:rPr lang="en-IN" dirty="0">
                          <a:solidFill>
                            <a:srgbClr val="000000"/>
                          </a:solidFill>
                        </a:rPr>
                        <m:t> </m:t>
                      </m:r>
                      <m:nary>
                        <m:naryPr>
                          <m:chr m:val="∑"/>
                          <m:subHide m:val="on"/>
                          <m:supHide m:val="on"/>
                          <m:ctrlPr>
                            <a:rPr lang="en-IN" i="1">
                              <a:solidFill>
                                <a:srgbClr val="000000"/>
                              </a:solidFill>
                              <a:latin typeface="Cambria Math" panose="02040503050406030204" pitchFamily="18" charset="0"/>
                            </a:rPr>
                          </m:ctrlPr>
                        </m:naryPr>
                        <m:sub/>
                        <m:sup/>
                        <m:e>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𝐹</m:t>
                                  </m:r>
                                </m:e>
                              </m:acc>
                            </m:e>
                            <m:sub>
                              <m:r>
                                <a:rPr lang="en-US" i="1">
                                  <a:solidFill>
                                    <a:srgbClr val="000000"/>
                                  </a:solidFill>
                                  <a:latin typeface="Cambria Math" panose="02040503050406030204" pitchFamily="18" charset="0"/>
                                </a:rPr>
                                <m:t>𝑠𝑢𝑟𝑓𝑎𝑐𝑒</m:t>
                              </m:r>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𝑙</m:t>
                              </m:r>
                            </m:sub>
                          </m:sSub>
                        </m:e>
                      </m:nary>
                    </m:oMath>
                  </m:oMathPara>
                </a14:m>
                <a:endParaRPr lang="en-IN" dirty="0"/>
              </a:p>
            </p:txBody>
          </p:sp>
        </mc:Choice>
        <mc:Fallback xmlns="">
          <p:sp>
            <p:nvSpPr>
              <p:cNvPr id="4" name="Object 6">
                <a:extLst>
                  <a:ext uri="{FF2B5EF4-FFF2-40B4-BE49-F238E27FC236}">
                    <a16:creationId xmlns:a16="http://schemas.microsoft.com/office/drawing/2014/main" id="{8ED8780B-5B7F-10DC-B17C-A61F5FFD86FB}"/>
                  </a:ext>
                </a:extLst>
              </p:cNvPr>
              <p:cNvSpPr txBox="1">
                <a:spLocks noRot="1" noChangeAspect="1" noMove="1" noResize="1" noEditPoints="1" noAdjustHandles="1" noChangeArrowheads="1" noChangeShapeType="1" noTextEdit="1"/>
              </p:cNvSpPr>
              <p:nvPr/>
            </p:nvSpPr>
            <p:spPr bwMode="auto">
              <a:xfrm>
                <a:off x="473075" y="3048000"/>
                <a:ext cx="8511076" cy="1041400"/>
              </a:xfrm>
              <a:prstGeom prst="rect">
                <a:avLst/>
              </a:prstGeom>
              <a:blipFill>
                <a:blip r:embed="rId9"/>
                <a:stretch>
                  <a:fillRect/>
                </a:stretch>
              </a:blipFill>
              <a:ln>
                <a:noFill/>
              </a:ln>
              <a:effectLst/>
            </p:spPr>
            <p:txBody>
              <a:bodyPr/>
              <a:lstStyle/>
              <a:p>
                <a:r>
                  <a:rPr lang="en-US">
                    <a:noFill/>
                  </a:rPr>
                  <a:t> </a:t>
                </a:r>
              </a:p>
            </p:txBody>
          </p:sp>
        </mc:Fallback>
      </mc:AlternateContent>
      <p:sp>
        <p:nvSpPr>
          <p:cNvPr id="5" name="Rectangle 4">
            <a:extLst>
              <a:ext uri="{FF2B5EF4-FFF2-40B4-BE49-F238E27FC236}">
                <a16:creationId xmlns:a16="http://schemas.microsoft.com/office/drawing/2014/main" id="{9C528D5E-6055-7C71-ABE4-0412EB47AD84}"/>
              </a:ext>
            </a:extLst>
          </p:cNvPr>
          <p:cNvSpPr>
            <a:spLocks noChangeArrowheads="1"/>
          </p:cNvSpPr>
          <p:nvPr/>
        </p:nvSpPr>
        <p:spPr bwMode="auto">
          <a:xfrm>
            <a:off x="381000" y="4034135"/>
            <a:ext cx="838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dirty="0"/>
              <a:t>The first law of thermodynamics for a Finite CV:</a:t>
            </a:r>
            <a:endParaRPr lang="en-US" altLang="en-US" sz="2400" i="1" dirty="0"/>
          </a:p>
        </p:txBody>
      </p:sp>
      <mc:AlternateContent xmlns:mc="http://schemas.openxmlformats.org/markup-compatibility/2006" xmlns:a14="http://schemas.microsoft.com/office/drawing/2010/main">
        <mc:Choice Requires="a14">
          <p:sp>
            <p:nvSpPr>
              <p:cNvPr id="6" name="Object 4">
                <a:extLst>
                  <a:ext uri="{FF2B5EF4-FFF2-40B4-BE49-F238E27FC236}">
                    <a16:creationId xmlns:a16="http://schemas.microsoft.com/office/drawing/2014/main" id="{073DB34E-239A-CC7B-24FE-C741E2E09700}"/>
                  </a:ext>
                </a:extLst>
              </p:cNvPr>
              <p:cNvSpPr txBox="1"/>
              <p:nvPr/>
            </p:nvSpPr>
            <p:spPr bwMode="auto">
              <a:xfrm>
                <a:off x="3737054" y="4342757"/>
                <a:ext cx="3810000" cy="766762"/>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acc>
                        <m:accPr>
                          <m:chr m:val="̇"/>
                          <m:ctrlPr>
                            <a:rPr lang="en-IN" i="1" smtClean="0">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𝑄</m:t>
                          </m:r>
                        </m:e>
                      </m:acc>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IN"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f>
                        <m:fPr>
                          <m:ctrlPr>
                            <a:rPr lang="en-IN" i="1" smtClean="0">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𝐸</m:t>
                              </m:r>
                            </m:e>
                            <m:sub>
                              <m:r>
                                <a:rPr lang="en-IN" i="1">
                                  <a:solidFill>
                                    <a:srgbClr val="000000"/>
                                  </a:solidFill>
                                  <a:latin typeface="Cambria Math" panose="02040503050406030204" pitchFamily="18" charset="0"/>
                                </a:rPr>
                                <m:t>𝐶𝑉</m:t>
                              </m:r>
                            </m:sub>
                          </m:sSub>
                        </m:num>
                        <m:den>
                          <m:r>
                            <a:rPr lang="en-US" b="0" i="1" smtClean="0">
                              <a:solidFill>
                                <a:srgbClr val="000000"/>
                              </a:solidFill>
                              <a:latin typeface="Cambria Math" panose="02040503050406030204" pitchFamily="18" charset="0"/>
                            </a:rPr>
                            <m:t>𝑑𝑡</m:t>
                          </m:r>
                        </m:den>
                      </m:f>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IN" i="1">
                              <a:solidFill>
                                <a:srgbClr val="000000"/>
                              </a:solidFill>
                              <a:latin typeface="Cambria Math" panose="02040503050406030204" pitchFamily="18" charset="0"/>
                            </a:rPr>
                            <m:t>𝑜𝑢𝑡</m:t>
                          </m:r>
                        </m:sub>
                      </m:sSub>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𝑊</m:t>
                          </m:r>
                        </m:e>
                      </m:acc>
                    </m:oMath>
                  </m:oMathPara>
                </a14:m>
                <a:endParaRPr lang="en-IN" dirty="0"/>
              </a:p>
            </p:txBody>
          </p:sp>
        </mc:Choice>
        <mc:Fallback xmlns="">
          <p:sp>
            <p:nvSpPr>
              <p:cNvPr id="6" name="Object 4">
                <a:extLst>
                  <a:ext uri="{FF2B5EF4-FFF2-40B4-BE49-F238E27FC236}">
                    <a16:creationId xmlns:a16="http://schemas.microsoft.com/office/drawing/2014/main" id="{073DB34E-239A-CC7B-24FE-C741E2E09700}"/>
                  </a:ext>
                </a:extLst>
              </p:cNvPr>
              <p:cNvSpPr txBox="1">
                <a:spLocks noRot="1" noChangeAspect="1" noMove="1" noResize="1" noEditPoints="1" noAdjustHandles="1" noChangeArrowheads="1" noChangeShapeType="1" noTextEdit="1"/>
              </p:cNvSpPr>
              <p:nvPr/>
            </p:nvSpPr>
            <p:spPr bwMode="auto">
              <a:xfrm>
                <a:off x="3737054" y="4342757"/>
                <a:ext cx="3810000" cy="766762"/>
              </a:xfrm>
              <a:prstGeom prst="rect">
                <a:avLst/>
              </a:prstGeom>
              <a:blipFill>
                <a:blip r:embed="rId10"/>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Object 4">
                <a:extLst>
                  <a:ext uri="{FF2B5EF4-FFF2-40B4-BE49-F238E27FC236}">
                    <a16:creationId xmlns:a16="http://schemas.microsoft.com/office/drawing/2014/main" id="{7331A2E2-B893-9DE2-6AE5-440FC7A12AC5}"/>
                  </a:ext>
                </a:extLst>
              </p:cNvPr>
              <p:cNvSpPr txBox="1"/>
              <p:nvPr/>
            </p:nvSpPr>
            <p:spPr bwMode="auto">
              <a:xfrm>
                <a:off x="152400" y="5262562"/>
                <a:ext cx="8631238" cy="1062038"/>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sSub>
                        <m:sSubPr>
                          <m:ctrlPr>
                            <a:rPr lang="en-IN" sz="1800" i="1" smtClean="0">
                              <a:solidFill>
                                <a:srgbClr val="000000"/>
                              </a:solidFill>
                              <a:latin typeface="Cambria Math" panose="02040503050406030204" pitchFamily="18" charset="0"/>
                            </a:rPr>
                          </m:ctrlPr>
                        </m:sSubPr>
                        <m:e>
                          <m:acc>
                            <m:accPr>
                              <m:chr m:val="̇"/>
                              <m:ctrlPr>
                                <a:rPr lang="en-IN" sz="1800" i="1">
                                  <a:solidFill>
                                    <a:srgbClr val="000000"/>
                                  </a:solidFill>
                                  <a:latin typeface="Cambria Math" panose="02040503050406030204" pitchFamily="18" charset="0"/>
                                </a:rPr>
                              </m:ctrlPr>
                            </m:accPr>
                            <m:e>
                              <m:r>
                                <a:rPr lang="en-IN" sz="1800" i="1">
                                  <a:solidFill>
                                    <a:srgbClr val="000000"/>
                                  </a:solidFill>
                                  <a:latin typeface="Cambria Math" panose="02040503050406030204" pitchFamily="18" charset="0"/>
                                </a:rPr>
                                <m:t>𝑚</m:t>
                              </m:r>
                            </m:e>
                          </m:acc>
                        </m:e>
                        <m:sub>
                          <m:r>
                            <a:rPr lang="en-IN" sz="1800" i="1">
                              <a:solidFill>
                                <a:srgbClr val="000000"/>
                              </a:solidFill>
                              <a:latin typeface="Cambria Math" panose="02040503050406030204" pitchFamily="18" charset="0"/>
                            </a:rPr>
                            <m:t>𝑖𝑛</m:t>
                          </m:r>
                        </m:sub>
                      </m:sSub>
                      <m:d>
                        <m:dPr>
                          <m:ctrlPr>
                            <a:rPr lang="en-IN" sz="1800" i="1">
                              <a:solidFill>
                                <a:srgbClr val="000000"/>
                              </a:solidFill>
                              <a:latin typeface="Cambria Math" panose="02040503050406030204" pitchFamily="18" charset="0"/>
                            </a:rPr>
                          </m:ctrlPr>
                        </m:dPr>
                        <m:e>
                          <m:sSub>
                            <m:sSubPr>
                              <m:ctrlPr>
                                <a:rPr lang="en-IN" sz="1800" i="1">
                                  <a:solidFill>
                                    <a:srgbClr val="000000"/>
                                  </a:solidFill>
                                  <a:latin typeface="Cambria Math" panose="02040503050406030204" pitchFamily="18" charset="0"/>
                                </a:rPr>
                              </m:ctrlPr>
                            </m:sSubPr>
                            <m:e>
                              <m:r>
                                <a:rPr lang="en-IN" sz="1800" i="1">
                                  <a:solidFill>
                                    <a:srgbClr val="000000"/>
                                  </a:solidFill>
                                  <a:latin typeface="Cambria Math" panose="02040503050406030204" pitchFamily="18" charset="0"/>
                                </a:rPr>
                                <m:t>h</m:t>
                              </m:r>
                            </m:e>
                            <m:sub>
                              <m:r>
                                <a:rPr lang="en-IN" sz="1800" i="1">
                                  <a:solidFill>
                                    <a:srgbClr val="000000"/>
                                  </a:solidFill>
                                  <a:latin typeface="Cambria Math" panose="02040503050406030204" pitchFamily="18" charset="0"/>
                                </a:rPr>
                                <m:t>𝑖𝑛</m:t>
                              </m:r>
                            </m:sub>
                          </m:sSub>
                          <m:r>
                            <a:rPr lang="en-IN" sz="1800" i="1">
                              <a:solidFill>
                                <a:srgbClr val="000000"/>
                              </a:solidFill>
                              <a:latin typeface="Cambria Math" panose="02040503050406030204" pitchFamily="18" charset="0"/>
                            </a:rPr>
                            <m:t>+</m:t>
                          </m:r>
                          <m:r>
                            <a:rPr lang="en-IN" sz="1800" i="1">
                              <a:solidFill>
                                <a:srgbClr val="000000"/>
                              </a:solidFill>
                              <a:latin typeface="Cambria Math" panose="02040503050406030204" pitchFamily="18" charset="0"/>
                            </a:rPr>
                            <m:t>𝑔</m:t>
                          </m:r>
                          <m:sSub>
                            <m:sSubPr>
                              <m:ctrlPr>
                                <a:rPr lang="en-IN" sz="1800" i="1">
                                  <a:solidFill>
                                    <a:srgbClr val="000000"/>
                                  </a:solidFill>
                                  <a:latin typeface="Cambria Math" panose="02040503050406030204" pitchFamily="18" charset="0"/>
                                </a:rPr>
                              </m:ctrlPr>
                            </m:sSubPr>
                            <m:e>
                              <m:r>
                                <a:rPr lang="en-IN" sz="1800" i="1">
                                  <a:solidFill>
                                    <a:srgbClr val="000000"/>
                                  </a:solidFill>
                                  <a:latin typeface="Cambria Math" panose="02040503050406030204" pitchFamily="18" charset="0"/>
                                </a:rPr>
                                <m:t>𝑍</m:t>
                              </m:r>
                            </m:e>
                            <m:sub>
                              <m:r>
                                <a:rPr lang="en-IN" sz="1800" i="1">
                                  <a:solidFill>
                                    <a:srgbClr val="000000"/>
                                  </a:solidFill>
                                  <a:latin typeface="Cambria Math" panose="02040503050406030204" pitchFamily="18" charset="0"/>
                                </a:rPr>
                                <m:t>𝑖𝑛</m:t>
                              </m:r>
                            </m:sub>
                          </m:sSub>
                          <m:r>
                            <a:rPr lang="en-IN" sz="1800" i="1">
                              <a:solidFill>
                                <a:srgbClr val="000000"/>
                              </a:solidFill>
                              <a:latin typeface="Cambria Math" panose="02040503050406030204" pitchFamily="18" charset="0"/>
                            </a:rPr>
                            <m:t>+</m:t>
                          </m:r>
                          <m:f>
                            <m:fPr>
                              <m:ctrlPr>
                                <a:rPr lang="en-IN" sz="1800" i="1">
                                  <a:solidFill>
                                    <a:srgbClr val="000000"/>
                                  </a:solidFill>
                                  <a:latin typeface="Cambria Math" panose="02040503050406030204" pitchFamily="18" charset="0"/>
                                </a:rPr>
                              </m:ctrlPr>
                            </m:fPr>
                            <m:num>
                              <m:sSubSup>
                                <m:sSubSupPr>
                                  <m:ctrlPr>
                                    <a:rPr lang="en-IN" sz="1800" i="1">
                                      <a:solidFill>
                                        <a:srgbClr val="000000"/>
                                      </a:solidFill>
                                      <a:latin typeface="Cambria Math" panose="02040503050406030204" pitchFamily="18" charset="0"/>
                                    </a:rPr>
                                  </m:ctrlPr>
                                </m:sSubSupPr>
                                <m:e>
                                  <m:r>
                                    <a:rPr lang="en-IN" sz="1800" i="1">
                                      <a:solidFill>
                                        <a:srgbClr val="000000"/>
                                      </a:solidFill>
                                      <a:latin typeface="Cambria Math" panose="02040503050406030204" pitchFamily="18" charset="0"/>
                                    </a:rPr>
                                    <m:t>𝑉</m:t>
                                  </m:r>
                                </m:e>
                                <m:sub>
                                  <m:r>
                                    <a:rPr lang="en-IN" sz="1800" i="1">
                                      <a:solidFill>
                                        <a:srgbClr val="000000"/>
                                      </a:solidFill>
                                      <a:latin typeface="Cambria Math" panose="02040503050406030204" pitchFamily="18" charset="0"/>
                                    </a:rPr>
                                    <m:t>𝑖𝑛</m:t>
                                  </m:r>
                                </m:sub>
                                <m:sup>
                                  <m:r>
                                    <a:rPr lang="en-IN" sz="1800" i="1">
                                      <a:solidFill>
                                        <a:srgbClr val="000000"/>
                                      </a:solidFill>
                                      <a:latin typeface="Cambria Math" panose="02040503050406030204" pitchFamily="18" charset="0"/>
                                    </a:rPr>
                                    <m:t>2</m:t>
                                  </m:r>
                                </m:sup>
                              </m:sSubSup>
                            </m:num>
                            <m:den>
                              <m:r>
                                <a:rPr lang="en-IN" sz="1800" i="1">
                                  <a:solidFill>
                                    <a:srgbClr val="000000"/>
                                  </a:solidFill>
                                  <a:latin typeface="Cambria Math" panose="02040503050406030204" pitchFamily="18" charset="0"/>
                                </a:rPr>
                                <m:t>2</m:t>
                              </m:r>
                            </m:den>
                          </m:f>
                        </m:e>
                      </m:d>
                      <m:r>
                        <a:rPr lang="en-US" sz="1800" b="0" i="1" smtClean="0">
                          <a:solidFill>
                            <a:srgbClr val="000000"/>
                          </a:solidFill>
                          <a:latin typeface="Cambria Math" panose="02040503050406030204" pitchFamily="18" charset="0"/>
                        </a:rPr>
                        <m:t> </m:t>
                      </m:r>
                      <m:r>
                        <m:rPr>
                          <m:nor/>
                        </m:rPr>
                        <a:rPr lang="en-IN" sz="1800" i="0">
                          <a:solidFill>
                            <a:srgbClr val="000000"/>
                          </a:solidFill>
                          <a:latin typeface="Cambria Math" panose="02040503050406030204" pitchFamily="18" charset="0"/>
                        </a:rPr>
                        <m:t>  </m:t>
                      </m:r>
                      <m:r>
                        <a:rPr lang="en-IN" sz="1800" i="1">
                          <a:solidFill>
                            <a:srgbClr val="000000"/>
                          </a:solidFill>
                          <a:latin typeface="Cambria Math" panose="02040503050406030204" pitchFamily="18" charset="0"/>
                        </a:rPr>
                        <m:t>=</m:t>
                      </m:r>
                      <m:f>
                        <m:fPr>
                          <m:ctrlPr>
                            <a:rPr lang="en-IN" sz="1800" i="1" smtClean="0">
                              <a:solidFill>
                                <a:srgbClr val="000000"/>
                              </a:solidFill>
                              <a:latin typeface="Cambria Math" panose="02040503050406030204" pitchFamily="18" charset="0"/>
                            </a:rPr>
                          </m:ctrlPr>
                        </m:fPr>
                        <m:num>
                          <m:r>
                            <a:rPr lang="en-US" sz="1800" b="0" i="1" smtClean="0">
                              <a:solidFill>
                                <a:srgbClr val="000000"/>
                              </a:solidFill>
                              <a:latin typeface="Cambria Math" panose="02040503050406030204" pitchFamily="18" charset="0"/>
                            </a:rPr>
                            <m:t>𝑑</m:t>
                          </m:r>
                        </m:num>
                        <m:den>
                          <m:r>
                            <a:rPr lang="en-US" sz="1800" b="0" i="1" smtClean="0">
                              <a:solidFill>
                                <a:srgbClr val="000000"/>
                              </a:solidFill>
                              <a:latin typeface="Cambria Math" panose="02040503050406030204" pitchFamily="18" charset="0"/>
                            </a:rPr>
                            <m:t>𝑑𝑡</m:t>
                          </m:r>
                        </m:den>
                      </m:f>
                      <m:sSub>
                        <m:sSubPr>
                          <m:ctrlPr>
                            <a:rPr lang="en-IN" sz="1800" i="1">
                              <a:solidFill>
                                <a:srgbClr val="000000"/>
                              </a:solidFill>
                              <a:latin typeface="Cambria Math" panose="02040503050406030204" pitchFamily="18" charset="0"/>
                            </a:rPr>
                          </m:ctrlPr>
                        </m:sSubPr>
                        <m:e>
                          <m:d>
                            <m:dPr>
                              <m:ctrlPr>
                                <a:rPr lang="en-IN" sz="1800" i="1">
                                  <a:solidFill>
                                    <a:srgbClr val="000000"/>
                                  </a:solidFill>
                                  <a:latin typeface="Cambria Math" panose="02040503050406030204" pitchFamily="18" charset="0"/>
                                </a:rPr>
                              </m:ctrlPr>
                            </m:dPr>
                            <m:e>
                              <m:r>
                                <a:rPr lang="en-IN" sz="1800" i="1">
                                  <a:solidFill>
                                    <a:srgbClr val="000000"/>
                                  </a:solidFill>
                                  <a:latin typeface="Cambria Math" panose="02040503050406030204" pitchFamily="18" charset="0"/>
                                </a:rPr>
                                <m:t>𝑈</m:t>
                              </m:r>
                              <m:r>
                                <a:rPr lang="en-IN" sz="1800" i="1">
                                  <a:solidFill>
                                    <a:srgbClr val="000000"/>
                                  </a:solidFill>
                                  <a:latin typeface="Cambria Math" panose="02040503050406030204" pitchFamily="18" charset="0"/>
                                </a:rPr>
                                <m:t>+</m:t>
                              </m:r>
                              <m:r>
                                <a:rPr lang="en-IN" sz="1800" i="1">
                                  <a:solidFill>
                                    <a:srgbClr val="000000"/>
                                  </a:solidFill>
                                  <a:latin typeface="Cambria Math" panose="02040503050406030204" pitchFamily="18" charset="0"/>
                                </a:rPr>
                                <m:t>𝑔𝑍</m:t>
                              </m:r>
                              <m:r>
                                <a:rPr lang="en-IN" sz="1800" i="1">
                                  <a:solidFill>
                                    <a:srgbClr val="000000"/>
                                  </a:solidFill>
                                  <a:latin typeface="Cambria Math" panose="02040503050406030204" pitchFamily="18" charset="0"/>
                                </a:rPr>
                                <m:t>+</m:t>
                              </m:r>
                              <m:f>
                                <m:fPr>
                                  <m:ctrlPr>
                                    <a:rPr lang="en-IN" sz="1800" i="1">
                                      <a:solidFill>
                                        <a:srgbClr val="000000"/>
                                      </a:solidFill>
                                      <a:latin typeface="Cambria Math" panose="02040503050406030204" pitchFamily="18" charset="0"/>
                                    </a:rPr>
                                  </m:ctrlPr>
                                </m:fPr>
                                <m:num>
                                  <m:sSubSup>
                                    <m:sSubSupPr>
                                      <m:ctrlPr>
                                        <a:rPr lang="en-IN" sz="1800" i="1">
                                          <a:solidFill>
                                            <a:srgbClr val="000000"/>
                                          </a:solidFill>
                                          <a:latin typeface="Cambria Math" panose="02040503050406030204" pitchFamily="18" charset="0"/>
                                        </a:rPr>
                                      </m:ctrlPr>
                                    </m:sSubSupPr>
                                    <m:e>
                                      <m:r>
                                        <a:rPr lang="en-IN" sz="1800" i="1">
                                          <a:solidFill>
                                            <a:srgbClr val="000000"/>
                                          </a:solidFill>
                                          <a:latin typeface="Cambria Math" panose="02040503050406030204" pitchFamily="18" charset="0"/>
                                        </a:rPr>
                                        <m:t>𝑉</m:t>
                                      </m:r>
                                    </m:e>
                                    <m:sub/>
                                    <m:sup>
                                      <m:r>
                                        <a:rPr lang="en-IN" sz="1800" i="1">
                                          <a:solidFill>
                                            <a:srgbClr val="000000"/>
                                          </a:solidFill>
                                          <a:latin typeface="Cambria Math" panose="02040503050406030204" pitchFamily="18" charset="0"/>
                                        </a:rPr>
                                        <m:t>2</m:t>
                                      </m:r>
                                    </m:sup>
                                  </m:sSubSup>
                                </m:num>
                                <m:den>
                                  <m:r>
                                    <a:rPr lang="en-IN" sz="1800" i="1">
                                      <a:solidFill>
                                        <a:srgbClr val="000000"/>
                                      </a:solidFill>
                                      <a:latin typeface="Cambria Math" panose="02040503050406030204" pitchFamily="18" charset="0"/>
                                    </a:rPr>
                                    <m:t>2</m:t>
                                  </m:r>
                                </m:den>
                              </m:f>
                            </m:e>
                          </m:d>
                        </m:e>
                        <m:sub>
                          <m:r>
                            <a:rPr lang="en-IN" sz="1800" i="1">
                              <a:solidFill>
                                <a:srgbClr val="000000"/>
                              </a:solidFill>
                              <a:latin typeface="Cambria Math" panose="02040503050406030204" pitchFamily="18" charset="0"/>
                            </a:rPr>
                            <m:t>𝑆𝑉</m:t>
                          </m:r>
                        </m:sub>
                      </m:sSub>
                      <m:r>
                        <a:rPr lang="en-IN" sz="1800" i="1">
                          <a:solidFill>
                            <a:srgbClr val="000000"/>
                          </a:solidFill>
                          <a:latin typeface="Cambria Math" panose="02040503050406030204" pitchFamily="18" charset="0"/>
                        </a:rPr>
                        <m:t>+</m:t>
                      </m:r>
                      <m:sSub>
                        <m:sSubPr>
                          <m:ctrlPr>
                            <a:rPr lang="en-IN" sz="1800" i="1">
                              <a:solidFill>
                                <a:srgbClr val="000000"/>
                              </a:solidFill>
                              <a:latin typeface="Cambria Math" panose="02040503050406030204" pitchFamily="18" charset="0"/>
                            </a:rPr>
                          </m:ctrlPr>
                        </m:sSubPr>
                        <m:e>
                          <m:acc>
                            <m:accPr>
                              <m:chr m:val="̇"/>
                              <m:ctrlPr>
                                <a:rPr lang="en-IN" sz="1800" i="1">
                                  <a:solidFill>
                                    <a:srgbClr val="000000"/>
                                  </a:solidFill>
                                  <a:latin typeface="Cambria Math" panose="02040503050406030204" pitchFamily="18" charset="0"/>
                                </a:rPr>
                              </m:ctrlPr>
                            </m:accPr>
                            <m:e>
                              <m:r>
                                <a:rPr lang="en-IN" sz="1800" i="1">
                                  <a:solidFill>
                                    <a:srgbClr val="000000"/>
                                  </a:solidFill>
                                  <a:latin typeface="Cambria Math" panose="02040503050406030204" pitchFamily="18" charset="0"/>
                                </a:rPr>
                                <m:t>𝑚</m:t>
                              </m:r>
                            </m:e>
                          </m:acc>
                        </m:e>
                        <m:sub>
                          <m:r>
                            <a:rPr lang="en-IN" sz="1800" i="1">
                              <a:solidFill>
                                <a:srgbClr val="000000"/>
                              </a:solidFill>
                              <a:latin typeface="Cambria Math" panose="02040503050406030204" pitchFamily="18" charset="0"/>
                            </a:rPr>
                            <m:t>𝑜𝑢𝑡</m:t>
                          </m:r>
                        </m:sub>
                      </m:sSub>
                      <m:d>
                        <m:dPr>
                          <m:ctrlPr>
                            <a:rPr lang="en-IN" sz="1800" i="1">
                              <a:solidFill>
                                <a:srgbClr val="000000"/>
                              </a:solidFill>
                              <a:latin typeface="Cambria Math" panose="02040503050406030204" pitchFamily="18" charset="0"/>
                            </a:rPr>
                          </m:ctrlPr>
                        </m:dPr>
                        <m:e>
                          <m:sSub>
                            <m:sSubPr>
                              <m:ctrlPr>
                                <a:rPr lang="en-IN" sz="1800" i="1">
                                  <a:solidFill>
                                    <a:srgbClr val="000000"/>
                                  </a:solidFill>
                                  <a:latin typeface="Cambria Math" panose="02040503050406030204" pitchFamily="18" charset="0"/>
                                </a:rPr>
                              </m:ctrlPr>
                            </m:sSubPr>
                            <m:e>
                              <m:r>
                                <a:rPr lang="en-IN" sz="1800" i="1">
                                  <a:solidFill>
                                    <a:srgbClr val="000000"/>
                                  </a:solidFill>
                                  <a:latin typeface="Cambria Math" panose="02040503050406030204" pitchFamily="18" charset="0"/>
                                </a:rPr>
                                <m:t>h</m:t>
                              </m:r>
                            </m:e>
                            <m:sub>
                              <m:r>
                                <a:rPr lang="en-IN" sz="1800" i="1">
                                  <a:solidFill>
                                    <a:srgbClr val="000000"/>
                                  </a:solidFill>
                                  <a:latin typeface="Cambria Math" panose="02040503050406030204" pitchFamily="18" charset="0"/>
                                </a:rPr>
                                <m:t>𝑜𝑢𝑡</m:t>
                              </m:r>
                            </m:sub>
                          </m:sSub>
                          <m:r>
                            <a:rPr lang="en-IN" sz="1800" i="1">
                              <a:solidFill>
                                <a:srgbClr val="000000"/>
                              </a:solidFill>
                              <a:latin typeface="Cambria Math" panose="02040503050406030204" pitchFamily="18" charset="0"/>
                            </a:rPr>
                            <m:t>+</m:t>
                          </m:r>
                          <m:r>
                            <a:rPr lang="en-IN" sz="1800" i="1">
                              <a:solidFill>
                                <a:srgbClr val="000000"/>
                              </a:solidFill>
                              <a:latin typeface="Cambria Math" panose="02040503050406030204" pitchFamily="18" charset="0"/>
                            </a:rPr>
                            <m:t>𝑔</m:t>
                          </m:r>
                          <m:sSub>
                            <m:sSubPr>
                              <m:ctrlPr>
                                <a:rPr lang="en-IN" sz="1800" i="1">
                                  <a:solidFill>
                                    <a:srgbClr val="000000"/>
                                  </a:solidFill>
                                  <a:latin typeface="Cambria Math" panose="02040503050406030204" pitchFamily="18" charset="0"/>
                                </a:rPr>
                              </m:ctrlPr>
                            </m:sSubPr>
                            <m:e>
                              <m:r>
                                <a:rPr lang="en-IN" sz="1800" i="1">
                                  <a:solidFill>
                                    <a:srgbClr val="000000"/>
                                  </a:solidFill>
                                  <a:latin typeface="Cambria Math" panose="02040503050406030204" pitchFamily="18" charset="0"/>
                                </a:rPr>
                                <m:t>𝑍</m:t>
                              </m:r>
                            </m:e>
                            <m:sub>
                              <m:r>
                                <a:rPr lang="en-IN" sz="1800" i="1">
                                  <a:solidFill>
                                    <a:srgbClr val="000000"/>
                                  </a:solidFill>
                                  <a:latin typeface="Cambria Math" panose="02040503050406030204" pitchFamily="18" charset="0"/>
                                </a:rPr>
                                <m:t>𝑜𝑢𝑡</m:t>
                              </m:r>
                            </m:sub>
                          </m:sSub>
                          <m:r>
                            <a:rPr lang="en-IN" sz="1800" i="1">
                              <a:solidFill>
                                <a:srgbClr val="000000"/>
                              </a:solidFill>
                              <a:latin typeface="Cambria Math" panose="02040503050406030204" pitchFamily="18" charset="0"/>
                            </a:rPr>
                            <m:t>+</m:t>
                          </m:r>
                          <m:f>
                            <m:fPr>
                              <m:ctrlPr>
                                <a:rPr lang="en-IN" sz="1800" i="1">
                                  <a:solidFill>
                                    <a:srgbClr val="000000"/>
                                  </a:solidFill>
                                  <a:latin typeface="Cambria Math" panose="02040503050406030204" pitchFamily="18" charset="0"/>
                                </a:rPr>
                              </m:ctrlPr>
                            </m:fPr>
                            <m:num>
                              <m:sSubSup>
                                <m:sSubSupPr>
                                  <m:ctrlPr>
                                    <a:rPr lang="en-IN" sz="1800" i="1">
                                      <a:solidFill>
                                        <a:srgbClr val="000000"/>
                                      </a:solidFill>
                                      <a:latin typeface="Cambria Math" panose="02040503050406030204" pitchFamily="18" charset="0"/>
                                    </a:rPr>
                                  </m:ctrlPr>
                                </m:sSubSupPr>
                                <m:e>
                                  <m:r>
                                    <a:rPr lang="en-IN" sz="1800" i="1">
                                      <a:solidFill>
                                        <a:srgbClr val="000000"/>
                                      </a:solidFill>
                                      <a:latin typeface="Cambria Math" panose="02040503050406030204" pitchFamily="18" charset="0"/>
                                    </a:rPr>
                                    <m:t>𝑉</m:t>
                                  </m:r>
                                </m:e>
                                <m:sub>
                                  <m:r>
                                    <a:rPr lang="en-IN" sz="1800" i="1">
                                      <a:solidFill>
                                        <a:srgbClr val="000000"/>
                                      </a:solidFill>
                                      <a:latin typeface="Cambria Math" panose="02040503050406030204" pitchFamily="18" charset="0"/>
                                    </a:rPr>
                                    <m:t>𝑜𝑢𝑡</m:t>
                                  </m:r>
                                </m:sub>
                                <m:sup>
                                  <m:r>
                                    <a:rPr lang="en-IN" sz="1800" i="1">
                                      <a:solidFill>
                                        <a:srgbClr val="000000"/>
                                      </a:solidFill>
                                      <a:latin typeface="Cambria Math" panose="02040503050406030204" pitchFamily="18" charset="0"/>
                                    </a:rPr>
                                    <m:t>2</m:t>
                                  </m:r>
                                </m:sup>
                              </m:sSubSup>
                            </m:num>
                            <m:den>
                              <m:r>
                                <a:rPr lang="en-IN" sz="1800" i="1">
                                  <a:solidFill>
                                    <a:srgbClr val="000000"/>
                                  </a:solidFill>
                                  <a:latin typeface="Cambria Math" panose="02040503050406030204" pitchFamily="18" charset="0"/>
                                </a:rPr>
                                <m:t>2</m:t>
                              </m:r>
                            </m:den>
                          </m:f>
                        </m:e>
                      </m:d>
                    </m:oMath>
                  </m:oMathPara>
                </a14:m>
                <a:endParaRPr lang="en-IN" sz="1800" dirty="0"/>
              </a:p>
            </p:txBody>
          </p:sp>
        </mc:Choice>
        <mc:Fallback xmlns="">
          <p:sp>
            <p:nvSpPr>
              <p:cNvPr id="7" name="Object 4">
                <a:extLst>
                  <a:ext uri="{FF2B5EF4-FFF2-40B4-BE49-F238E27FC236}">
                    <a16:creationId xmlns:a16="http://schemas.microsoft.com/office/drawing/2014/main" id="{7331A2E2-B893-9DE2-6AE5-440FC7A12AC5}"/>
                  </a:ext>
                </a:extLst>
              </p:cNvPr>
              <p:cNvSpPr txBox="1">
                <a:spLocks noRot="1" noChangeAspect="1" noMove="1" noResize="1" noEditPoints="1" noAdjustHandles="1" noChangeArrowheads="1" noChangeShapeType="1" noTextEdit="1"/>
              </p:cNvSpPr>
              <p:nvPr/>
            </p:nvSpPr>
            <p:spPr bwMode="auto">
              <a:xfrm>
                <a:off x="152400" y="5262562"/>
                <a:ext cx="8631238" cy="1062038"/>
              </a:xfrm>
              <a:prstGeom prst="rect">
                <a:avLst/>
              </a:prstGeom>
              <a:blipFill>
                <a:blip r:embed="rId11"/>
                <a:stretch>
                  <a:fillRect/>
                </a:stretch>
              </a:blipFill>
              <a:ln>
                <a:noFill/>
              </a:ln>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251"/>
                                        </p:tgtEl>
                                        <p:attrNameLst>
                                          <p:attrName>style.visibility</p:attrName>
                                        </p:attrNameLst>
                                      </p:cBhvr>
                                      <p:to>
                                        <p:strVal val="visible"/>
                                      </p:to>
                                    </p:set>
                                    <p:anim calcmode="lin" valueType="num">
                                      <p:cBhvr additive="base">
                                        <p:cTn id="7" dur="500" fill="hold"/>
                                        <p:tgtEl>
                                          <p:spTgt spid="10251"/>
                                        </p:tgtEl>
                                        <p:attrNameLst>
                                          <p:attrName>ppt_x</p:attrName>
                                        </p:attrNameLst>
                                      </p:cBhvr>
                                      <p:tavLst>
                                        <p:tav tm="0">
                                          <p:val>
                                            <p:strVal val="#ppt_x"/>
                                          </p:val>
                                        </p:tav>
                                        <p:tav tm="100000">
                                          <p:val>
                                            <p:strVal val="#ppt_x"/>
                                          </p:val>
                                        </p:tav>
                                      </p:tavLst>
                                    </p:anim>
                                    <p:anim calcmode="lin" valueType="num">
                                      <p:cBhvr additive="base">
                                        <p:cTn id="8" dur="500" fill="hold"/>
                                        <p:tgtEl>
                                          <p:spTgt spid="1025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dissolv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1" grpId="0"/>
      <p:bldP spid="23" grpId="0"/>
      <p:bldP spid="3" grpId="0"/>
      <p:bldP spid="4" grpId="0"/>
      <p:bldP spid="5" grpId="0"/>
      <p:bldP spid="6" grpId="0"/>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0247" name="Ink 10">
                <a:extLst>
                  <a:ext uri="{FF2B5EF4-FFF2-40B4-BE49-F238E27FC236}">
                    <a16:creationId xmlns:a16="http://schemas.microsoft.com/office/drawing/2014/main" id="{45DAD279-8B65-EDE6-9179-073F2F87F763}"/>
                  </a:ext>
                </a:extLst>
              </p14:cNvPr>
              <p14:cNvContentPartPr>
                <a14:cpLocks xmlns:a14="http://schemas.microsoft.com/office/drawing/2010/main" noRot="1" noChangeAspect="1" noEditPoints="1" noChangeArrowheads="1" noChangeShapeType="1"/>
              </p14:cNvContentPartPr>
              <p14:nvPr/>
            </p14:nvContentPartPr>
            <p14:xfrm>
              <a:off x="6223000" y="2608263"/>
              <a:ext cx="6350" cy="1587"/>
            </p14:xfrm>
          </p:contentPart>
        </mc:Choice>
        <mc:Fallback xmlns="">
          <p:pic>
            <p:nvPicPr>
              <p:cNvPr id="10247" name="Ink 10">
                <a:extLst>
                  <a:ext uri="{FF2B5EF4-FFF2-40B4-BE49-F238E27FC236}">
                    <a16:creationId xmlns:a16="http://schemas.microsoft.com/office/drawing/2014/main" id="{45DAD279-8B65-EDE6-9179-073F2F87F763}"/>
                  </a:ext>
                </a:extLst>
              </p:cNvPr>
              <p:cNvPicPr>
                <a:picLocks noRot="1" noChangeAspect="1" noEditPoints="1" noChangeArrowheads="1" noChangeShapeType="1"/>
              </p:cNvPicPr>
              <p:nvPr/>
            </p:nvPicPr>
            <p:blipFill>
              <a:blip r:embed="rId5"/>
              <a:stretch>
                <a:fillRect/>
              </a:stretch>
            </p:blipFill>
            <p:spPr>
              <a:xfrm>
                <a:off x="6211993" y="2594509"/>
                <a:ext cx="28363" cy="29095"/>
              </a:xfrm>
              <a:prstGeom prst="rect">
                <a:avLst/>
              </a:prstGeom>
            </p:spPr>
          </p:pic>
        </mc:Fallback>
      </mc:AlternateContent>
      <p:sp>
        <p:nvSpPr>
          <p:cNvPr id="22" name="Title 21">
            <a:extLst>
              <a:ext uri="{FF2B5EF4-FFF2-40B4-BE49-F238E27FC236}">
                <a16:creationId xmlns:a16="http://schemas.microsoft.com/office/drawing/2014/main" id="{654FEB4A-AC9B-E4B1-49A5-F4F5BB87DB29}"/>
              </a:ext>
            </a:extLst>
          </p:cNvPr>
          <p:cNvSpPr>
            <a:spLocks noGrp="1"/>
          </p:cNvSpPr>
          <p:nvPr>
            <p:ph type="title"/>
          </p:nvPr>
        </p:nvSpPr>
        <p:spPr>
          <a:xfrm>
            <a:off x="1776790" y="228600"/>
            <a:ext cx="6078160" cy="779463"/>
          </a:xfrm>
        </p:spPr>
        <p:txBody>
          <a:bodyPr/>
          <a:lstStyle/>
          <a:p>
            <a:r>
              <a:rPr lang="en-US" sz="2800" dirty="0"/>
              <a:t>Need for Localization of  Conservation Laws</a:t>
            </a:r>
            <a:endParaRPr lang="en-IN" sz="2800" dirty="0"/>
          </a:p>
        </p:txBody>
      </p:sp>
      <p:grpSp>
        <p:nvGrpSpPr>
          <p:cNvPr id="21" name="Group 20">
            <a:extLst>
              <a:ext uri="{FF2B5EF4-FFF2-40B4-BE49-F238E27FC236}">
                <a16:creationId xmlns:a16="http://schemas.microsoft.com/office/drawing/2014/main" id="{CC0A5666-9453-30A5-AF7D-710B6A88D194}"/>
              </a:ext>
            </a:extLst>
          </p:cNvPr>
          <p:cNvGrpSpPr/>
          <p:nvPr/>
        </p:nvGrpSpPr>
        <p:grpSpPr>
          <a:xfrm>
            <a:off x="0" y="0"/>
            <a:ext cx="9144000" cy="6858000"/>
            <a:chOff x="0" y="0"/>
            <a:chExt cx="9144000" cy="6858000"/>
          </a:xfrm>
        </p:grpSpPr>
        <p:pic>
          <p:nvPicPr>
            <p:cNvPr id="23" name="Picture 22" descr="Logo usage Guidelines">
              <a:extLst>
                <a:ext uri="{FF2B5EF4-FFF2-40B4-BE49-F238E27FC236}">
                  <a16:creationId xmlns:a16="http://schemas.microsoft.com/office/drawing/2014/main" id="{4BDEB407-6362-70B0-56E1-70BD80C374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38">
              <a:extLst>
                <a:ext uri="{FF2B5EF4-FFF2-40B4-BE49-F238E27FC236}">
                  <a16:creationId xmlns:a16="http://schemas.microsoft.com/office/drawing/2014/main" id="{338DE9E1-8D08-5CE5-8F09-69AF134956A1}"/>
                </a:ext>
              </a:extLst>
            </p:cNvPr>
            <p:cNvGrpSpPr>
              <a:grpSpLocks/>
            </p:cNvGrpSpPr>
            <p:nvPr/>
          </p:nvGrpSpPr>
          <p:grpSpPr bwMode="auto">
            <a:xfrm>
              <a:off x="0" y="0"/>
              <a:ext cx="9144000" cy="6858000"/>
              <a:chOff x="0" y="0"/>
              <a:chExt cx="9144000" cy="6858000"/>
            </a:xfrm>
          </p:grpSpPr>
          <p:grpSp>
            <p:nvGrpSpPr>
              <p:cNvPr id="25" name="Group 19">
                <a:extLst>
                  <a:ext uri="{FF2B5EF4-FFF2-40B4-BE49-F238E27FC236}">
                    <a16:creationId xmlns:a16="http://schemas.microsoft.com/office/drawing/2014/main" id="{7060BFC6-BF71-2C19-CCB7-538496870FD8}"/>
                  </a:ext>
                </a:extLst>
              </p:cNvPr>
              <p:cNvGrpSpPr>
                <a:grpSpLocks/>
              </p:cNvGrpSpPr>
              <p:nvPr/>
            </p:nvGrpSpPr>
            <p:grpSpPr bwMode="auto">
              <a:xfrm>
                <a:off x="0" y="0"/>
                <a:ext cx="9144000" cy="6858000"/>
                <a:chOff x="0" y="0"/>
                <a:chExt cx="9144000" cy="6858000"/>
              </a:xfrm>
            </p:grpSpPr>
            <p:grpSp>
              <p:nvGrpSpPr>
                <p:cNvPr id="28" name="Group 27">
                  <a:extLst>
                    <a:ext uri="{FF2B5EF4-FFF2-40B4-BE49-F238E27FC236}">
                      <a16:creationId xmlns:a16="http://schemas.microsoft.com/office/drawing/2014/main" id="{1AEB62BE-CFCD-2A30-F4AD-5F275705333C}"/>
                    </a:ext>
                  </a:extLst>
                </p:cNvPr>
                <p:cNvGrpSpPr>
                  <a:grpSpLocks/>
                </p:cNvGrpSpPr>
                <p:nvPr/>
              </p:nvGrpSpPr>
              <p:grpSpPr bwMode="auto">
                <a:xfrm>
                  <a:off x="0" y="0"/>
                  <a:ext cx="9144000" cy="6858000"/>
                  <a:chOff x="0" y="0"/>
                  <a:chExt cx="5760" cy="4320"/>
                </a:xfrm>
              </p:grpSpPr>
              <p:grpSp>
                <p:nvGrpSpPr>
                  <p:cNvPr id="30" name="Group 29">
                    <a:extLst>
                      <a:ext uri="{FF2B5EF4-FFF2-40B4-BE49-F238E27FC236}">
                        <a16:creationId xmlns:a16="http://schemas.microsoft.com/office/drawing/2014/main" id="{1ACBFBDE-9CFA-2DD4-9CF1-53B0853C6E85}"/>
                      </a:ext>
                    </a:extLst>
                  </p:cNvPr>
                  <p:cNvGrpSpPr>
                    <a:grpSpLocks/>
                  </p:cNvGrpSpPr>
                  <p:nvPr/>
                </p:nvGrpSpPr>
                <p:grpSpPr bwMode="auto">
                  <a:xfrm>
                    <a:off x="0" y="0"/>
                    <a:ext cx="192" cy="4320"/>
                    <a:chOff x="0" y="-48"/>
                    <a:chExt cx="144" cy="4368"/>
                  </a:xfrm>
                </p:grpSpPr>
                <p:sp>
                  <p:nvSpPr>
                    <p:cNvPr id="31753" name="Rectangle 10">
                      <a:extLst>
                        <a:ext uri="{FF2B5EF4-FFF2-40B4-BE49-F238E27FC236}">
                          <a16:creationId xmlns:a16="http://schemas.microsoft.com/office/drawing/2014/main" id="{43C03186-EDAC-C226-A323-CF3E909C74A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754" name="Rectangle 11">
                      <a:extLst>
                        <a:ext uri="{FF2B5EF4-FFF2-40B4-BE49-F238E27FC236}">
                          <a16:creationId xmlns:a16="http://schemas.microsoft.com/office/drawing/2014/main" id="{10F0AB05-3E7E-69E0-FF09-22BB0D91202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30">
                    <a:extLst>
                      <a:ext uri="{FF2B5EF4-FFF2-40B4-BE49-F238E27FC236}">
                        <a16:creationId xmlns:a16="http://schemas.microsoft.com/office/drawing/2014/main" id="{E4649178-A945-2B51-2424-06751C0194DC}"/>
                      </a:ext>
                    </a:extLst>
                  </p:cNvPr>
                  <p:cNvGrpSpPr>
                    <a:grpSpLocks/>
                  </p:cNvGrpSpPr>
                  <p:nvPr/>
                </p:nvGrpSpPr>
                <p:grpSpPr bwMode="auto">
                  <a:xfrm>
                    <a:off x="5674" y="24"/>
                    <a:ext cx="86" cy="4296"/>
                    <a:chOff x="5616" y="-48"/>
                    <a:chExt cx="144" cy="4368"/>
                  </a:xfrm>
                </p:grpSpPr>
                <p:sp>
                  <p:nvSpPr>
                    <p:cNvPr id="31751" name="Rectangle 13">
                      <a:extLst>
                        <a:ext uri="{FF2B5EF4-FFF2-40B4-BE49-F238E27FC236}">
                          <a16:creationId xmlns:a16="http://schemas.microsoft.com/office/drawing/2014/main" id="{B88DCD61-5166-4EDE-A2F3-B3607DDE6F1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752" name="Rectangle 14">
                      <a:extLst>
                        <a:ext uri="{FF2B5EF4-FFF2-40B4-BE49-F238E27FC236}">
                          <a16:creationId xmlns:a16="http://schemas.microsoft.com/office/drawing/2014/main" id="{847DA0CC-F24D-7CEE-AEF9-E11CBBC1A74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744" name="Group 31743">
                    <a:extLst>
                      <a:ext uri="{FF2B5EF4-FFF2-40B4-BE49-F238E27FC236}">
                        <a16:creationId xmlns:a16="http://schemas.microsoft.com/office/drawing/2014/main" id="{E60B1734-577D-8B0F-09DB-ED61D019C68D}"/>
                      </a:ext>
                    </a:extLst>
                  </p:cNvPr>
                  <p:cNvGrpSpPr>
                    <a:grpSpLocks/>
                  </p:cNvGrpSpPr>
                  <p:nvPr/>
                </p:nvGrpSpPr>
                <p:grpSpPr bwMode="auto">
                  <a:xfrm>
                    <a:off x="144" y="0"/>
                    <a:ext cx="5616" cy="144"/>
                    <a:chOff x="96" y="-48"/>
                    <a:chExt cx="5520" cy="144"/>
                  </a:xfrm>
                </p:grpSpPr>
                <p:sp>
                  <p:nvSpPr>
                    <p:cNvPr id="31749" name="Rectangle 31748">
                      <a:extLst>
                        <a:ext uri="{FF2B5EF4-FFF2-40B4-BE49-F238E27FC236}">
                          <a16:creationId xmlns:a16="http://schemas.microsoft.com/office/drawing/2014/main" id="{A452B826-220E-D286-F602-59F11868327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750" name="Rectangle 31749">
                      <a:extLst>
                        <a:ext uri="{FF2B5EF4-FFF2-40B4-BE49-F238E27FC236}">
                          <a16:creationId xmlns:a16="http://schemas.microsoft.com/office/drawing/2014/main" id="{D786BCEB-B63A-3FCE-37F3-88077CEE62D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745" name="Group 18">
                    <a:extLst>
                      <a:ext uri="{FF2B5EF4-FFF2-40B4-BE49-F238E27FC236}">
                        <a16:creationId xmlns:a16="http://schemas.microsoft.com/office/drawing/2014/main" id="{28840D01-AAEF-273B-449D-25C48B26A24F}"/>
                      </a:ext>
                    </a:extLst>
                  </p:cNvPr>
                  <p:cNvGrpSpPr>
                    <a:grpSpLocks/>
                  </p:cNvGrpSpPr>
                  <p:nvPr/>
                </p:nvGrpSpPr>
                <p:grpSpPr bwMode="auto">
                  <a:xfrm>
                    <a:off x="144" y="4234"/>
                    <a:ext cx="5616" cy="86"/>
                    <a:chOff x="96" y="4176"/>
                    <a:chExt cx="5520" cy="144"/>
                  </a:xfrm>
                </p:grpSpPr>
                <p:sp>
                  <p:nvSpPr>
                    <p:cNvPr id="31746" name="Rectangle 19">
                      <a:extLst>
                        <a:ext uri="{FF2B5EF4-FFF2-40B4-BE49-F238E27FC236}">
                          <a16:creationId xmlns:a16="http://schemas.microsoft.com/office/drawing/2014/main" id="{BB8097A1-27D0-B11B-A4C7-C22E031466F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748" name="Rectangle 20">
                      <a:extLst>
                        <a:ext uri="{FF2B5EF4-FFF2-40B4-BE49-F238E27FC236}">
                          <a16:creationId xmlns:a16="http://schemas.microsoft.com/office/drawing/2014/main" id="{7F14CEAC-F2EB-C8C7-3BE5-EF340D314EA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9" name="Rectangle 21">
                  <a:extLst>
                    <a:ext uri="{FF2B5EF4-FFF2-40B4-BE49-F238E27FC236}">
                      <a16:creationId xmlns:a16="http://schemas.microsoft.com/office/drawing/2014/main" id="{EA982998-7F44-AB15-1F4A-0317406AA06D}"/>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7" name="Picture 42" descr="A picture containing shape&#10;&#10;Description automatically generated">
                <a:extLst>
                  <a:ext uri="{FF2B5EF4-FFF2-40B4-BE49-F238E27FC236}">
                    <a16:creationId xmlns:a16="http://schemas.microsoft.com/office/drawing/2014/main" id="{D53AC94C-8894-1CCE-2A6C-564394691DA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4" name="Picture 6">
            <a:extLst>
              <a:ext uri="{FF2B5EF4-FFF2-40B4-BE49-F238E27FC236}">
                <a16:creationId xmlns:a16="http://schemas.microsoft.com/office/drawing/2014/main" id="{F95CF3A3-D7D7-F354-7FEA-E7210E607FE5}"/>
              </a:ext>
            </a:extLst>
          </p:cNvPr>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50938" y="1309335"/>
            <a:ext cx="6850062" cy="529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8">
            <a:extLst>
              <a:ext uri="{FF2B5EF4-FFF2-40B4-BE49-F238E27FC236}">
                <a16:creationId xmlns:a16="http://schemas.microsoft.com/office/drawing/2014/main" id="{BCEC5C28-4DBB-7D62-10CD-38F6BC42AEC7}"/>
              </a:ext>
            </a:extLst>
          </p:cNvPr>
          <p:cNvGrpSpPr/>
          <p:nvPr/>
        </p:nvGrpSpPr>
        <p:grpSpPr>
          <a:xfrm>
            <a:off x="1852612" y="1358900"/>
            <a:ext cx="5538788" cy="5499100"/>
            <a:chOff x="1852612" y="1130300"/>
            <a:chExt cx="5538788" cy="5499100"/>
          </a:xfrm>
        </p:grpSpPr>
        <p:pic>
          <p:nvPicPr>
            <p:cNvPr id="7" name="Picture 2">
              <a:extLst>
                <a:ext uri="{FF2B5EF4-FFF2-40B4-BE49-F238E27FC236}">
                  <a16:creationId xmlns:a16="http://schemas.microsoft.com/office/drawing/2014/main" id="{D587A9BE-3EAA-F8D8-8A3A-012598A5562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52612" y="1130300"/>
              <a:ext cx="5538788" cy="549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7">
              <a:extLst>
                <a:ext uri="{FF2B5EF4-FFF2-40B4-BE49-F238E27FC236}">
                  <a16:creationId xmlns:a16="http://schemas.microsoft.com/office/drawing/2014/main" id="{F5613D81-6D0E-63D8-518C-F6EB8CA86B66}"/>
                </a:ext>
              </a:extLst>
            </p:cNvPr>
            <p:cNvSpPr/>
            <p:nvPr/>
          </p:nvSpPr>
          <p:spPr>
            <a:xfrm>
              <a:off x="4038600" y="2981325"/>
              <a:ext cx="1447800" cy="1514475"/>
            </a:xfrm>
            <a:prstGeom prst="ellipse">
              <a:avLst/>
            </a:prstGeom>
            <a:blipFill>
              <a:blip r:embed="rId10"/>
              <a:tile tx="0" ty="0" sx="100000" sy="100000" flip="none" algn="tl"/>
            </a:blipFill>
            <a:ln w="412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Tree>
    <p:extLst>
      <p:ext uri="{BB962C8B-B14F-4D97-AF65-F5344CB8AC3E}">
        <p14:creationId xmlns:p14="http://schemas.microsoft.com/office/powerpoint/2010/main" val="1347301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nodeType="clickEffect">
                                  <p:stCondLst>
                                    <p:cond delay="0"/>
                                  </p:stCondLst>
                                  <p:childTnLst>
                                    <p:animEffect transition="out" filter="circle(out)">
                                      <p:cBhvr>
                                        <p:cTn id="6" dur="2000"/>
                                        <p:tgtEl>
                                          <p:spTgt spid="9"/>
                                        </p:tgtEl>
                                      </p:cBhvr>
                                    </p:animEffect>
                                    <p:set>
                                      <p:cBhvr>
                                        <p:cTn id="7" dur="1" fill="hold">
                                          <p:stCondLst>
                                            <p:cond delay="1999"/>
                                          </p:stCondLst>
                                        </p:cTn>
                                        <p:tgtEl>
                                          <p:spTgt spid="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nodeType="clickEffect">
                                  <p:stCondLst>
                                    <p:cond delay="0"/>
                                  </p:stCondLst>
                                  <p:childTnLst>
                                    <p:animEffect transition="out" filter="wipe(down)">
                                      <p:cBhvr>
                                        <p:cTn id="11" dur="1500"/>
                                        <p:tgtEl>
                                          <p:spTgt spid="4"/>
                                        </p:tgtEl>
                                      </p:cBhvr>
                                    </p:animEffect>
                                    <p:set>
                                      <p:cBhvr>
                                        <p:cTn id="12" dur="1" fill="hold">
                                          <p:stCondLst>
                                            <p:cond delay="1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0247" name="Ink 10">
                <a:extLst>
                  <a:ext uri="{FF2B5EF4-FFF2-40B4-BE49-F238E27FC236}">
                    <a16:creationId xmlns:a16="http://schemas.microsoft.com/office/drawing/2014/main" id="{45DAD279-8B65-EDE6-9179-073F2F87F763}"/>
                  </a:ext>
                </a:extLst>
              </p14:cNvPr>
              <p14:cNvContentPartPr>
                <a14:cpLocks xmlns:a14="http://schemas.microsoft.com/office/drawing/2010/main" noRot="1" noChangeAspect="1" noEditPoints="1" noChangeArrowheads="1" noChangeShapeType="1"/>
              </p14:cNvContentPartPr>
              <p14:nvPr/>
            </p14:nvContentPartPr>
            <p14:xfrm>
              <a:off x="6223000" y="2608263"/>
              <a:ext cx="6350" cy="1587"/>
            </p14:xfrm>
          </p:contentPart>
        </mc:Choice>
        <mc:Fallback xmlns="">
          <p:pic>
            <p:nvPicPr>
              <p:cNvPr id="10247" name="Ink 10">
                <a:extLst>
                  <a:ext uri="{FF2B5EF4-FFF2-40B4-BE49-F238E27FC236}">
                    <a16:creationId xmlns:a16="http://schemas.microsoft.com/office/drawing/2014/main" id="{45DAD279-8B65-EDE6-9179-073F2F87F763}"/>
                  </a:ext>
                </a:extLst>
              </p:cNvPr>
              <p:cNvPicPr>
                <a:picLocks noRot="1" noChangeAspect="1" noEditPoints="1" noChangeArrowheads="1" noChangeShapeType="1"/>
              </p:cNvPicPr>
              <p:nvPr/>
            </p:nvPicPr>
            <p:blipFill>
              <a:blip r:embed="rId5"/>
              <a:stretch>
                <a:fillRect/>
              </a:stretch>
            </p:blipFill>
            <p:spPr>
              <a:xfrm>
                <a:off x="6211993" y="2594509"/>
                <a:ext cx="28363" cy="29095"/>
              </a:xfrm>
              <a:prstGeom prst="rect">
                <a:avLst/>
              </a:prstGeom>
            </p:spPr>
          </p:pic>
        </mc:Fallback>
      </mc:AlternateContent>
      <p:sp>
        <p:nvSpPr>
          <p:cNvPr id="22" name="Title 21">
            <a:extLst>
              <a:ext uri="{FF2B5EF4-FFF2-40B4-BE49-F238E27FC236}">
                <a16:creationId xmlns:a16="http://schemas.microsoft.com/office/drawing/2014/main" id="{654FEB4A-AC9B-E4B1-49A5-F4F5BB87DB29}"/>
              </a:ext>
            </a:extLst>
          </p:cNvPr>
          <p:cNvSpPr>
            <a:spLocks noGrp="1"/>
          </p:cNvSpPr>
          <p:nvPr>
            <p:ph type="title"/>
          </p:nvPr>
        </p:nvSpPr>
        <p:spPr>
          <a:xfrm>
            <a:off x="1776790" y="228600"/>
            <a:ext cx="6078160" cy="779463"/>
          </a:xfrm>
        </p:spPr>
        <p:txBody>
          <a:bodyPr/>
          <a:lstStyle/>
          <a:p>
            <a:r>
              <a:rPr lang="en-US" sz="2800" dirty="0"/>
              <a:t>Conservation of Mass for an Infinitesimal CV in A Fluid  Flow</a:t>
            </a:r>
            <a:endParaRPr lang="en-IN" sz="2800" dirty="0"/>
          </a:p>
        </p:txBody>
      </p:sp>
      <p:grpSp>
        <p:nvGrpSpPr>
          <p:cNvPr id="21" name="Group 20">
            <a:extLst>
              <a:ext uri="{FF2B5EF4-FFF2-40B4-BE49-F238E27FC236}">
                <a16:creationId xmlns:a16="http://schemas.microsoft.com/office/drawing/2014/main" id="{CC0A5666-9453-30A5-AF7D-710B6A88D194}"/>
              </a:ext>
            </a:extLst>
          </p:cNvPr>
          <p:cNvGrpSpPr/>
          <p:nvPr/>
        </p:nvGrpSpPr>
        <p:grpSpPr>
          <a:xfrm>
            <a:off x="0" y="0"/>
            <a:ext cx="9144000" cy="6858000"/>
            <a:chOff x="0" y="0"/>
            <a:chExt cx="9144000" cy="6858000"/>
          </a:xfrm>
        </p:grpSpPr>
        <p:pic>
          <p:nvPicPr>
            <p:cNvPr id="23" name="Picture 22" descr="Logo usage Guidelines">
              <a:extLst>
                <a:ext uri="{FF2B5EF4-FFF2-40B4-BE49-F238E27FC236}">
                  <a16:creationId xmlns:a16="http://schemas.microsoft.com/office/drawing/2014/main" id="{4BDEB407-6362-70B0-56E1-70BD80C374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38">
              <a:extLst>
                <a:ext uri="{FF2B5EF4-FFF2-40B4-BE49-F238E27FC236}">
                  <a16:creationId xmlns:a16="http://schemas.microsoft.com/office/drawing/2014/main" id="{338DE9E1-8D08-5CE5-8F09-69AF134956A1}"/>
                </a:ext>
              </a:extLst>
            </p:cNvPr>
            <p:cNvGrpSpPr>
              <a:grpSpLocks/>
            </p:cNvGrpSpPr>
            <p:nvPr/>
          </p:nvGrpSpPr>
          <p:grpSpPr bwMode="auto">
            <a:xfrm>
              <a:off x="0" y="0"/>
              <a:ext cx="9144000" cy="6858000"/>
              <a:chOff x="0" y="0"/>
              <a:chExt cx="9144000" cy="6858000"/>
            </a:xfrm>
          </p:grpSpPr>
          <p:grpSp>
            <p:nvGrpSpPr>
              <p:cNvPr id="25" name="Group 19">
                <a:extLst>
                  <a:ext uri="{FF2B5EF4-FFF2-40B4-BE49-F238E27FC236}">
                    <a16:creationId xmlns:a16="http://schemas.microsoft.com/office/drawing/2014/main" id="{7060BFC6-BF71-2C19-CCB7-538496870FD8}"/>
                  </a:ext>
                </a:extLst>
              </p:cNvPr>
              <p:cNvGrpSpPr>
                <a:grpSpLocks/>
              </p:cNvGrpSpPr>
              <p:nvPr/>
            </p:nvGrpSpPr>
            <p:grpSpPr bwMode="auto">
              <a:xfrm>
                <a:off x="0" y="0"/>
                <a:ext cx="9144000" cy="6858000"/>
                <a:chOff x="0" y="0"/>
                <a:chExt cx="9144000" cy="6858000"/>
              </a:xfrm>
            </p:grpSpPr>
            <p:grpSp>
              <p:nvGrpSpPr>
                <p:cNvPr id="28" name="Group 27">
                  <a:extLst>
                    <a:ext uri="{FF2B5EF4-FFF2-40B4-BE49-F238E27FC236}">
                      <a16:creationId xmlns:a16="http://schemas.microsoft.com/office/drawing/2014/main" id="{1AEB62BE-CFCD-2A30-F4AD-5F275705333C}"/>
                    </a:ext>
                  </a:extLst>
                </p:cNvPr>
                <p:cNvGrpSpPr>
                  <a:grpSpLocks/>
                </p:cNvGrpSpPr>
                <p:nvPr/>
              </p:nvGrpSpPr>
              <p:grpSpPr bwMode="auto">
                <a:xfrm>
                  <a:off x="0" y="0"/>
                  <a:ext cx="9144000" cy="6858000"/>
                  <a:chOff x="0" y="0"/>
                  <a:chExt cx="5760" cy="4320"/>
                </a:xfrm>
              </p:grpSpPr>
              <p:grpSp>
                <p:nvGrpSpPr>
                  <p:cNvPr id="30" name="Group 29">
                    <a:extLst>
                      <a:ext uri="{FF2B5EF4-FFF2-40B4-BE49-F238E27FC236}">
                        <a16:creationId xmlns:a16="http://schemas.microsoft.com/office/drawing/2014/main" id="{1ACBFBDE-9CFA-2DD4-9CF1-53B0853C6E85}"/>
                      </a:ext>
                    </a:extLst>
                  </p:cNvPr>
                  <p:cNvGrpSpPr>
                    <a:grpSpLocks/>
                  </p:cNvGrpSpPr>
                  <p:nvPr/>
                </p:nvGrpSpPr>
                <p:grpSpPr bwMode="auto">
                  <a:xfrm>
                    <a:off x="0" y="0"/>
                    <a:ext cx="192" cy="4320"/>
                    <a:chOff x="0" y="-48"/>
                    <a:chExt cx="144" cy="4368"/>
                  </a:xfrm>
                </p:grpSpPr>
                <p:sp>
                  <p:nvSpPr>
                    <p:cNvPr id="31753" name="Rectangle 10">
                      <a:extLst>
                        <a:ext uri="{FF2B5EF4-FFF2-40B4-BE49-F238E27FC236}">
                          <a16:creationId xmlns:a16="http://schemas.microsoft.com/office/drawing/2014/main" id="{43C03186-EDAC-C226-A323-CF3E909C74A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754" name="Rectangle 11">
                      <a:extLst>
                        <a:ext uri="{FF2B5EF4-FFF2-40B4-BE49-F238E27FC236}">
                          <a16:creationId xmlns:a16="http://schemas.microsoft.com/office/drawing/2014/main" id="{10F0AB05-3E7E-69E0-FF09-22BB0D91202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30">
                    <a:extLst>
                      <a:ext uri="{FF2B5EF4-FFF2-40B4-BE49-F238E27FC236}">
                        <a16:creationId xmlns:a16="http://schemas.microsoft.com/office/drawing/2014/main" id="{E4649178-A945-2B51-2424-06751C0194DC}"/>
                      </a:ext>
                    </a:extLst>
                  </p:cNvPr>
                  <p:cNvGrpSpPr>
                    <a:grpSpLocks/>
                  </p:cNvGrpSpPr>
                  <p:nvPr/>
                </p:nvGrpSpPr>
                <p:grpSpPr bwMode="auto">
                  <a:xfrm>
                    <a:off x="5674" y="24"/>
                    <a:ext cx="86" cy="4296"/>
                    <a:chOff x="5616" y="-48"/>
                    <a:chExt cx="144" cy="4368"/>
                  </a:xfrm>
                </p:grpSpPr>
                <p:sp>
                  <p:nvSpPr>
                    <p:cNvPr id="31751" name="Rectangle 13">
                      <a:extLst>
                        <a:ext uri="{FF2B5EF4-FFF2-40B4-BE49-F238E27FC236}">
                          <a16:creationId xmlns:a16="http://schemas.microsoft.com/office/drawing/2014/main" id="{B88DCD61-5166-4EDE-A2F3-B3607DDE6F1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752" name="Rectangle 14">
                      <a:extLst>
                        <a:ext uri="{FF2B5EF4-FFF2-40B4-BE49-F238E27FC236}">
                          <a16:creationId xmlns:a16="http://schemas.microsoft.com/office/drawing/2014/main" id="{847DA0CC-F24D-7CEE-AEF9-E11CBBC1A74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744" name="Group 31743">
                    <a:extLst>
                      <a:ext uri="{FF2B5EF4-FFF2-40B4-BE49-F238E27FC236}">
                        <a16:creationId xmlns:a16="http://schemas.microsoft.com/office/drawing/2014/main" id="{E60B1734-577D-8B0F-09DB-ED61D019C68D}"/>
                      </a:ext>
                    </a:extLst>
                  </p:cNvPr>
                  <p:cNvGrpSpPr>
                    <a:grpSpLocks/>
                  </p:cNvGrpSpPr>
                  <p:nvPr/>
                </p:nvGrpSpPr>
                <p:grpSpPr bwMode="auto">
                  <a:xfrm>
                    <a:off x="144" y="0"/>
                    <a:ext cx="5616" cy="144"/>
                    <a:chOff x="96" y="-48"/>
                    <a:chExt cx="5520" cy="144"/>
                  </a:xfrm>
                </p:grpSpPr>
                <p:sp>
                  <p:nvSpPr>
                    <p:cNvPr id="31749" name="Rectangle 31748">
                      <a:extLst>
                        <a:ext uri="{FF2B5EF4-FFF2-40B4-BE49-F238E27FC236}">
                          <a16:creationId xmlns:a16="http://schemas.microsoft.com/office/drawing/2014/main" id="{A452B826-220E-D286-F602-59F11868327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750" name="Rectangle 31749">
                      <a:extLst>
                        <a:ext uri="{FF2B5EF4-FFF2-40B4-BE49-F238E27FC236}">
                          <a16:creationId xmlns:a16="http://schemas.microsoft.com/office/drawing/2014/main" id="{D786BCEB-B63A-3FCE-37F3-88077CEE62D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745" name="Group 18">
                    <a:extLst>
                      <a:ext uri="{FF2B5EF4-FFF2-40B4-BE49-F238E27FC236}">
                        <a16:creationId xmlns:a16="http://schemas.microsoft.com/office/drawing/2014/main" id="{28840D01-AAEF-273B-449D-25C48B26A24F}"/>
                      </a:ext>
                    </a:extLst>
                  </p:cNvPr>
                  <p:cNvGrpSpPr>
                    <a:grpSpLocks/>
                  </p:cNvGrpSpPr>
                  <p:nvPr/>
                </p:nvGrpSpPr>
                <p:grpSpPr bwMode="auto">
                  <a:xfrm>
                    <a:off x="144" y="4234"/>
                    <a:ext cx="5616" cy="86"/>
                    <a:chOff x="96" y="4176"/>
                    <a:chExt cx="5520" cy="144"/>
                  </a:xfrm>
                </p:grpSpPr>
                <p:sp>
                  <p:nvSpPr>
                    <p:cNvPr id="31746" name="Rectangle 19">
                      <a:extLst>
                        <a:ext uri="{FF2B5EF4-FFF2-40B4-BE49-F238E27FC236}">
                          <a16:creationId xmlns:a16="http://schemas.microsoft.com/office/drawing/2014/main" id="{BB8097A1-27D0-B11B-A4C7-C22E031466F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748" name="Rectangle 20">
                      <a:extLst>
                        <a:ext uri="{FF2B5EF4-FFF2-40B4-BE49-F238E27FC236}">
                          <a16:creationId xmlns:a16="http://schemas.microsoft.com/office/drawing/2014/main" id="{7F14CEAC-F2EB-C8C7-3BE5-EF340D314EA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9" name="Rectangle 21">
                  <a:extLst>
                    <a:ext uri="{FF2B5EF4-FFF2-40B4-BE49-F238E27FC236}">
                      <a16:creationId xmlns:a16="http://schemas.microsoft.com/office/drawing/2014/main" id="{EA982998-7F44-AB15-1F4A-0317406AA06D}"/>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7" name="Picture 42" descr="A picture containing shape&#10;&#10;Description automatically generated">
                <a:extLst>
                  <a:ext uri="{FF2B5EF4-FFF2-40B4-BE49-F238E27FC236}">
                    <a16:creationId xmlns:a16="http://schemas.microsoft.com/office/drawing/2014/main" id="{D53AC94C-8894-1CCE-2A6C-564394691DA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31756" name="TextBox 31755">
            <a:extLst>
              <a:ext uri="{FF2B5EF4-FFF2-40B4-BE49-F238E27FC236}">
                <a16:creationId xmlns:a16="http://schemas.microsoft.com/office/drawing/2014/main" id="{D8B0DB45-7241-8964-3E5B-F48EBEA93379}"/>
              </a:ext>
            </a:extLst>
          </p:cNvPr>
          <p:cNvSpPr txBox="1"/>
          <p:nvPr/>
        </p:nvSpPr>
        <p:spPr>
          <a:xfrm>
            <a:off x="533400" y="1295400"/>
            <a:ext cx="5920210" cy="461665"/>
          </a:xfrm>
          <a:prstGeom prst="rect">
            <a:avLst/>
          </a:prstGeom>
          <a:noFill/>
        </p:spPr>
        <p:txBody>
          <a:bodyPr wrap="none" rtlCol="0">
            <a:spAutoFit/>
          </a:bodyPr>
          <a:lstStyle/>
          <a:p>
            <a:r>
              <a:rPr lang="en-US" dirty="0"/>
              <a:t>Recall RTT with all terms as volume integrals:</a:t>
            </a:r>
            <a:endParaRPr lang="en-IN" dirty="0"/>
          </a:p>
        </p:txBody>
      </p:sp>
      <mc:AlternateContent xmlns:mc="http://schemas.openxmlformats.org/markup-compatibility/2006" xmlns:a14="http://schemas.microsoft.com/office/drawing/2010/main">
        <mc:Choice Requires="a14">
          <p:sp>
            <p:nvSpPr>
              <p:cNvPr id="31759" name="TextBox 31758">
                <a:extLst>
                  <a:ext uri="{FF2B5EF4-FFF2-40B4-BE49-F238E27FC236}">
                    <a16:creationId xmlns:a16="http://schemas.microsoft.com/office/drawing/2014/main" id="{AD5C39E6-2D3D-1346-4A41-C1506D7A738A}"/>
                  </a:ext>
                </a:extLst>
              </p:cNvPr>
              <p:cNvSpPr txBox="1"/>
              <p:nvPr/>
            </p:nvSpPr>
            <p:spPr>
              <a:xfrm>
                <a:off x="1997074" y="2930682"/>
                <a:ext cx="3489326" cy="95551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𝐺</m:t>
                      </m:r>
                      <m:r>
                        <a:rPr lang="en-US" sz="2400" b="0" i="1" smtClean="0">
                          <a:latin typeface="Cambria Math" panose="02040503050406030204" pitchFamily="18" charset="0"/>
                        </a:rPr>
                        <m:t>=</m:t>
                      </m:r>
                      <m:nary>
                        <m:naryPr>
                          <m:ctrlPr>
                            <a:rPr lang="en-IN" sz="2400" i="1" smtClean="0">
                              <a:latin typeface="Cambria Math" panose="02040503050406030204" pitchFamily="18" charset="0"/>
                            </a:rPr>
                          </m:ctrlPr>
                        </m:naryPr>
                        <m:sub>
                          <m:r>
                            <m:rPr>
                              <m:brk m:alnAt="23"/>
                            </m:rPr>
                            <a:rPr lang="en-US" sz="2400" b="0" i="1" smtClean="0">
                              <a:latin typeface="Cambria Math" panose="02040503050406030204" pitchFamily="18" charset="0"/>
                            </a:rPr>
                            <m:t>𝐶</m:t>
                          </m:r>
                          <m:r>
                            <a:rPr lang="en-US" sz="2400" b="0" i="1" smtClean="0">
                              <a:latin typeface="Cambria Math" panose="02040503050406030204" pitchFamily="18" charset="0"/>
                            </a:rPr>
                            <m:t>𝑉</m:t>
                          </m:r>
                        </m:sub>
                        <m:sup/>
                        <m:e>
                          <m:r>
                            <a:rPr lang="en-IN" sz="2400" i="1" smtClean="0">
                              <a:latin typeface="Cambria Math" panose="02040503050406030204" pitchFamily="18" charset="0"/>
                              <a:ea typeface="Cambria Math" panose="02040503050406030204" pitchFamily="18" charset="0"/>
                            </a:rPr>
                            <m:t>𝜁</m:t>
                          </m:r>
                          <m:r>
                            <a:rPr lang="en-US" sz="2400" b="0" i="1" smtClean="0">
                              <a:latin typeface="Cambria Math" panose="02040503050406030204" pitchFamily="18" charset="0"/>
                              <a:ea typeface="Cambria Math" panose="02040503050406030204" pitchFamily="18" charset="0"/>
                            </a:rPr>
                            <m:t>𝑑𝑚</m:t>
                          </m:r>
                        </m:e>
                      </m:nary>
                      <m:r>
                        <a:rPr lang="en-US" sz="2400" b="0" i="1" smtClean="0">
                          <a:latin typeface="Cambria Math" panose="02040503050406030204" pitchFamily="18" charset="0"/>
                        </a:rPr>
                        <m:t>=</m:t>
                      </m:r>
                      <m:nary>
                        <m:naryPr>
                          <m:ctrlPr>
                            <a:rPr lang="en-IN" sz="2400" i="1">
                              <a:latin typeface="Cambria Math" panose="02040503050406030204" pitchFamily="18" charset="0"/>
                            </a:rPr>
                          </m:ctrlPr>
                        </m:naryPr>
                        <m:sub>
                          <m:r>
                            <m:rPr>
                              <m:brk m:alnAt="23"/>
                            </m:rPr>
                            <a:rPr lang="en-US" sz="2400" i="1">
                              <a:latin typeface="Cambria Math" panose="02040503050406030204" pitchFamily="18" charset="0"/>
                            </a:rPr>
                            <m:t>𝐶</m:t>
                          </m:r>
                          <m:r>
                            <a:rPr lang="en-US" sz="2400" i="1">
                              <a:latin typeface="Cambria Math" panose="02040503050406030204" pitchFamily="18" charset="0"/>
                            </a:rPr>
                            <m:t>𝑉</m:t>
                          </m:r>
                        </m:sub>
                        <m:sup/>
                        <m:e>
                          <m:r>
                            <a:rPr lang="en-US" sz="2400" i="1" smtClean="0">
                              <a:latin typeface="Cambria Math" panose="02040503050406030204" pitchFamily="18" charset="0"/>
                              <a:ea typeface="Cambria Math" panose="02040503050406030204" pitchFamily="18" charset="0"/>
                            </a:rPr>
                            <m:t>𝜌</m:t>
                          </m:r>
                          <m:r>
                            <a:rPr lang="en-IN" sz="2400" i="1">
                              <a:latin typeface="Cambria Math" panose="02040503050406030204" pitchFamily="18" charset="0"/>
                              <a:ea typeface="Cambria Math" panose="02040503050406030204" pitchFamily="18" charset="0"/>
                            </a:rPr>
                            <m:t>𝜁</m:t>
                          </m:r>
                          <m:r>
                            <a:rPr lang="en-US" sz="2400" i="1">
                              <a:latin typeface="Cambria Math" panose="02040503050406030204" pitchFamily="18" charset="0"/>
                              <a:ea typeface="Cambria Math" panose="02040503050406030204" pitchFamily="18" charset="0"/>
                            </a:rPr>
                            <m:t>𝑑</m:t>
                          </m:r>
                          <m:r>
                            <a:rPr lang="en-US" sz="2400" b="0" i="1" smtClean="0">
                              <a:latin typeface="Cambria Math" panose="02040503050406030204" pitchFamily="18" charset="0"/>
                              <a:ea typeface="Cambria Math" panose="02040503050406030204" pitchFamily="18" charset="0"/>
                            </a:rPr>
                            <m:t>𝑉</m:t>
                          </m:r>
                        </m:e>
                      </m:nary>
                    </m:oMath>
                  </m:oMathPara>
                </a14:m>
                <a:endParaRPr lang="en-IN" sz="2400" dirty="0"/>
              </a:p>
            </p:txBody>
          </p:sp>
        </mc:Choice>
        <mc:Fallback xmlns="">
          <p:sp>
            <p:nvSpPr>
              <p:cNvPr id="31759" name="TextBox 31758">
                <a:extLst>
                  <a:ext uri="{FF2B5EF4-FFF2-40B4-BE49-F238E27FC236}">
                    <a16:creationId xmlns:a16="http://schemas.microsoft.com/office/drawing/2014/main" id="{AD5C39E6-2D3D-1346-4A41-C1506D7A738A}"/>
                  </a:ext>
                </a:extLst>
              </p:cNvPr>
              <p:cNvSpPr txBox="1">
                <a:spLocks noRot="1" noChangeAspect="1" noMove="1" noResize="1" noEditPoints="1" noAdjustHandles="1" noChangeArrowheads="1" noChangeShapeType="1" noTextEdit="1"/>
              </p:cNvSpPr>
              <p:nvPr/>
            </p:nvSpPr>
            <p:spPr>
              <a:xfrm>
                <a:off x="1997074" y="2930682"/>
                <a:ext cx="3489326" cy="955518"/>
              </a:xfrm>
              <a:prstGeom prst="rect">
                <a:avLst/>
              </a:prstGeom>
              <a:blipFill>
                <a:blip r:embed="rId8"/>
                <a:stretch>
                  <a:fillRect/>
                </a:stretch>
              </a:blipFill>
            </p:spPr>
            <p:txBody>
              <a:bodyPr/>
              <a:lstStyle/>
              <a:p>
                <a:r>
                  <a:rPr lang="en-IN">
                    <a:noFill/>
                  </a:rPr>
                  <a:t> </a:t>
                </a:r>
              </a:p>
            </p:txBody>
          </p:sp>
        </mc:Fallback>
      </mc:AlternateContent>
      <p:sp>
        <p:nvSpPr>
          <p:cNvPr id="31761" name="TextBox 31760">
            <a:extLst>
              <a:ext uri="{FF2B5EF4-FFF2-40B4-BE49-F238E27FC236}">
                <a16:creationId xmlns:a16="http://schemas.microsoft.com/office/drawing/2014/main" id="{58023DBA-05A3-ACD4-571E-8D5194CFC917}"/>
              </a:ext>
            </a:extLst>
          </p:cNvPr>
          <p:cNvSpPr txBox="1"/>
          <p:nvPr/>
        </p:nvSpPr>
        <p:spPr>
          <a:xfrm>
            <a:off x="533400" y="3272135"/>
            <a:ext cx="1293944" cy="461665"/>
          </a:xfrm>
          <a:prstGeom prst="rect">
            <a:avLst/>
          </a:prstGeom>
          <a:noFill/>
        </p:spPr>
        <p:txBody>
          <a:bodyPr wrap="none" rtlCol="0">
            <a:spAutoFit/>
          </a:bodyPr>
          <a:lstStyle/>
          <a:p>
            <a:r>
              <a:rPr lang="en-US" dirty="0"/>
              <a:t>Redefine</a:t>
            </a:r>
            <a:endParaRPr lang="en-IN" dirty="0"/>
          </a:p>
        </p:txBody>
      </p:sp>
      <p:sp>
        <p:nvSpPr>
          <p:cNvPr id="31762" name="Rectangle 3">
            <a:extLst>
              <a:ext uri="{FF2B5EF4-FFF2-40B4-BE49-F238E27FC236}">
                <a16:creationId xmlns:a16="http://schemas.microsoft.com/office/drawing/2014/main" id="{89C4EF1E-5F7B-4CB8-7054-FA6D0CA387E1}"/>
              </a:ext>
            </a:extLst>
          </p:cNvPr>
          <p:cNvSpPr>
            <a:spLocks noChangeArrowheads="1"/>
          </p:cNvSpPr>
          <p:nvPr/>
        </p:nvSpPr>
        <p:spPr bwMode="auto">
          <a:xfrm>
            <a:off x="457201" y="5189537"/>
            <a:ext cx="86867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Consider  </a:t>
            </a:r>
            <a:r>
              <a:rPr lang="en-US" altLang="en-US" dirty="0">
                <a:sym typeface="Symbol" panose="05050102010706020507" pitchFamily="18" charset="2"/>
              </a:rPr>
              <a:t> = 1,</a:t>
            </a:r>
            <a:r>
              <a:rPr lang="en-US" altLang="en-US" dirty="0"/>
              <a:t> the conservation of mass for a CV is obtained as:</a:t>
            </a:r>
          </a:p>
        </p:txBody>
      </p:sp>
      <mc:AlternateContent xmlns:mc="http://schemas.openxmlformats.org/markup-compatibility/2006" xmlns:a14="http://schemas.microsoft.com/office/drawing/2010/main">
        <mc:Choice Requires="a14">
          <p:sp>
            <p:nvSpPr>
              <p:cNvPr id="31764" name="Object 3">
                <a:extLst>
                  <a:ext uri="{FF2B5EF4-FFF2-40B4-BE49-F238E27FC236}">
                    <a16:creationId xmlns:a16="http://schemas.microsoft.com/office/drawing/2014/main" id="{B470152F-E1EB-DCB3-FB73-F51F8F7828C0}"/>
                  </a:ext>
                </a:extLst>
              </p:cNvPr>
              <p:cNvSpPr txBox="1"/>
              <p:nvPr/>
            </p:nvSpPr>
            <p:spPr bwMode="auto">
              <a:xfrm>
                <a:off x="1676400" y="1828800"/>
                <a:ext cx="5873750" cy="114935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IN" i="1" smtClean="0">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𝐷</m:t>
                          </m:r>
                          <m:r>
                            <a:rPr lang="en-US" b="0" i="1" smtClean="0">
                              <a:solidFill>
                                <a:srgbClr val="000000"/>
                              </a:solidFill>
                              <a:latin typeface="Cambria Math" panose="02040503050406030204" pitchFamily="18" charset="0"/>
                            </a:rPr>
                            <m:t>𝐺</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𝑡</m:t>
                              </m:r>
                            </m:e>
                          </m:d>
                        </m:num>
                        <m:den>
                          <m:r>
                            <a:rPr lang="en-IN" i="1">
                              <a:solidFill>
                                <a:srgbClr val="000000"/>
                              </a:solidFill>
                              <a:latin typeface="Cambria Math" panose="02040503050406030204" pitchFamily="18" charset="0"/>
                            </a:rPr>
                            <m:t>𝐷𝑡</m:t>
                          </m:r>
                        </m:den>
                      </m:f>
                      <m:r>
                        <a:rPr lang="en-IN" i="1">
                          <a:solidFill>
                            <a:srgbClr val="000000"/>
                          </a:solidFill>
                          <a:latin typeface="Cambria Math" panose="02040503050406030204" pitchFamily="18" charset="0"/>
                        </a:rPr>
                        <m:t>=</m:t>
                      </m:r>
                      <m:nary>
                        <m:naryPr>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𝑉</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𝑡</m:t>
                              </m:r>
                            </m:e>
                          </m:d>
                        </m:sub>
                        <m:sup/>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𝑔</m:t>
                                  </m:r>
                                  <m:d>
                                    <m:dPr>
                                      <m:ctrlPr>
                                        <a:rPr lang="en-IN" i="1">
                                          <a:solidFill>
                                            <a:srgbClr val="000000"/>
                                          </a:solidFill>
                                          <a:latin typeface="Cambria Math" panose="02040503050406030204" pitchFamily="18" charset="0"/>
                                        </a:rPr>
                                      </m:ctrlPr>
                                    </m:d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𝑥</m:t>
                                          </m:r>
                                        </m:e>
                                      </m:acc>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e>
                                  </m:d>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den>
                              </m:f>
                              <m:r>
                                <a:rPr lang="en-IN" i="1">
                                  <a:solidFill>
                                    <a:srgbClr val="000000"/>
                                  </a:solidFill>
                                  <a:latin typeface="Cambria Math" panose="02040503050406030204" pitchFamily="18" charset="0"/>
                                </a:rPr>
                                <m:t>+</m:t>
                              </m:r>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d>
                                <m:dPr>
                                  <m:begChr m:val="{"/>
                                  <m:endChr m:val="}"/>
                                  <m:ctrlPr>
                                    <a:rPr lang="en-IN" i="1">
                                      <a:solidFill>
                                        <a:srgbClr val="000000"/>
                                      </a:solidFill>
                                      <a:latin typeface="Cambria Math" panose="02040503050406030204" pitchFamily="18" charset="0"/>
                                    </a:rPr>
                                  </m:ctrlPr>
                                </m:dPr>
                                <m:e>
                                  <m:r>
                                    <a:rPr lang="en-US" b="0" i="1" smtClean="0">
                                      <a:solidFill>
                                        <a:srgbClr val="000000"/>
                                      </a:solidFill>
                                      <a:latin typeface="Cambria Math" panose="02040503050406030204" pitchFamily="18" charset="0"/>
                                    </a:rPr>
                                    <m:t>𝑔</m:t>
                                  </m:r>
                                  <m:d>
                                    <m:dPr>
                                      <m:ctrlPr>
                                        <a:rPr lang="en-IN" i="1">
                                          <a:solidFill>
                                            <a:srgbClr val="000000"/>
                                          </a:solidFill>
                                          <a:latin typeface="Cambria Math" panose="02040503050406030204" pitchFamily="18" charset="0"/>
                                        </a:rPr>
                                      </m:ctrlPr>
                                    </m:d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𝑥</m:t>
                                          </m:r>
                                        </m:e>
                                      </m:acc>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e>
                                  </m:d>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𝑣</m:t>
                                      </m:r>
                                    </m:e>
                                  </m:acc>
                                </m:e>
                              </m:d>
                            </m:e>
                          </m:d>
                          <m:r>
                            <a:rPr lang="en-IN" i="1">
                              <a:solidFill>
                                <a:srgbClr val="000000"/>
                              </a:solidFill>
                              <a:latin typeface="Cambria Math" panose="02040503050406030204" pitchFamily="18" charset="0"/>
                            </a:rPr>
                            <m:t>𝑑</m:t>
                          </m:r>
                          <m:r>
                            <a:rPr lang="en-US" b="0" i="1" smtClean="0">
                              <a:solidFill>
                                <a:srgbClr val="000000"/>
                              </a:solidFill>
                              <a:latin typeface="Cambria Math" panose="02040503050406030204" pitchFamily="18" charset="0"/>
                            </a:rPr>
                            <m:t>𝑉</m:t>
                          </m:r>
                        </m:e>
                      </m:nary>
                    </m:oMath>
                  </m:oMathPara>
                </a14:m>
                <a:endParaRPr lang="en-IN" dirty="0"/>
              </a:p>
            </p:txBody>
          </p:sp>
        </mc:Choice>
        <mc:Fallback xmlns="">
          <p:sp>
            <p:nvSpPr>
              <p:cNvPr id="31764" name="Object 3">
                <a:extLst>
                  <a:ext uri="{FF2B5EF4-FFF2-40B4-BE49-F238E27FC236}">
                    <a16:creationId xmlns:a16="http://schemas.microsoft.com/office/drawing/2014/main" id="{B470152F-E1EB-DCB3-FB73-F51F8F7828C0}"/>
                  </a:ext>
                </a:extLst>
              </p:cNvPr>
              <p:cNvSpPr txBox="1">
                <a:spLocks noRot="1" noChangeAspect="1" noMove="1" noResize="1" noEditPoints="1" noAdjustHandles="1" noChangeArrowheads="1" noChangeShapeType="1" noTextEdit="1"/>
              </p:cNvSpPr>
              <p:nvPr/>
            </p:nvSpPr>
            <p:spPr bwMode="auto">
              <a:xfrm>
                <a:off x="1676400" y="1828800"/>
                <a:ext cx="5873750" cy="1149350"/>
              </a:xfrm>
              <a:prstGeom prst="rect">
                <a:avLst/>
              </a:prstGeom>
              <a:blipFill>
                <a:blip r:embed="rId9"/>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1765" name="Object 3">
                <a:extLst>
                  <a:ext uri="{FF2B5EF4-FFF2-40B4-BE49-F238E27FC236}">
                    <a16:creationId xmlns:a16="http://schemas.microsoft.com/office/drawing/2014/main" id="{A287045C-9131-1544-E336-21001D3CEDA2}"/>
                  </a:ext>
                </a:extLst>
              </p:cNvPr>
              <p:cNvSpPr txBox="1"/>
              <p:nvPr/>
            </p:nvSpPr>
            <p:spPr bwMode="auto">
              <a:xfrm>
                <a:off x="1828800" y="4032250"/>
                <a:ext cx="5873750" cy="114935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IN" i="1" smtClean="0">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𝐷</m:t>
                          </m:r>
                          <m:r>
                            <a:rPr lang="en-US" b="0" i="1" smtClean="0">
                              <a:solidFill>
                                <a:srgbClr val="000000"/>
                              </a:solidFill>
                              <a:latin typeface="Cambria Math" panose="02040503050406030204" pitchFamily="18" charset="0"/>
                            </a:rPr>
                            <m:t>𝐺</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𝑡</m:t>
                              </m:r>
                            </m:e>
                          </m:d>
                        </m:num>
                        <m:den>
                          <m:r>
                            <a:rPr lang="en-IN" i="1">
                              <a:solidFill>
                                <a:srgbClr val="000000"/>
                              </a:solidFill>
                              <a:latin typeface="Cambria Math" panose="02040503050406030204" pitchFamily="18" charset="0"/>
                            </a:rPr>
                            <m:t>𝐷𝑡</m:t>
                          </m:r>
                        </m:den>
                      </m:f>
                      <m:r>
                        <a:rPr lang="en-IN" i="1">
                          <a:solidFill>
                            <a:srgbClr val="000000"/>
                          </a:solidFill>
                          <a:latin typeface="Cambria Math" panose="02040503050406030204" pitchFamily="18" charset="0"/>
                        </a:rPr>
                        <m:t>=</m:t>
                      </m:r>
                      <m:nary>
                        <m:naryPr>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𝑉</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𝑡</m:t>
                              </m:r>
                            </m:e>
                          </m:d>
                        </m:sub>
                        <m:sup/>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d>
                                    <m:dPr>
                                      <m:ctrlPr>
                                        <a:rPr lang="en-IN" i="1" smtClean="0">
                                          <a:solidFill>
                                            <a:srgbClr val="000000"/>
                                          </a:solidFill>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𝜌</m:t>
                                      </m:r>
                                      <m:r>
                                        <a:rPr lang="en-IN" i="1">
                                          <a:latin typeface="Cambria Math" panose="02040503050406030204" pitchFamily="18" charset="0"/>
                                          <a:ea typeface="Cambria Math" panose="02040503050406030204" pitchFamily="18" charset="0"/>
                                        </a:rPr>
                                        <m:t>𝜁</m:t>
                                      </m:r>
                                    </m:e>
                                  </m:d>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den>
                              </m:f>
                              <m:r>
                                <a:rPr lang="en-IN" i="1">
                                  <a:solidFill>
                                    <a:srgbClr val="000000"/>
                                  </a:solidFill>
                                  <a:latin typeface="Cambria Math" panose="02040503050406030204" pitchFamily="18" charset="0"/>
                                </a:rPr>
                                <m:t>+</m:t>
                              </m:r>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d>
                                <m:dPr>
                                  <m:begChr m:val="{"/>
                                  <m:endChr m:val="}"/>
                                  <m:ctrlPr>
                                    <a:rPr lang="en-IN" i="1">
                                      <a:solidFill>
                                        <a:srgbClr val="000000"/>
                                      </a:solidFill>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𝜌</m:t>
                                  </m:r>
                                  <m:r>
                                    <a:rPr lang="en-IN" i="1">
                                      <a:latin typeface="Cambria Math" panose="02040503050406030204" pitchFamily="18" charset="0"/>
                                      <a:ea typeface="Cambria Math" panose="02040503050406030204" pitchFamily="18" charset="0"/>
                                    </a:rPr>
                                    <m:t>𝜁</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𝑣</m:t>
                                      </m:r>
                                    </m:e>
                                  </m:acc>
                                </m:e>
                              </m:d>
                            </m:e>
                          </m:d>
                          <m:r>
                            <a:rPr lang="en-IN" i="1">
                              <a:solidFill>
                                <a:srgbClr val="000000"/>
                              </a:solidFill>
                              <a:latin typeface="Cambria Math" panose="02040503050406030204" pitchFamily="18" charset="0"/>
                            </a:rPr>
                            <m:t>𝑑</m:t>
                          </m:r>
                          <m:r>
                            <a:rPr lang="en-US" b="0" i="1" smtClean="0">
                              <a:solidFill>
                                <a:srgbClr val="000000"/>
                              </a:solidFill>
                              <a:latin typeface="Cambria Math" panose="02040503050406030204" pitchFamily="18" charset="0"/>
                            </a:rPr>
                            <m:t>𝑉</m:t>
                          </m:r>
                        </m:e>
                      </m:nary>
                    </m:oMath>
                  </m:oMathPara>
                </a14:m>
                <a:endParaRPr lang="en-IN" dirty="0"/>
              </a:p>
            </p:txBody>
          </p:sp>
        </mc:Choice>
        <mc:Fallback xmlns="">
          <p:sp>
            <p:nvSpPr>
              <p:cNvPr id="31765" name="Object 3">
                <a:extLst>
                  <a:ext uri="{FF2B5EF4-FFF2-40B4-BE49-F238E27FC236}">
                    <a16:creationId xmlns:a16="http://schemas.microsoft.com/office/drawing/2014/main" id="{A287045C-9131-1544-E336-21001D3CEDA2}"/>
                  </a:ext>
                </a:extLst>
              </p:cNvPr>
              <p:cNvSpPr txBox="1">
                <a:spLocks noRot="1" noChangeAspect="1" noMove="1" noResize="1" noEditPoints="1" noAdjustHandles="1" noChangeArrowheads="1" noChangeShapeType="1" noTextEdit="1"/>
              </p:cNvSpPr>
              <p:nvPr/>
            </p:nvSpPr>
            <p:spPr bwMode="auto">
              <a:xfrm>
                <a:off x="1828800" y="4032250"/>
                <a:ext cx="5873750" cy="1149350"/>
              </a:xfrm>
              <a:prstGeom prst="rect">
                <a:avLst/>
              </a:prstGeom>
              <a:blipFill>
                <a:blip r:embed="rId10"/>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1766" name="Object 3">
                <a:extLst>
                  <a:ext uri="{FF2B5EF4-FFF2-40B4-BE49-F238E27FC236}">
                    <a16:creationId xmlns:a16="http://schemas.microsoft.com/office/drawing/2014/main" id="{687B2710-2132-B895-5A45-9C808FAEDBAE}"/>
                  </a:ext>
                </a:extLst>
              </p:cNvPr>
              <p:cNvSpPr txBox="1"/>
              <p:nvPr/>
            </p:nvSpPr>
            <p:spPr bwMode="auto">
              <a:xfrm>
                <a:off x="1981200" y="5556250"/>
                <a:ext cx="5873750" cy="114935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IN" i="1" smtClean="0">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𝐷</m:t>
                          </m:r>
                          <m:r>
                            <a:rPr lang="en-US" b="0" i="1" smtClean="0">
                              <a:solidFill>
                                <a:srgbClr val="000000"/>
                              </a:solidFill>
                              <a:latin typeface="Cambria Math" panose="02040503050406030204" pitchFamily="18" charset="0"/>
                            </a:rPr>
                            <m:t>𝐺</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𝑡</m:t>
                              </m:r>
                            </m:e>
                          </m:d>
                        </m:num>
                        <m:den>
                          <m:r>
                            <a:rPr lang="en-IN" i="1">
                              <a:solidFill>
                                <a:srgbClr val="000000"/>
                              </a:solidFill>
                              <a:latin typeface="Cambria Math" panose="02040503050406030204" pitchFamily="18" charset="0"/>
                            </a:rPr>
                            <m:t>𝐷𝑡</m:t>
                          </m:r>
                        </m:den>
                      </m:f>
                      <m:r>
                        <a:rPr lang="en-IN" i="1">
                          <a:solidFill>
                            <a:srgbClr val="000000"/>
                          </a:solidFill>
                          <a:latin typeface="Cambria Math" panose="02040503050406030204" pitchFamily="18" charset="0"/>
                        </a:rPr>
                        <m:t>=</m:t>
                      </m:r>
                      <m:nary>
                        <m:naryPr>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𝑉</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𝑡</m:t>
                              </m:r>
                            </m:e>
                          </m:d>
                        </m:sub>
                        <m:sup/>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US" i="1">
                                      <a:latin typeface="Cambria Math" panose="02040503050406030204" pitchFamily="18" charset="0"/>
                                      <a:ea typeface="Cambria Math" panose="02040503050406030204" pitchFamily="18" charset="0"/>
                                    </a:rPr>
                                    <m:t>𝜌</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den>
                              </m:f>
                              <m:r>
                                <a:rPr lang="en-IN" i="1">
                                  <a:solidFill>
                                    <a:srgbClr val="000000"/>
                                  </a:solidFill>
                                  <a:latin typeface="Cambria Math" panose="02040503050406030204" pitchFamily="18" charset="0"/>
                                </a:rPr>
                                <m:t>+</m:t>
                              </m:r>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d>
                                <m:dPr>
                                  <m:begChr m:val="{"/>
                                  <m:endChr m:val="}"/>
                                  <m:ctrlPr>
                                    <a:rPr lang="en-IN" i="1">
                                      <a:solidFill>
                                        <a:srgbClr val="000000"/>
                                      </a:solidFill>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𝜌</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𝑣</m:t>
                                      </m:r>
                                    </m:e>
                                  </m:acc>
                                </m:e>
                              </m:d>
                            </m:e>
                          </m:d>
                          <m:r>
                            <a:rPr lang="en-IN" i="1">
                              <a:solidFill>
                                <a:srgbClr val="000000"/>
                              </a:solidFill>
                              <a:latin typeface="Cambria Math" panose="02040503050406030204" pitchFamily="18" charset="0"/>
                            </a:rPr>
                            <m:t>𝑑</m:t>
                          </m:r>
                          <m:r>
                            <a:rPr lang="en-US" b="0" i="1" smtClean="0">
                              <a:solidFill>
                                <a:srgbClr val="000000"/>
                              </a:solidFill>
                              <a:latin typeface="Cambria Math" panose="02040503050406030204" pitchFamily="18" charset="0"/>
                            </a:rPr>
                            <m:t>𝑉</m:t>
                          </m:r>
                        </m:e>
                      </m:nary>
                    </m:oMath>
                  </m:oMathPara>
                </a14:m>
                <a:endParaRPr lang="en-IN" dirty="0"/>
              </a:p>
            </p:txBody>
          </p:sp>
        </mc:Choice>
        <mc:Fallback xmlns="">
          <p:sp>
            <p:nvSpPr>
              <p:cNvPr id="31766" name="Object 3">
                <a:extLst>
                  <a:ext uri="{FF2B5EF4-FFF2-40B4-BE49-F238E27FC236}">
                    <a16:creationId xmlns:a16="http://schemas.microsoft.com/office/drawing/2014/main" id="{687B2710-2132-B895-5A45-9C808FAEDBAE}"/>
                  </a:ext>
                </a:extLst>
              </p:cNvPr>
              <p:cNvSpPr txBox="1">
                <a:spLocks noRot="1" noChangeAspect="1" noMove="1" noResize="1" noEditPoints="1" noAdjustHandles="1" noChangeArrowheads="1" noChangeShapeType="1" noTextEdit="1"/>
              </p:cNvSpPr>
              <p:nvPr/>
            </p:nvSpPr>
            <p:spPr bwMode="auto">
              <a:xfrm>
                <a:off x="1981200" y="5556250"/>
                <a:ext cx="5873750" cy="1149350"/>
              </a:xfrm>
              <a:prstGeom prst="rect">
                <a:avLst/>
              </a:prstGeom>
              <a:blipFill>
                <a:blip r:embed="rId11"/>
                <a:stretch>
                  <a:fillRect/>
                </a:stretch>
              </a:blipFill>
              <a:ln>
                <a:noFill/>
              </a:ln>
              <a:effectLst/>
            </p:spPr>
            <p:txBody>
              <a:bodyPr/>
              <a:lstStyle/>
              <a:p>
                <a:r>
                  <a:rPr lang="en-IN">
                    <a:noFill/>
                  </a:rPr>
                  <a:t> </a:t>
                </a:r>
              </a:p>
            </p:txBody>
          </p:sp>
        </mc:Fallback>
      </mc:AlternateContent>
      <p:pic>
        <p:nvPicPr>
          <p:cNvPr id="1026" name="Picture 2" descr="Numerical investigation of vented plume into a supersonic flow in the early stage of rocket hot separation - ScienceDirect">
            <a:extLst>
              <a:ext uri="{FF2B5EF4-FFF2-40B4-BE49-F238E27FC236}">
                <a16:creationId xmlns:a16="http://schemas.microsoft.com/office/drawing/2014/main" id="{BFAD9AD5-0532-8076-D9A5-A531001BF0C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65281" y="1441450"/>
            <a:ext cx="7911438" cy="4806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3071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nodeType="clickEffect">
                                  <p:stCondLst>
                                    <p:cond delay="0"/>
                                  </p:stCondLst>
                                  <p:childTnLst>
                                    <p:animEffect transition="out" filter="circle(out)">
                                      <p:cBhvr>
                                        <p:cTn id="6" dur="1500"/>
                                        <p:tgtEl>
                                          <p:spTgt spid="1026"/>
                                        </p:tgtEl>
                                      </p:cBhvr>
                                    </p:animEffect>
                                    <p:set>
                                      <p:cBhvr>
                                        <p:cTn id="7" dur="1" fill="hold">
                                          <p:stCondLst>
                                            <p:cond delay="1499"/>
                                          </p:stCondLst>
                                        </p:cTn>
                                        <p:tgtEl>
                                          <p:spTgt spid="102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1756"/>
                                        </p:tgtEl>
                                        <p:attrNameLst>
                                          <p:attrName>style.visibility</p:attrName>
                                        </p:attrNameLst>
                                      </p:cBhvr>
                                      <p:to>
                                        <p:strVal val="visible"/>
                                      </p:to>
                                    </p:set>
                                    <p:anim calcmode="lin" valueType="num">
                                      <p:cBhvr additive="base">
                                        <p:cTn id="12" dur="500" fill="hold"/>
                                        <p:tgtEl>
                                          <p:spTgt spid="31756"/>
                                        </p:tgtEl>
                                        <p:attrNameLst>
                                          <p:attrName>ppt_x</p:attrName>
                                        </p:attrNameLst>
                                      </p:cBhvr>
                                      <p:tavLst>
                                        <p:tav tm="0">
                                          <p:val>
                                            <p:strVal val="#ppt_x"/>
                                          </p:val>
                                        </p:tav>
                                        <p:tav tm="100000">
                                          <p:val>
                                            <p:strVal val="#ppt_x"/>
                                          </p:val>
                                        </p:tav>
                                      </p:tavLst>
                                    </p:anim>
                                    <p:anim calcmode="lin" valueType="num">
                                      <p:cBhvr additive="base">
                                        <p:cTn id="13" dur="500" fill="hold"/>
                                        <p:tgtEl>
                                          <p:spTgt spid="3175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1764"/>
                                        </p:tgtEl>
                                        <p:attrNameLst>
                                          <p:attrName>style.visibility</p:attrName>
                                        </p:attrNameLst>
                                      </p:cBhvr>
                                      <p:to>
                                        <p:strVal val="visible"/>
                                      </p:to>
                                    </p:set>
                                    <p:anim calcmode="lin" valueType="num">
                                      <p:cBhvr additive="base">
                                        <p:cTn id="18" dur="500" fill="hold"/>
                                        <p:tgtEl>
                                          <p:spTgt spid="31764"/>
                                        </p:tgtEl>
                                        <p:attrNameLst>
                                          <p:attrName>ppt_x</p:attrName>
                                        </p:attrNameLst>
                                      </p:cBhvr>
                                      <p:tavLst>
                                        <p:tav tm="0">
                                          <p:val>
                                            <p:strVal val="#ppt_x"/>
                                          </p:val>
                                        </p:tav>
                                        <p:tav tm="100000">
                                          <p:val>
                                            <p:strVal val="#ppt_x"/>
                                          </p:val>
                                        </p:tav>
                                      </p:tavLst>
                                    </p:anim>
                                    <p:anim calcmode="lin" valueType="num">
                                      <p:cBhvr additive="base">
                                        <p:cTn id="19" dur="500" fill="hold"/>
                                        <p:tgtEl>
                                          <p:spTgt spid="3176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1761"/>
                                        </p:tgtEl>
                                        <p:attrNameLst>
                                          <p:attrName>style.visibility</p:attrName>
                                        </p:attrNameLst>
                                      </p:cBhvr>
                                      <p:to>
                                        <p:strVal val="visible"/>
                                      </p:to>
                                    </p:set>
                                    <p:anim calcmode="lin" valueType="num">
                                      <p:cBhvr additive="base">
                                        <p:cTn id="24" dur="500" fill="hold"/>
                                        <p:tgtEl>
                                          <p:spTgt spid="31761"/>
                                        </p:tgtEl>
                                        <p:attrNameLst>
                                          <p:attrName>ppt_x</p:attrName>
                                        </p:attrNameLst>
                                      </p:cBhvr>
                                      <p:tavLst>
                                        <p:tav tm="0">
                                          <p:val>
                                            <p:strVal val="#ppt_x"/>
                                          </p:val>
                                        </p:tav>
                                        <p:tav tm="100000">
                                          <p:val>
                                            <p:strVal val="#ppt_x"/>
                                          </p:val>
                                        </p:tav>
                                      </p:tavLst>
                                    </p:anim>
                                    <p:anim calcmode="lin" valueType="num">
                                      <p:cBhvr additive="base">
                                        <p:cTn id="25" dur="500" fill="hold"/>
                                        <p:tgtEl>
                                          <p:spTgt spid="31761"/>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31759"/>
                                        </p:tgtEl>
                                        <p:attrNameLst>
                                          <p:attrName>style.visibility</p:attrName>
                                        </p:attrNameLst>
                                      </p:cBhvr>
                                      <p:to>
                                        <p:strVal val="visible"/>
                                      </p:to>
                                    </p:set>
                                    <p:anim calcmode="lin" valueType="num">
                                      <p:cBhvr additive="base">
                                        <p:cTn id="28" dur="500" fill="hold"/>
                                        <p:tgtEl>
                                          <p:spTgt spid="31759"/>
                                        </p:tgtEl>
                                        <p:attrNameLst>
                                          <p:attrName>ppt_x</p:attrName>
                                        </p:attrNameLst>
                                      </p:cBhvr>
                                      <p:tavLst>
                                        <p:tav tm="0">
                                          <p:val>
                                            <p:strVal val="#ppt_x"/>
                                          </p:val>
                                        </p:tav>
                                        <p:tav tm="100000">
                                          <p:val>
                                            <p:strVal val="#ppt_x"/>
                                          </p:val>
                                        </p:tav>
                                      </p:tavLst>
                                    </p:anim>
                                    <p:anim calcmode="lin" valueType="num">
                                      <p:cBhvr additive="base">
                                        <p:cTn id="29" dur="500" fill="hold"/>
                                        <p:tgtEl>
                                          <p:spTgt spid="31759"/>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31765"/>
                                        </p:tgtEl>
                                        <p:attrNameLst>
                                          <p:attrName>style.visibility</p:attrName>
                                        </p:attrNameLst>
                                      </p:cBhvr>
                                      <p:to>
                                        <p:strVal val="visible"/>
                                      </p:to>
                                    </p:set>
                                    <p:anim calcmode="lin" valueType="num">
                                      <p:cBhvr additive="base">
                                        <p:cTn id="34" dur="500" fill="hold"/>
                                        <p:tgtEl>
                                          <p:spTgt spid="31765"/>
                                        </p:tgtEl>
                                        <p:attrNameLst>
                                          <p:attrName>ppt_x</p:attrName>
                                        </p:attrNameLst>
                                      </p:cBhvr>
                                      <p:tavLst>
                                        <p:tav tm="0">
                                          <p:val>
                                            <p:strVal val="#ppt_x"/>
                                          </p:val>
                                        </p:tav>
                                        <p:tav tm="100000">
                                          <p:val>
                                            <p:strVal val="#ppt_x"/>
                                          </p:val>
                                        </p:tav>
                                      </p:tavLst>
                                    </p:anim>
                                    <p:anim calcmode="lin" valueType="num">
                                      <p:cBhvr additive="base">
                                        <p:cTn id="35" dur="500" fill="hold"/>
                                        <p:tgtEl>
                                          <p:spTgt spid="31765"/>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31762"/>
                                        </p:tgtEl>
                                        <p:attrNameLst>
                                          <p:attrName>style.visibility</p:attrName>
                                        </p:attrNameLst>
                                      </p:cBhvr>
                                      <p:to>
                                        <p:strVal val="visible"/>
                                      </p:to>
                                    </p:set>
                                    <p:anim calcmode="lin" valueType="num">
                                      <p:cBhvr additive="base">
                                        <p:cTn id="40" dur="500" fill="hold"/>
                                        <p:tgtEl>
                                          <p:spTgt spid="31762"/>
                                        </p:tgtEl>
                                        <p:attrNameLst>
                                          <p:attrName>ppt_x</p:attrName>
                                        </p:attrNameLst>
                                      </p:cBhvr>
                                      <p:tavLst>
                                        <p:tav tm="0">
                                          <p:val>
                                            <p:strVal val="#ppt_x"/>
                                          </p:val>
                                        </p:tav>
                                        <p:tav tm="100000">
                                          <p:val>
                                            <p:strVal val="#ppt_x"/>
                                          </p:val>
                                        </p:tav>
                                      </p:tavLst>
                                    </p:anim>
                                    <p:anim calcmode="lin" valueType="num">
                                      <p:cBhvr additive="base">
                                        <p:cTn id="41" dur="500" fill="hold"/>
                                        <p:tgtEl>
                                          <p:spTgt spid="31762"/>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31766"/>
                                        </p:tgtEl>
                                        <p:attrNameLst>
                                          <p:attrName>style.visibility</p:attrName>
                                        </p:attrNameLst>
                                      </p:cBhvr>
                                      <p:to>
                                        <p:strVal val="visible"/>
                                      </p:to>
                                    </p:set>
                                    <p:anim calcmode="lin" valueType="num">
                                      <p:cBhvr additive="base">
                                        <p:cTn id="46" dur="500" fill="hold"/>
                                        <p:tgtEl>
                                          <p:spTgt spid="31766"/>
                                        </p:tgtEl>
                                        <p:attrNameLst>
                                          <p:attrName>ppt_x</p:attrName>
                                        </p:attrNameLst>
                                      </p:cBhvr>
                                      <p:tavLst>
                                        <p:tav tm="0">
                                          <p:val>
                                            <p:strVal val="#ppt_x"/>
                                          </p:val>
                                        </p:tav>
                                        <p:tav tm="100000">
                                          <p:val>
                                            <p:strVal val="#ppt_x"/>
                                          </p:val>
                                        </p:tav>
                                      </p:tavLst>
                                    </p:anim>
                                    <p:anim calcmode="lin" valueType="num">
                                      <p:cBhvr additive="base">
                                        <p:cTn id="47" dur="500" fill="hold"/>
                                        <p:tgtEl>
                                          <p:spTgt spid="317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6" grpId="0"/>
      <p:bldP spid="31759" grpId="0"/>
      <p:bldP spid="31761" grpId="0"/>
      <p:bldP spid="31762" grpId="0"/>
      <p:bldP spid="31764" grpId="0"/>
      <p:bldP spid="31765" grpId="0"/>
      <p:bldP spid="3176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6EE58DC-0536-CDEE-BB1A-44DCBB2427C7}"/>
              </a:ext>
            </a:extLst>
          </p:cNvPr>
          <p:cNvSpPr>
            <a:spLocks noChangeArrowheads="1"/>
          </p:cNvSpPr>
          <p:nvPr/>
        </p:nvSpPr>
        <p:spPr bwMode="auto">
          <a:xfrm>
            <a:off x="304800" y="3124200"/>
            <a:ext cx="86868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342900" indent="-342900">
              <a:buFont typeface="Arial" panose="020B0604020202020204" pitchFamily="34" charset="0"/>
              <a:buChar char="•"/>
            </a:pPr>
            <a:r>
              <a:rPr lang="en-US" altLang="en-US" dirty="0"/>
              <a:t>This integral is zero for any size and shape of material volume.</a:t>
            </a:r>
          </a:p>
          <a:p>
            <a:pPr marL="342900" indent="-342900">
              <a:buFont typeface="Arial" panose="020B0604020202020204" pitchFamily="34" charset="0"/>
              <a:buChar char="•"/>
            </a:pPr>
            <a:r>
              <a:rPr lang="en-US" altLang="en-US" dirty="0"/>
              <a:t> Implies that the integrands in the brackets as a total must vanish identically. </a:t>
            </a:r>
          </a:p>
          <a:p>
            <a:pPr marL="342900" indent="-342900">
              <a:buFont typeface="Arial" panose="020B0604020202020204" pitchFamily="34" charset="0"/>
              <a:buChar char="•"/>
            </a:pPr>
            <a:r>
              <a:rPr lang="en-US" altLang="en-US" dirty="0"/>
              <a:t>This is known as  continuity equation and for a general unsteady flow it is written as:</a:t>
            </a:r>
          </a:p>
        </p:txBody>
      </p:sp>
      <mc:AlternateContent xmlns:mc="http://schemas.openxmlformats.org/markup-compatibility/2006" xmlns:a14="http://schemas.microsoft.com/office/drawing/2010/main">
        <mc:Choice Requires="a14">
          <p:sp>
            <p:nvSpPr>
              <p:cNvPr id="31747" name="Object 3">
                <a:extLst>
                  <a:ext uri="{FF2B5EF4-FFF2-40B4-BE49-F238E27FC236}">
                    <a16:creationId xmlns:a16="http://schemas.microsoft.com/office/drawing/2014/main" id="{9560C198-B20F-D30D-FB15-9815AA9AAC2B}"/>
                  </a:ext>
                </a:extLst>
              </p:cNvPr>
              <p:cNvSpPr txBox="1"/>
              <p:nvPr/>
            </p:nvSpPr>
            <p:spPr bwMode="auto">
              <a:xfrm>
                <a:off x="3048000" y="5248275"/>
                <a:ext cx="3124200" cy="847725"/>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f>
                        <m:fPr>
                          <m:ctrlPr>
                            <a:rPr lang="en-IN" sz="2800" i="1">
                              <a:solidFill>
                                <a:srgbClr val="000000"/>
                              </a:solidFill>
                              <a:latin typeface="Cambria Math" panose="02040503050406030204" pitchFamily="18" charset="0"/>
                            </a:rPr>
                          </m:ctrlPr>
                        </m:fPr>
                        <m:num>
                          <m:r>
                            <a:rPr lang="en-IN" sz="2800" i="1">
                              <a:solidFill>
                                <a:srgbClr val="000000"/>
                              </a:solidFill>
                              <a:latin typeface="Cambria Math" panose="02040503050406030204" pitchFamily="18" charset="0"/>
                            </a:rPr>
                            <m:t>𝜕𝜌</m:t>
                          </m:r>
                        </m:num>
                        <m:den>
                          <m:r>
                            <a:rPr lang="en-IN" sz="2800" i="1">
                              <a:solidFill>
                                <a:srgbClr val="000000"/>
                              </a:solidFill>
                              <a:latin typeface="Cambria Math" panose="02040503050406030204" pitchFamily="18" charset="0"/>
                            </a:rPr>
                            <m:t>𝜕</m:t>
                          </m:r>
                          <m:r>
                            <a:rPr lang="en-IN" sz="2800" i="1">
                              <a:solidFill>
                                <a:srgbClr val="000000"/>
                              </a:solidFill>
                              <a:latin typeface="Cambria Math" panose="02040503050406030204" pitchFamily="18" charset="0"/>
                            </a:rPr>
                            <m:t>𝑡</m:t>
                          </m:r>
                        </m:den>
                      </m:f>
                      <m:r>
                        <a:rPr lang="en-IN" sz="2800" i="1">
                          <a:solidFill>
                            <a:srgbClr val="000000"/>
                          </a:solidFill>
                          <a:latin typeface="Cambria Math" panose="02040503050406030204" pitchFamily="18" charset="0"/>
                        </a:rPr>
                        <m:t>+</m:t>
                      </m:r>
                      <m:r>
                        <m:rPr>
                          <m:sty m:val="p"/>
                        </m:rPr>
                        <a:rPr lang="en-IN" sz="2800" i="1">
                          <a:solidFill>
                            <a:srgbClr val="000000"/>
                          </a:solidFill>
                          <a:latin typeface="Cambria Math" panose="02040503050406030204" pitchFamily="18" charset="0"/>
                        </a:rPr>
                        <m:t>∇</m:t>
                      </m:r>
                      <m:r>
                        <a:rPr lang="en-IN" sz="2800" i="1">
                          <a:solidFill>
                            <a:srgbClr val="000000"/>
                          </a:solidFill>
                          <a:latin typeface="Cambria Math" panose="02040503050406030204" pitchFamily="18" charset="0"/>
                        </a:rPr>
                        <m:t>.</m:t>
                      </m:r>
                      <m:d>
                        <m:dPr>
                          <m:ctrlPr>
                            <a:rPr lang="en-IN" sz="2800" i="1">
                              <a:solidFill>
                                <a:srgbClr val="000000"/>
                              </a:solidFill>
                              <a:latin typeface="Cambria Math" panose="02040503050406030204" pitchFamily="18" charset="0"/>
                            </a:rPr>
                          </m:ctrlPr>
                        </m:dPr>
                        <m:e>
                          <m:r>
                            <a:rPr lang="en-IN" sz="2800" i="1">
                              <a:solidFill>
                                <a:srgbClr val="000000"/>
                              </a:solidFill>
                              <a:latin typeface="Cambria Math" panose="02040503050406030204" pitchFamily="18" charset="0"/>
                            </a:rPr>
                            <m:t>𝜌</m:t>
                          </m:r>
                          <m:acc>
                            <m:accPr>
                              <m:chr m:val="⃗"/>
                              <m:ctrlPr>
                                <a:rPr lang="en-IN" sz="2800" i="1">
                                  <a:solidFill>
                                    <a:srgbClr val="000000"/>
                                  </a:solidFill>
                                  <a:latin typeface="Cambria Math" panose="02040503050406030204" pitchFamily="18" charset="0"/>
                                </a:rPr>
                              </m:ctrlPr>
                            </m:accPr>
                            <m:e>
                              <m:r>
                                <a:rPr lang="en-IN" sz="2800" i="1">
                                  <a:solidFill>
                                    <a:srgbClr val="000000"/>
                                  </a:solidFill>
                                  <a:latin typeface="Cambria Math" panose="02040503050406030204" pitchFamily="18" charset="0"/>
                                </a:rPr>
                                <m:t>𝑣</m:t>
                              </m:r>
                            </m:e>
                          </m:acc>
                        </m:e>
                      </m:d>
                      <m:r>
                        <a:rPr lang="en-IN" sz="2800" i="1">
                          <a:solidFill>
                            <a:srgbClr val="000000"/>
                          </a:solidFill>
                          <a:latin typeface="Cambria Math" panose="02040503050406030204" pitchFamily="18" charset="0"/>
                        </a:rPr>
                        <m:t>=</m:t>
                      </m:r>
                      <m:r>
                        <a:rPr lang="en-IN" sz="2800" i="1">
                          <a:solidFill>
                            <a:srgbClr val="000000"/>
                          </a:solidFill>
                          <a:latin typeface="Cambria Math" panose="02040503050406030204" pitchFamily="18" charset="0"/>
                        </a:rPr>
                        <m:t>0</m:t>
                      </m:r>
                    </m:oMath>
                  </m:oMathPara>
                </a14:m>
                <a:endParaRPr lang="en-IN" sz="2800" dirty="0"/>
              </a:p>
            </p:txBody>
          </p:sp>
        </mc:Choice>
        <mc:Fallback xmlns="">
          <p:sp>
            <p:nvSpPr>
              <p:cNvPr id="31747" name="Object 3">
                <a:extLst>
                  <a:ext uri="{FF2B5EF4-FFF2-40B4-BE49-F238E27FC236}">
                    <a16:creationId xmlns:a16="http://schemas.microsoft.com/office/drawing/2014/main" id="{9560C198-B20F-D30D-FB15-9815AA9AAC2B}"/>
                  </a:ext>
                </a:extLst>
              </p:cNvPr>
              <p:cNvSpPr txBox="1">
                <a:spLocks noRot="1" noChangeAspect="1" noMove="1" noResize="1" noEditPoints="1" noAdjustHandles="1" noChangeArrowheads="1" noChangeShapeType="1" noTextEdit="1"/>
              </p:cNvSpPr>
              <p:nvPr/>
            </p:nvSpPr>
            <p:spPr bwMode="auto">
              <a:xfrm>
                <a:off x="3048000" y="5248275"/>
                <a:ext cx="3124200" cy="847725"/>
              </a:xfrm>
              <a:prstGeom prst="rect">
                <a:avLst/>
              </a:prstGeom>
              <a:blipFill>
                <a:blip r:embed="rId2"/>
                <a:stretch>
                  <a:fillRect b="-1439"/>
                </a:stretch>
              </a:blipFill>
              <a:ln>
                <a:noFill/>
              </a:ln>
              <a:effectLst/>
            </p:spPr>
            <p:txBody>
              <a:bodyPr/>
              <a:lstStyle/>
              <a:p>
                <a:r>
                  <a:rPr lang="en-IN">
                    <a:noFill/>
                  </a:rPr>
                  <a:t> </a:t>
                </a:r>
              </a:p>
            </p:txBody>
          </p:sp>
        </mc:Fallback>
      </mc:AlternateContent>
      <mc:AlternateContent xmlns:mc="http://schemas.openxmlformats.org/markup-compatibility/2006" xmlns:p14="http://schemas.microsoft.com/office/powerpoint/2010/main">
        <mc:Choice Requires="p14">
          <p:contentPart p14:bwMode="auto" r:id="rId3">
            <p14:nvContentPartPr>
              <p14:cNvPr id="10247" name="Ink 10">
                <a:extLst>
                  <a:ext uri="{FF2B5EF4-FFF2-40B4-BE49-F238E27FC236}">
                    <a16:creationId xmlns:a16="http://schemas.microsoft.com/office/drawing/2014/main" id="{45DAD279-8B65-EDE6-9179-073F2F87F763}"/>
                  </a:ext>
                </a:extLst>
              </p14:cNvPr>
              <p14:cNvContentPartPr>
                <a14:cpLocks xmlns:a14="http://schemas.microsoft.com/office/drawing/2010/main" noRot="1" noChangeAspect="1" noEditPoints="1" noChangeArrowheads="1" noChangeShapeType="1"/>
              </p14:cNvContentPartPr>
              <p14:nvPr/>
            </p14:nvContentPartPr>
            <p14:xfrm>
              <a:off x="6223000" y="2608263"/>
              <a:ext cx="6350" cy="1587"/>
            </p14:xfrm>
          </p:contentPart>
        </mc:Choice>
        <mc:Fallback xmlns="">
          <p:pic>
            <p:nvPicPr>
              <p:cNvPr id="10247" name="Ink 10">
                <a:extLst>
                  <a:ext uri="{FF2B5EF4-FFF2-40B4-BE49-F238E27FC236}">
                    <a16:creationId xmlns:a16="http://schemas.microsoft.com/office/drawing/2014/main" id="{45DAD279-8B65-EDE6-9179-073F2F87F763}"/>
                  </a:ext>
                </a:extLst>
              </p:cNvPr>
              <p:cNvPicPr>
                <a:picLocks noRot="1" noChangeAspect="1" noEditPoints="1" noChangeArrowheads="1" noChangeShapeType="1"/>
              </p:cNvPicPr>
              <p:nvPr/>
            </p:nvPicPr>
            <p:blipFill>
              <a:blip r:embed="rId5"/>
              <a:stretch>
                <a:fillRect/>
              </a:stretch>
            </p:blipFill>
            <p:spPr>
              <a:xfrm>
                <a:off x="6211993" y="2594509"/>
                <a:ext cx="28363" cy="29095"/>
              </a:xfrm>
              <a:prstGeom prst="rect">
                <a:avLst/>
              </a:prstGeom>
            </p:spPr>
          </p:pic>
        </mc:Fallback>
      </mc:AlternateContent>
      <p:sp>
        <p:nvSpPr>
          <p:cNvPr id="22" name="Title 21">
            <a:extLst>
              <a:ext uri="{FF2B5EF4-FFF2-40B4-BE49-F238E27FC236}">
                <a16:creationId xmlns:a16="http://schemas.microsoft.com/office/drawing/2014/main" id="{654FEB4A-AC9B-E4B1-49A5-F4F5BB87DB29}"/>
              </a:ext>
            </a:extLst>
          </p:cNvPr>
          <p:cNvSpPr>
            <a:spLocks noGrp="1"/>
          </p:cNvSpPr>
          <p:nvPr>
            <p:ph type="title"/>
          </p:nvPr>
        </p:nvSpPr>
        <p:spPr>
          <a:xfrm>
            <a:off x="1335465" y="228600"/>
            <a:ext cx="6894135" cy="779463"/>
          </a:xfrm>
        </p:spPr>
        <p:txBody>
          <a:bodyPr/>
          <a:lstStyle/>
          <a:p>
            <a:r>
              <a:rPr lang="en-US" sz="2800" dirty="0"/>
              <a:t>Continuity Equation for Fluid  flows</a:t>
            </a:r>
            <a:endParaRPr lang="en-IN" sz="2800" dirty="0"/>
          </a:p>
        </p:txBody>
      </p:sp>
      <p:grpSp>
        <p:nvGrpSpPr>
          <p:cNvPr id="21" name="Group 20">
            <a:extLst>
              <a:ext uri="{FF2B5EF4-FFF2-40B4-BE49-F238E27FC236}">
                <a16:creationId xmlns:a16="http://schemas.microsoft.com/office/drawing/2014/main" id="{CC0A5666-9453-30A5-AF7D-710B6A88D194}"/>
              </a:ext>
            </a:extLst>
          </p:cNvPr>
          <p:cNvGrpSpPr/>
          <p:nvPr/>
        </p:nvGrpSpPr>
        <p:grpSpPr>
          <a:xfrm>
            <a:off x="0" y="0"/>
            <a:ext cx="9144000" cy="6858000"/>
            <a:chOff x="0" y="0"/>
            <a:chExt cx="9144000" cy="6858000"/>
          </a:xfrm>
        </p:grpSpPr>
        <p:pic>
          <p:nvPicPr>
            <p:cNvPr id="23" name="Picture 22" descr="Logo usage Guidelines">
              <a:extLst>
                <a:ext uri="{FF2B5EF4-FFF2-40B4-BE49-F238E27FC236}">
                  <a16:creationId xmlns:a16="http://schemas.microsoft.com/office/drawing/2014/main" id="{4BDEB407-6362-70B0-56E1-70BD80C374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38">
              <a:extLst>
                <a:ext uri="{FF2B5EF4-FFF2-40B4-BE49-F238E27FC236}">
                  <a16:creationId xmlns:a16="http://schemas.microsoft.com/office/drawing/2014/main" id="{338DE9E1-8D08-5CE5-8F09-69AF134956A1}"/>
                </a:ext>
              </a:extLst>
            </p:cNvPr>
            <p:cNvGrpSpPr>
              <a:grpSpLocks/>
            </p:cNvGrpSpPr>
            <p:nvPr/>
          </p:nvGrpSpPr>
          <p:grpSpPr bwMode="auto">
            <a:xfrm>
              <a:off x="0" y="0"/>
              <a:ext cx="9144000" cy="6858000"/>
              <a:chOff x="0" y="0"/>
              <a:chExt cx="9144000" cy="6858000"/>
            </a:xfrm>
          </p:grpSpPr>
          <p:grpSp>
            <p:nvGrpSpPr>
              <p:cNvPr id="25" name="Group 19">
                <a:extLst>
                  <a:ext uri="{FF2B5EF4-FFF2-40B4-BE49-F238E27FC236}">
                    <a16:creationId xmlns:a16="http://schemas.microsoft.com/office/drawing/2014/main" id="{7060BFC6-BF71-2C19-CCB7-538496870FD8}"/>
                  </a:ext>
                </a:extLst>
              </p:cNvPr>
              <p:cNvGrpSpPr>
                <a:grpSpLocks/>
              </p:cNvGrpSpPr>
              <p:nvPr/>
            </p:nvGrpSpPr>
            <p:grpSpPr bwMode="auto">
              <a:xfrm>
                <a:off x="0" y="0"/>
                <a:ext cx="9144000" cy="6858000"/>
                <a:chOff x="0" y="0"/>
                <a:chExt cx="9144000" cy="6858000"/>
              </a:xfrm>
            </p:grpSpPr>
            <p:grpSp>
              <p:nvGrpSpPr>
                <p:cNvPr id="28" name="Group 27">
                  <a:extLst>
                    <a:ext uri="{FF2B5EF4-FFF2-40B4-BE49-F238E27FC236}">
                      <a16:creationId xmlns:a16="http://schemas.microsoft.com/office/drawing/2014/main" id="{1AEB62BE-CFCD-2A30-F4AD-5F275705333C}"/>
                    </a:ext>
                  </a:extLst>
                </p:cNvPr>
                <p:cNvGrpSpPr>
                  <a:grpSpLocks/>
                </p:cNvGrpSpPr>
                <p:nvPr/>
              </p:nvGrpSpPr>
              <p:grpSpPr bwMode="auto">
                <a:xfrm>
                  <a:off x="0" y="0"/>
                  <a:ext cx="9144000" cy="6858000"/>
                  <a:chOff x="0" y="0"/>
                  <a:chExt cx="5760" cy="4320"/>
                </a:xfrm>
              </p:grpSpPr>
              <p:grpSp>
                <p:nvGrpSpPr>
                  <p:cNvPr id="30" name="Group 29">
                    <a:extLst>
                      <a:ext uri="{FF2B5EF4-FFF2-40B4-BE49-F238E27FC236}">
                        <a16:creationId xmlns:a16="http://schemas.microsoft.com/office/drawing/2014/main" id="{1ACBFBDE-9CFA-2DD4-9CF1-53B0853C6E85}"/>
                      </a:ext>
                    </a:extLst>
                  </p:cNvPr>
                  <p:cNvGrpSpPr>
                    <a:grpSpLocks/>
                  </p:cNvGrpSpPr>
                  <p:nvPr/>
                </p:nvGrpSpPr>
                <p:grpSpPr bwMode="auto">
                  <a:xfrm>
                    <a:off x="0" y="0"/>
                    <a:ext cx="192" cy="4320"/>
                    <a:chOff x="0" y="-48"/>
                    <a:chExt cx="144" cy="4368"/>
                  </a:xfrm>
                </p:grpSpPr>
                <p:sp>
                  <p:nvSpPr>
                    <p:cNvPr id="31753" name="Rectangle 10">
                      <a:extLst>
                        <a:ext uri="{FF2B5EF4-FFF2-40B4-BE49-F238E27FC236}">
                          <a16:creationId xmlns:a16="http://schemas.microsoft.com/office/drawing/2014/main" id="{43C03186-EDAC-C226-A323-CF3E909C74A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754" name="Rectangle 11">
                      <a:extLst>
                        <a:ext uri="{FF2B5EF4-FFF2-40B4-BE49-F238E27FC236}">
                          <a16:creationId xmlns:a16="http://schemas.microsoft.com/office/drawing/2014/main" id="{10F0AB05-3E7E-69E0-FF09-22BB0D91202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30">
                    <a:extLst>
                      <a:ext uri="{FF2B5EF4-FFF2-40B4-BE49-F238E27FC236}">
                        <a16:creationId xmlns:a16="http://schemas.microsoft.com/office/drawing/2014/main" id="{E4649178-A945-2B51-2424-06751C0194DC}"/>
                      </a:ext>
                    </a:extLst>
                  </p:cNvPr>
                  <p:cNvGrpSpPr>
                    <a:grpSpLocks/>
                  </p:cNvGrpSpPr>
                  <p:nvPr/>
                </p:nvGrpSpPr>
                <p:grpSpPr bwMode="auto">
                  <a:xfrm>
                    <a:off x="5674" y="24"/>
                    <a:ext cx="86" cy="4296"/>
                    <a:chOff x="5616" y="-48"/>
                    <a:chExt cx="144" cy="4368"/>
                  </a:xfrm>
                </p:grpSpPr>
                <p:sp>
                  <p:nvSpPr>
                    <p:cNvPr id="31751" name="Rectangle 13">
                      <a:extLst>
                        <a:ext uri="{FF2B5EF4-FFF2-40B4-BE49-F238E27FC236}">
                          <a16:creationId xmlns:a16="http://schemas.microsoft.com/office/drawing/2014/main" id="{B88DCD61-5166-4EDE-A2F3-B3607DDE6F1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752" name="Rectangle 14">
                      <a:extLst>
                        <a:ext uri="{FF2B5EF4-FFF2-40B4-BE49-F238E27FC236}">
                          <a16:creationId xmlns:a16="http://schemas.microsoft.com/office/drawing/2014/main" id="{847DA0CC-F24D-7CEE-AEF9-E11CBBC1A74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744" name="Group 31743">
                    <a:extLst>
                      <a:ext uri="{FF2B5EF4-FFF2-40B4-BE49-F238E27FC236}">
                        <a16:creationId xmlns:a16="http://schemas.microsoft.com/office/drawing/2014/main" id="{E60B1734-577D-8B0F-09DB-ED61D019C68D}"/>
                      </a:ext>
                    </a:extLst>
                  </p:cNvPr>
                  <p:cNvGrpSpPr>
                    <a:grpSpLocks/>
                  </p:cNvGrpSpPr>
                  <p:nvPr/>
                </p:nvGrpSpPr>
                <p:grpSpPr bwMode="auto">
                  <a:xfrm>
                    <a:off x="144" y="0"/>
                    <a:ext cx="5616" cy="144"/>
                    <a:chOff x="96" y="-48"/>
                    <a:chExt cx="5520" cy="144"/>
                  </a:xfrm>
                </p:grpSpPr>
                <p:sp>
                  <p:nvSpPr>
                    <p:cNvPr id="31749" name="Rectangle 31748">
                      <a:extLst>
                        <a:ext uri="{FF2B5EF4-FFF2-40B4-BE49-F238E27FC236}">
                          <a16:creationId xmlns:a16="http://schemas.microsoft.com/office/drawing/2014/main" id="{A452B826-220E-D286-F602-59F11868327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750" name="Rectangle 31749">
                      <a:extLst>
                        <a:ext uri="{FF2B5EF4-FFF2-40B4-BE49-F238E27FC236}">
                          <a16:creationId xmlns:a16="http://schemas.microsoft.com/office/drawing/2014/main" id="{D786BCEB-B63A-3FCE-37F3-88077CEE62D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745" name="Group 18">
                    <a:extLst>
                      <a:ext uri="{FF2B5EF4-FFF2-40B4-BE49-F238E27FC236}">
                        <a16:creationId xmlns:a16="http://schemas.microsoft.com/office/drawing/2014/main" id="{28840D01-AAEF-273B-449D-25C48B26A24F}"/>
                      </a:ext>
                    </a:extLst>
                  </p:cNvPr>
                  <p:cNvGrpSpPr>
                    <a:grpSpLocks/>
                  </p:cNvGrpSpPr>
                  <p:nvPr/>
                </p:nvGrpSpPr>
                <p:grpSpPr bwMode="auto">
                  <a:xfrm>
                    <a:off x="144" y="4234"/>
                    <a:ext cx="5616" cy="86"/>
                    <a:chOff x="96" y="4176"/>
                    <a:chExt cx="5520" cy="144"/>
                  </a:xfrm>
                </p:grpSpPr>
                <p:sp>
                  <p:nvSpPr>
                    <p:cNvPr id="31746" name="Rectangle 19">
                      <a:extLst>
                        <a:ext uri="{FF2B5EF4-FFF2-40B4-BE49-F238E27FC236}">
                          <a16:creationId xmlns:a16="http://schemas.microsoft.com/office/drawing/2014/main" id="{BB8097A1-27D0-B11B-A4C7-C22E031466F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748" name="Rectangle 20">
                      <a:extLst>
                        <a:ext uri="{FF2B5EF4-FFF2-40B4-BE49-F238E27FC236}">
                          <a16:creationId xmlns:a16="http://schemas.microsoft.com/office/drawing/2014/main" id="{7F14CEAC-F2EB-C8C7-3BE5-EF340D314EA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9" name="Rectangle 21">
                  <a:extLst>
                    <a:ext uri="{FF2B5EF4-FFF2-40B4-BE49-F238E27FC236}">
                      <a16:creationId xmlns:a16="http://schemas.microsoft.com/office/drawing/2014/main" id="{EA982998-7F44-AB15-1F4A-0317406AA06D}"/>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7" name="Picture 42" descr="A picture containing shape&#10;&#10;Description automatically generated">
                <a:extLst>
                  <a:ext uri="{FF2B5EF4-FFF2-40B4-BE49-F238E27FC236}">
                    <a16:creationId xmlns:a16="http://schemas.microsoft.com/office/drawing/2014/main" id="{D53AC94C-8894-1CCE-2A6C-564394691DA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31756" name="TextBox 31755">
            <a:extLst>
              <a:ext uri="{FF2B5EF4-FFF2-40B4-BE49-F238E27FC236}">
                <a16:creationId xmlns:a16="http://schemas.microsoft.com/office/drawing/2014/main" id="{D8B0DB45-7241-8964-3E5B-F48EBEA93379}"/>
              </a:ext>
            </a:extLst>
          </p:cNvPr>
          <p:cNvSpPr txBox="1"/>
          <p:nvPr/>
        </p:nvSpPr>
        <p:spPr>
          <a:xfrm>
            <a:off x="533400" y="1295400"/>
            <a:ext cx="5920210" cy="461665"/>
          </a:xfrm>
          <a:prstGeom prst="rect">
            <a:avLst/>
          </a:prstGeom>
          <a:noFill/>
        </p:spPr>
        <p:txBody>
          <a:bodyPr wrap="none" rtlCol="0">
            <a:spAutoFit/>
          </a:bodyPr>
          <a:lstStyle/>
          <a:p>
            <a:r>
              <a:rPr lang="en-US" dirty="0"/>
              <a:t>Recall RTT with all terms as volume integrals:</a:t>
            </a:r>
            <a:endParaRPr lang="en-IN" dirty="0"/>
          </a:p>
        </p:txBody>
      </p:sp>
      <mc:AlternateContent xmlns:mc="http://schemas.openxmlformats.org/markup-compatibility/2006" xmlns:a14="http://schemas.microsoft.com/office/drawing/2010/main">
        <mc:Choice Requires="a14">
          <p:sp>
            <p:nvSpPr>
              <p:cNvPr id="4" name="Object 3">
                <a:extLst>
                  <a:ext uri="{FF2B5EF4-FFF2-40B4-BE49-F238E27FC236}">
                    <a16:creationId xmlns:a16="http://schemas.microsoft.com/office/drawing/2014/main" id="{001C72C1-49B4-C79E-0C83-74BB46AB8A26}"/>
                  </a:ext>
                </a:extLst>
              </p:cNvPr>
              <p:cNvSpPr txBox="1"/>
              <p:nvPr/>
            </p:nvSpPr>
            <p:spPr bwMode="auto">
              <a:xfrm>
                <a:off x="1981200" y="1822450"/>
                <a:ext cx="4472410" cy="114935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IN" i="1" smtClean="0">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𝐷</m:t>
                          </m:r>
                          <m:r>
                            <a:rPr lang="en-US" b="0" i="1" smtClean="0">
                              <a:solidFill>
                                <a:srgbClr val="000000"/>
                              </a:solidFill>
                              <a:latin typeface="Cambria Math" panose="02040503050406030204" pitchFamily="18" charset="0"/>
                            </a:rPr>
                            <m:t>𝐺</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𝑡</m:t>
                              </m:r>
                            </m:e>
                          </m:d>
                        </m:num>
                        <m:den>
                          <m:r>
                            <a:rPr lang="en-IN" i="1">
                              <a:solidFill>
                                <a:srgbClr val="000000"/>
                              </a:solidFill>
                              <a:latin typeface="Cambria Math" panose="02040503050406030204" pitchFamily="18" charset="0"/>
                            </a:rPr>
                            <m:t>𝐷𝑡</m:t>
                          </m:r>
                        </m:den>
                      </m:f>
                      <m:r>
                        <a:rPr lang="en-IN" i="1">
                          <a:solidFill>
                            <a:srgbClr val="000000"/>
                          </a:solidFill>
                          <a:latin typeface="Cambria Math" panose="02040503050406030204" pitchFamily="18" charset="0"/>
                        </a:rPr>
                        <m:t>=</m:t>
                      </m:r>
                      <m:nary>
                        <m:naryPr>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𝑉</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𝑡</m:t>
                              </m:r>
                            </m:e>
                          </m:d>
                        </m:sub>
                        <m:sup/>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US" i="1">
                                      <a:latin typeface="Cambria Math" panose="02040503050406030204" pitchFamily="18" charset="0"/>
                                      <a:ea typeface="Cambria Math" panose="02040503050406030204" pitchFamily="18" charset="0"/>
                                    </a:rPr>
                                    <m:t>𝜌</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den>
                              </m:f>
                              <m:r>
                                <a:rPr lang="en-IN" i="1">
                                  <a:solidFill>
                                    <a:srgbClr val="000000"/>
                                  </a:solidFill>
                                  <a:latin typeface="Cambria Math" panose="02040503050406030204" pitchFamily="18" charset="0"/>
                                </a:rPr>
                                <m:t>+</m:t>
                              </m:r>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d>
                                <m:dPr>
                                  <m:begChr m:val="{"/>
                                  <m:endChr m:val="}"/>
                                  <m:ctrlPr>
                                    <a:rPr lang="en-IN" i="1">
                                      <a:solidFill>
                                        <a:srgbClr val="000000"/>
                                      </a:solidFill>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𝜌</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𝑣</m:t>
                                      </m:r>
                                    </m:e>
                                  </m:acc>
                                </m:e>
                              </m:d>
                            </m:e>
                          </m:d>
                          <m:r>
                            <a:rPr lang="en-IN" i="1">
                              <a:solidFill>
                                <a:srgbClr val="000000"/>
                              </a:solidFill>
                              <a:latin typeface="Cambria Math" panose="02040503050406030204" pitchFamily="18" charset="0"/>
                            </a:rPr>
                            <m:t>𝑑</m:t>
                          </m:r>
                          <m:r>
                            <a:rPr lang="en-US" b="0" i="1" smtClean="0">
                              <a:solidFill>
                                <a:srgbClr val="000000"/>
                              </a:solidFill>
                              <a:latin typeface="Cambria Math" panose="02040503050406030204" pitchFamily="18" charset="0"/>
                            </a:rPr>
                            <m:t>𝑉</m:t>
                          </m:r>
                        </m:e>
                      </m:nary>
                    </m:oMath>
                  </m:oMathPara>
                </a14:m>
                <a:endParaRPr lang="en-IN" dirty="0"/>
              </a:p>
            </p:txBody>
          </p:sp>
        </mc:Choice>
        <mc:Fallback xmlns="">
          <p:sp>
            <p:nvSpPr>
              <p:cNvPr id="4" name="Object 3">
                <a:extLst>
                  <a:ext uri="{FF2B5EF4-FFF2-40B4-BE49-F238E27FC236}">
                    <a16:creationId xmlns:a16="http://schemas.microsoft.com/office/drawing/2014/main" id="{001C72C1-49B4-C79E-0C83-74BB46AB8A26}"/>
                  </a:ext>
                </a:extLst>
              </p:cNvPr>
              <p:cNvSpPr txBox="1">
                <a:spLocks noRot="1" noChangeAspect="1" noMove="1" noResize="1" noEditPoints="1" noAdjustHandles="1" noChangeArrowheads="1" noChangeShapeType="1" noTextEdit="1"/>
              </p:cNvSpPr>
              <p:nvPr/>
            </p:nvSpPr>
            <p:spPr bwMode="auto">
              <a:xfrm>
                <a:off x="1981200" y="1822450"/>
                <a:ext cx="4472410" cy="1149350"/>
              </a:xfrm>
              <a:prstGeom prst="rect">
                <a:avLst/>
              </a:prstGeom>
              <a:blipFill>
                <a:blip r:embed="rId8"/>
                <a:stretch>
                  <a:fillRect/>
                </a:stretch>
              </a:blipFill>
              <a:ln>
                <a:noFill/>
              </a:ln>
              <a:effectLst/>
            </p:spPr>
            <p:txBody>
              <a:bodyPr/>
              <a:lstStyle/>
              <a:p>
                <a:r>
                  <a:rPr lang="en-IN">
                    <a:noFill/>
                  </a:rPr>
                  <a:t> </a:t>
                </a:r>
              </a:p>
            </p:txBody>
          </p:sp>
        </mc:Fallback>
      </mc:AlternateContent>
    </p:spTree>
    <p:extLst>
      <p:ext uri="{BB962C8B-B14F-4D97-AF65-F5344CB8AC3E}">
        <p14:creationId xmlns:p14="http://schemas.microsoft.com/office/powerpoint/2010/main" val="713523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dissolve">
                                      <p:cBhvr>
                                        <p:cTn id="13" dur="500"/>
                                        <p:tgtEl>
                                          <p:spTgt spid="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Effect transition="in" filter="dissolve">
                                      <p:cBhvr>
                                        <p:cTn id="18" dur="500"/>
                                        <p:tgtEl>
                                          <p:spTgt spid="6">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dissolve">
                                      <p:cBhvr>
                                        <p:cTn id="23" dur="500"/>
                                        <p:tgtEl>
                                          <p:spTgt spid="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31747"/>
                                        </p:tgtEl>
                                        <p:attrNameLst>
                                          <p:attrName>style.visibility</p:attrName>
                                        </p:attrNameLst>
                                      </p:cBhvr>
                                      <p:to>
                                        <p:strVal val="visible"/>
                                      </p:to>
                                    </p:set>
                                    <p:anim calcmode="lin" valueType="num">
                                      <p:cBhvr additive="base">
                                        <p:cTn id="28" dur="500" fill="hold"/>
                                        <p:tgtEl>
                                          <p:spTgt spid="31747"/>
                                        </p:tgtEl>
                                        <p:attrNameLst>
                                          <p:attrName>ppt_x</p:attrName>
                                        </p:attrNameLst>
                                      </p:cBhvr>
                                      <p:tavLst>
                                        <p:tav tm="0">
                                          <p:val>
                                            <p:strVal val="#ppt_x"/>
                                          </p:val>
                                        </p:tav>
                                        <p:tav tm="100000">
                                          <p:val>
                                            <p:strVal val="#ppt_x"/>
                                          </p:val>
                                        </p:tav>
                                      </p:tavLst>
                                    </p:anim>
                                    <p:anim calcmode="lin" valueType="num">
                                      <p:cBhvr additive="base">
                                        <p:cTn id="29" dur="500" fill="hold"/>
                                        <p:tgtEl>
                                          <p:spTgt spid="317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31747" grpId="0"/>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1747" name="Object 3">
                <a:extLst>
                  <a:ext uri="{FF2B5EF4-FFF2-40B4-BE49-F238E27FC236}">
                    <a16:creationId xmlns:a16="http://schemas.microsoft.com/office/drawing/2014/main" id="{9560C198-B20F-D30D-FB15-9815AA9AAC2B}"/>
                  </a:ext>
                </a:extLst>
              </p:cNvPr>
              <p:cNvSpPr txBox="1"/>
              <p:nvPr/>
            </p:nvSpPr>
            <p:spPr bwMode="auto">
              <a:xfrm>
                <a:off x="2597150" y="1546225"/>
                <a:ext cx="3276600" cy="121761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𝜕𝜌</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den>
                      </m:f>
                      <m:r>
                        <a:rPr lang="en-IN" i="1">
                          <a:solidFill>
                            <a:srgbClr val="000000"/>
                          </a:solidFill>
                          <a:latin typeface="Cambria Math" panose="02040503050406030204" pitchFamily="18" charset="0"/>
                        </a:rPr>
                        <m:t>+</m:t>
                      </m:r>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𝜌</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𝑣</m:t>
                              </m:r>
                            </m:e>
                          </m:acc>
                        </m:e>
                      </m:d>
                      <m:r>
                        <a:rPr lang="en-IN" i="1">
                          <a:solidFill>
                            <a:srgbClr val="000000"/>
                          </a:solidFill>
                          <a:latin typeface="Cambria Math" panose="02040503050406030204" pitchFamily="18" charset="0"/>
                        </a:rPr>
                        <m:t>=0</m:t>
                      </m:r>
                    </m:oMath>
                  </m:oMathPara>
                </a14:m>
                <a:endParaRPr lang="en-IN" dirty="0"/>
              </a:p>
            </p:txBody>
          </p:sp>
        </mc:Choice>
        <mc:Fallback xmlns="">
          <p:sp>
            <p:nvSpPr>
              <p:cNvPr id="31747" name="Object 3">
                <a:extLst>
                  <a:ext uri="{FF2B5EF4-FFF2-40B4-BE49-F238E27FC236}">
                    <a16:creationId xmlns:a16="http://schemas.microsoft.com/office/drawing/2014/main" id="{9560C198-B20F-D30D-FB15-9815AA9AAC2B}"/>
                  </a:ext>
                </a:extLst>
              </p:cNvPr>
              <p:cNvSpPr txBox="1">
                <a:spLocks noRot="1" noChangeAspect="1" noMove="1" noResize="1" noEditPoints="1" noAdjustHandles="1" noChangeArrowheads="1" noChangeShapeType="1" noTextEdit="1"/>
              </p:cNvSpPr>
              <p:nvPr/>
            </p:nvSpPr>
            <p:spPr bwMode="auto">
              <a:xfrm>
                <a:off x="2597150" y="1546225"/>
                <a:ext cx="3276600" cy="1217613"/>
              </a:xfrm>
              <a:prstGeom prst="rect">
                <a:avLst/>
              </a:prstGeom>
              <a:blipFill>
                <a:blip r:embed="rId2"/>
                <a:stretch>
                  <a:fillRect/>
                </a:stretch>
              </a:blipFill>
              <a:ln>
                <a:noFill/>
              </a:ln>
              <a:effectLst/>
            </p:spPr>
            <p:txBody>
              <a:bodyPr/>
              <a:lstStyle/>
              <a:p>
                <a:r>
                  <a:rPr lang="en-IN">
                    <a:noFill/>
                  </a:rPr>
                  <a:t> </a:t>
                </a:r>
              </a:p>
            </p:txBody>
          </p:sp>
        </mc:Fallback>
      </mc:AlternateContent>
      <p:sp>
        <p:nvSpPr>
          <p:cNvPr id="8" name="Rectangle 7">
            <a:extLst>
              <a:ext uri="{FF2B5EF4-FFF2-40B4-BE49-F238E27FC236}">
                <a16:creationId xmlns:a16="http://schemas.microsoft.com/office/drawing/2014/main" id="{85F22458-0CE6-8CF4-C2DE-D8C75D97CBF9}"/>
              </a:ext>
            </a:extLst>
          </p:cNvPr>
          <p:cNvSpPr>
            <a:spLocks noChangeArrowheads="1"/>
          </p:cNvSpPr>
          <p:nvPr/>
        </p:nvSpPr>
        <p:spPr bwMode="auto">
          <a:xfrm>
            <a:off x="381000" y="2590800"/>
            <a:ext cx="8077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t>This Equation  is a coordinate invariant equation. </a:t>
            </a:r>
          </a:p>
          <a:p>
            <a:r>
              <a:rPr lang="en-US" altLang="en-US"/>
              <a:t>Its index notation in the Cartesian coordinate system given is:</a:t>
            </a:r>
          </a:p>
        </p:txBody>
      </p:sp>
      <mc:AlternateContent xmlns:mc="http://schemas.openxmlformats.org/markup-compatibility/2006" xmlns:a14="http://schemas.microsoft.com/office/drawing/2010/main">
        <mc:Choice Requires="a14">
          <p:sp>
            <p:nvSpPr>
              <p:cNvPr id="31749" name="Object 5">
                <a:extLst>
                  <a:ext uri="{FF2B5EF4-FFF2-40B4-BE49-F238E27FC236}">
                    <a16:creationId xmlns:a16="http://schemas.microsoft.com/office/drawing/2014/main" id="{41EBB74D-D5AC-09F9-5F8E-12A2E231AE76}"/>
                  </a:ext>
                </a:extLst>
              </p:cNvPr>
              <p:cNvSpPr txBox="1"/>
              <p:nvPr/>
            </p:nvSpPr>
            <p:spPr bwMode="auto">
              <a:xfrm>
                <a:off x="2514600" y="3810000"/>
                <a:ext cx="5029200" cy="106521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IN" i="1" smtClean="0">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𝜕𝜌</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den>
                      </m:f>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𝜌</m:t>
                              </m:r>
                              <m:r>
                                <a:rPr lang="en-IN" i="1">
                                  <a:solidFill>
                                    <a:srgbClr val="000000"/>
                                  </a:solidFill>
                                  <a:latin typeface="Cambria Math" panose="02040503050406030204" pitchFamily="18" charset="0"/>
                                </a:rPr>
                                <m:t>𝑢</m:t>
                              </m:r>
                            </m:e>
                          </m:d>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𝑥</m:t>
                          </m:r>
                        </m:den>
                      </m:f>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𝜌</m:t>
                              </m:r>
                              <m:r>
                                <a:rPr lang="en-IN" i="1">
                                  <a:solidFill>
                                    <a:srgbClr val="000000"/>
                                  </a:solidFill>
                                  <a:latin typeface="Cambria Math" panose="02040503050406030204" pitchFamily="18" charset="0"/>
                                </a:rPr>
                                <m:t>𝑣</m:t>
                              </m:r>
                            </m:e>
                          </m:d>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𝑦</m:t>
                          </m:r>
                        </m:den>
                      </m:f>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𝜌</m:t>
                              </m:r>
                              <m:r>
                                <a:rPr lang="en-IN" i="1">
                                  <a:solidFill>
                                    <a:srgbClr val="000000"/>
                                  </a:solidFill>
                                  <a:latin typeface="Cambria Math" panose="02040503050406030204" pitchFamily="18" charset="0"/>
                                </a:rPr>
                                <m:t>𝑤</m:t>
                              </m:r>
                            </m:e>
                          </m:d>
                        </m:num>
                        <m:den>
                          <m:r>
                            <a:rPr lang="en-IN"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𝑧</m:t>
                          </m:r>
                        </m:den>
                      </m:f>
                      <m:r>
                        <a:rPr lang="en-IN" i="1">
                          <a:solidFill>
                            <a:srgbClr val="000000"/>
                          </a:solidFill>
                          <a:latin typeface="Cambria Math" panose="02040503050406030204" pitchFamily="18" charset="0"/>
                        </a:rPr>
                        <m:t>=0</m:t>
                      </m:r>
                    </m:oMath>
                  </m:oMathPara>
                </a14:m>
                <a:endParaRPr lang="en-IN" dirty="0"/>
              </a:p>
            </p:txBody>
          </p:sp>
        </mc:Choice>
        <mc:Fallback xmlns="">
          <p:sp>
            <p:nvSpPr>
              <p:cNvPr id="31749" name="Object 5">
                <a:extLst>
                  <a:ext uri="{FF2B5EF4-FFF2-40B4-BE49-F238E27FC236}">
                    <a16:creationId xmlns:a16="http://schemas.microsoft.com/office/drawing/2014/main" id="{41EBB74D-D5AC-09F9-5F8E-12A2E231AE76}"/>
                  </a:ext>
                </a:extLst>
              </p:cNvPr>
              <p:cNvSpPr txBox="1">
                <a:spLocks noRot="1" noChangeAspect="1" noMove="1" noResize="1" noEditPoints="1" noAdjustHandles="1" noChangeArrowheads="1" noChangeShapeType="1" noTextEdit="1"/>
              </p:cNvSpPr>
              <p:nvPr/>
            </p:nvSpPr>
            <p:spPr bwMode="auto">
              <a:xfrm>
                <a:off x="2514600" y="3810000"/>
                <a:ext cx="5029200" cy="1065213"/>
              </a:xfrm>
              <a:prstGeom prst="rect">
                <a:avLst/>
              </a:prstGeom>
              <a:blipFill>
                <a:blip r:embed="rId3"/>
                <a:stretch>
                  <a:fillRect/>
                </a:stretch>
              </a:blipFill>
              <a:ln>
                <a:noFill/>
              </a:ln>
              <a:effectLst/>
            </p:spPr>
            <p:txBody>
              <a:bodyPr/>
              <a:lstStyle/>
              <a:p>
                <a:r>
                  <a:rPr lang="en-IN">
                    <a:noFill/>
                  </a:rPr>
                  <a:t> </a:t>
                </a:r>
              </a:p>
            </p:txBody>
          </p:sp>
        </mc:Fallback>
      </mc:AlternateContent>
      <mc:AlternateContent xmlns:mc="http://schemas.openxmlformats.org/markup-compatibility/2006" xmlns:p14="http://schemas.microsoft.com/office/powerpoint/2010/main">
        <mc:Choice Requires="p14">
          <p:contentPart p14:bwMode="auto" r:id="rId4">
            <p14:nvContentPartPr>
              <p14:cNvPr id="10247" name="Ink 10">
                <a:extLst>
                  <a:ext uri="{FF2B5EF4-FFF2-40B4-BE49-F238E27FC236}">
                    <a16:creationId xmlns:a16="http://schemas.microsoft.com/office/drawing/2014/main" id="{45DAD279-8B65-EDE6-9179-073F2F87F763}"/>
                  </a:ext>
                </a:extLst>
              </p14:cNvPr>
              <p14:cNvContentPartPr>
                <a14:cpLocks xmlns:a14="http://schemas.microsoft.com/office/drawing/2010/main" noRot="1" noChangeAspect="1" noEditPoints="1" noChangeArrowheads="1" noChangeShapeType="1"/>
              </p14:cNvContentPartPr>
              <p14:nvPr/>
            </p14:nvContentPartPr>
            <p14:xfrm>
              <a:off x="6223000" y="2762250"/>
              <a:ext cx="6350" cy="1587"/>
            </p14:xfrm>
          </p:contentPart>
        </mc:Choice>
        <mc:Fallback xmlns="">
          <p:pic>
            <p:nvPicPr>
              <p:cNvPr id="10247" name="Ink 10">
                <a:extLst>
                  <a:ext uri="{FF2B5EF4-FFF2-40B4-BE49-F238E27FC236}">
                    <a16:creationId xmlns:a16="http://schemas.microsoft.com/office/drawing/2014/main" id="{45DAD279-8B65-EDE6-9179-073F2F87F763}"/>
                  </a:ext>
                </a:extLst>
              </p:cNvPr>
              <p:cNvPicPr>
                <a:picLocks noRot="1" noChangeAspect="1" noEditPoints="1" noChangeArrowheads="1" noChangeShapeType="1"/>
              </p:cNvPicPr>
              <p:nvPr/>
            </p:nvPicPr>
            <p:blipFill>
              <a:blip r:embed="rId5"/>
              <a:stretch>
                <a:fillRect/>
              </a:stretch>
            </p:blipFill>
            <p:spPr>
              <a:xfrm>
                <a:off x="6211993" y="2748496"/>
                <a:ext cx="28363" cy="29095"/>
              </a:xfrm>
              <a:prstGeom prst="rect">
                <a:avLst/>
              </a:prstGeom>
            </p:spPr>
          </p:pic>
        </mc:Fallback>
      </mc:AlternateContent>
      <p:sp>
        <p:nvSpPr>
          <p:cNvPr id="22" name="Title 21">
            <a:extLst>
              <a:ext uri="{FF2B5EF4-FFF2-40B4-BE49-F238E27FC236}">
                <a16:creationId xmlns:a16="http://schemas.microsoft.com/office/drawing/2014/main" id="{654FEB4A-AC9B-E4B1-49A5-F4F5BB87DB29}"/>
              </a:ext>
            </a:extLst>
          </p:cNvPr>
          <p:cNvSpPr>
            <a:spLocks noGrp="1"/>
          </p:cNvSpPr>
          <p:nvPr>
            <p:ph type="title"/>
          </p:nvPr>
        </p:nvSpPr>
        <p:spPr>
          <a:xfrm>
            <a:off x="1676400" y="76200"/>
            <a:ext cx="5956468" cy="1143000"/>
          </a:xfrm>
        </p:spPr>
        <p:txBody>
          <a:bodyPr/>
          <a:lstStyle/>
          <a:p>
            <a:r>
              <a:rPr lang="en-US" sz="2800" dirty="0"/>
              <a:t>Continuity Equation in Cartesian System</a:t>
            </a:r>
            <a:endParaRPr lang="en-IN" sz="2800" dirty="0"/>
          </a:p>
        </p:txBody>
      </p:sp>
      <p:grpSp>
        <p:nvGrpSpPr>
          <p:cNvPr id="23" name="Group 22">
            <a:extLst>
              <a:ext uri="{FF2B5EF4-FFF2-40B4-BE49-F238E27FC236}">
                <a16:creationId xmlns:a16="http://schemas.microsoft.com/office/drawing/2014/main" id="{5B05824D-B4A9-DBE8-5337-2425968BB63B}"/>
              </a:ext>
            </a:extLst>
          </p:cNvPr>
          <p:cNvGrpSpPr/>
          <p:nvPr/>
        </p:nvGrpSpPr>
        <p:grpSpPr>
          <a:xfrm>
            <a:off x="0" y="0"/>
            <a:ext cx="9144000" cy="6858000"/>
            <a:chOff x="0" y="0"/>
            <a:chExt cx="9144000" cy="6858000"/>
          </a:xfrm>
        </p:grpSpPr>
        <p:pic>
          <p:nvPicPr>
            <p:cNvPr id="24" name="Picture 23" descr="Logo usage Guidelines">
              <a:extLst>
                <a:ext uri="{FF2B5EF4-FFF2-40B4-BE49-F238E27FC236}">
                  <a16:creationId xmlns:a16="http://schemas.microsoft.com/office/drawing/2014/main" id="{CFD1E7DF-8367-7441-7B77-3B320ED240B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 38">
              <a:extLst>
                <a:ext uri="{FF2B5EF4-FFF2-40B4-BE49-F238E27FC236}">
                  <a16:creationId xmlns:a16="http://schemas.microsoft.com/office/drawing/2014/main" id="{E7B632E2-285E-C738-58E3-1476E9FB7324}"/>
                </a:ext>
              </a:extLst>
            </p:cNvPr>
            <p:cNvGrpSpPr>
              <a:grpSpLocks/>
            </p:cNvGrpSpPr>
            <p:nvPr/>
          </p:nvGrpSpPr>
          <p:grpSpPr bwMode="auto">
            <a:xfrm>
              <a:off x="0" y="0"/>
              <a:ext cx="9144000" cy="6858000"/>
              <a:chOff x="0" y="0"/>
              <a:chExt cx="9144000" cy="6858000"/>
            </a:xfrm>
          </p:grpSpPr>
          <p:grpSp>
            <p:nvGrpSpPr>
              <p:cNvPr id="26" name="Group 19">
                <a:extLst>
                  <a:ext uri="{FF2B5EF4-FFF2-40B4-BE49-F238E27FC236}">
                    <a16:creationId xmlns:a16="http://schemas.microsoft.com/office/drawing/2014/main" id="{1A2DDE93-AF78-8429-F3BF-ABCF0C7C3BED}"/>
                  </a:ext>
                </a:extLst>
              </p:cNvPr>
              <p:cNvGrpSpPr>
                <a:grpSpLocks/>
              </p:cNvGrpSpPr>
              <p:nvPr/>
            </p:nvGrpSpPr>
            <p:grpSpPr bwMode="auto">
              <a:xfrm>
                <a:off x="0" y="0"/>
                <a:ext cx="9144000" cy="6858000"/>
                <a:chOff x="0" y="0"/>
                <a:chExt cx="9144000" cy="6858000"/>
              </a:xfrm>
            </p:grpSpPr>
            <p:grpSp>
              <p:nvGrpSpPr>
                <p:cNvPr id="28" name="Group 27">
                  <a:extLst>
                    <a:ext uri="{FF2B5EF4-FFF2-40B4-BE49-F238E27FC236}">
                      <a16:creationId xmlns:a16="http://schemas.microsoft.com/office/drawing/2014/main" id="{A661307F-E662-C83B-2DD3-DCF7F8BEB969}"/>
                    </a:ext>
                  </a:extLst>
                </p:cNvPr>
                <p:cNvGrpSpPr>
                  <a:grpSpLocks/>
                </p:cNvGrpSpPr>
                <p:nvPr/>
              </p:nvGrpSpPr>
              <p:grpSpPr bwMode="auto">
                <a:xfrm>
                  <a:off x="0" y="0"/>
                  <a:ext cx="9144000" cy="6858000"/>
                  <a:chOff x="0" y="0"/>
                  <a:chExt cx="5760" cy="4320"/>
                </a:xfrm>
              </p:grpSpPr>
              <p:grpSp>
                <p:nvGrpSpPr>
                  <p:cNvPr id="30" name="Group 29">
                    <a:extLst>
                      <a:ext uri="{FF2B5EF4-FFF2-40B4-BE49-F238E27FC236}">
                        <a16:creationId xmlns:a16="http://schemas.microsoft.com/office/drawing/2014/main" id="{DFE9096B-44A2-AD25-78C3-BDFA2920A9D3}"/>
                      </a:ext>
                    </a:extLst>
                  </p:cNvPr>
                  <p:cNvGrpSpPr>
                    <a:grpSpLocks/>
                  </p:cNvGrpSpPr>
                  <p:nvPr/>
                </p:nvGrpSpPr>
                <p:grpSpPr bwMode="auto">
                  <a:xfrm>
                    <a:off x="0" y="0"/>
                    <a:ext cx="192" cy="4320"/>
                    <a:chOff x="0" y="-48"/>
                    <a:chExt cx="144" cy="4368"/>
                  </a:xfrm>
                </p:grpSpPr>
                <p:sp>
                  <p:nvSpPr>
                    <p:cNvPr id="10249" name="Rectangle 10">
                      <a:extLst>
                        <a:ext uri="{FF2B5EF4-FFF2-40B4-BE49-F238E27FC236}">
                          <a16:creationId xmlns:a16="http://schemas.microsoft.com/office/drawing/2014/main" id="{B2AA88F0-C681-B8AA-E429-1995B29D44F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0250" name="Rectangle 11">
                      <a:extLst>
                        <a:ext uri="{FF2B5EF4-FFF2-40B4-BE49-F238E27FC236}">
                          <a16:creationId xmlns:a16="http://schemas.microsoft.com/office/drawing/2014/main" id="{8494003A-29F3-46C3-EFC4-F1760472A8E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30">
                    <a:extLst>
                      <a:ext uri="{FF2B5EF4-FFF2-40B4-BE49-F238E27FC236}">
                        <a16:creationId xmlns:a16="http://schemas.microsoft.com/office/drawing/2014/main" id="{B7401733-5C8A-E1FE-E629-17C6ECE80600}"/>
                      </a:ext>
                    </a:extLst>
                  </p:cNvPr>
                  <p:cNvGrpSpPr>
                    <a:grpSpLocks/>
                  </p:cNvGrpSpPr>
                  <p:nvPr/>
                </p:nvGrpSpPr>
                <p:grpSpPr bwMode="auto">
                  <a:xfrm>
                    <a:off x="5674" y="24"/>
                    <a:ext cx="86" cy="4296"/>
                    <a:chOff x="5616" y="-48"/>
                    <a:chExt cx="144" cy="4368"/>
                  </a:xfrm>
                </p:grpSpPr>
                <p:sp>
                  <p:nvSpPr>
                    <p:cNvPr id="10246" name="Rectangle 13">
                      <a:extLst>
                        <a:ext uri="{FF2B5EF4-FFF2-40B4-BE49-F238E27FC236}">
                          <a16:creationId xmlns:a16="http://schemas.microsoft.com/office/drawing/2014/main" id="{E37ADEF0-B588-D55D-EC1C-69D86DC94F1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0248" name="Rectangle 14">
                      <a:extLst>
                        <a:ext uri="{FF2B5EF4-FFF2-40B4-BE49-F238E27FC236}">
                          <a16:creationId xmlns:a16="http://schemas.microsoft.com/office/drawing/2014/main" id="{46697AAC-8859-C697-D2BB-9D1752E0FA1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240" name="Group 10239">
                    <a:extLst>
                      <a:ext uri="{FF2B5EF4-FFF2-40B4-BE49-F238E27FC236}">
                        <a16:creationId xmlns:a16="http://schemas.microsoft.com/office/drawing/2014/main" id="{50271EC5-F670-8DB4-AFF8-A9B5522A7D46}"/>
                      </a:ext>
                    </a:extLst>
                  </p:cNvPr>
                  <p:cNvGrpSpPr>
                    <a:grpSpLocks/>
                  </p:cNvGrpSpPr>
                  <p:nvPr/>
                </p:nvGrpSpPr>
                <p:grpSpPr bwMode="auto">
                  <a:xfrm>
                    <a:off x="144" y="0"/>
                    <a:ext cx="5616" cy="144"/>
                    <a:chOff x="96" y="-48"/>
                    <a:chExt cx="5520" cy="144"/>
                  </a:xfrm>
                </p:grpSpPr>
                <p:sp>
                  <p:nvSpPr>
                    <p:cNvPr id="10244" name="Rectangle 10243">
                      <a:extLst>
                        <a:ext uri="{FF2B5EF4-FFF2-40B4-BE49-F238E27FC236}">
                          <a16:creationId xmlns:a16="http://schemas.microsoft.com/office/drawing/2014/main" id="{6F7A88FC-CE4C-C735-81FF-87A89396CD4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0245" name="Rectangle 10244">
                      <a:extLst>
                        <a:ext uri="{FF2B5EF4-FFF2-40B4-BE49-F238E27FC236}">
                          <a16:creationId xmlns:a16="http://schemas.microsoft.com/office/drawing/2014/main" id="{2F0CEE29-158B-E4BA-71DC-0EC1B00FA65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241" name="Group 18">
                    <a:extLst>
                      <a:ext uri="{FF2B5EF4-FFF2-40B4-BE49-F238E27FC236}">
                        <a16:creationId xmlns:a16="http://schemas.microsoft.com/office/drawing/2014/main" id="{0693443B-5881-CF93-9A8F-5955D10B2332}"/>
                      </a:ext>
                    </a:extLst>
                  </p:cNvPr>
                  <p:cNvGrpSpPr>
                    <a:grpSpLocks/>
                  </p:cNvGrpSpPr>
                  <p:nvPr/>
                </p:nvGrpSpPr>
                <p:grpSpPr bwMode="auto">
                  <a:xfrm>
                    <a:off x="144" y="4234"/>
                    <a:ext cx="5616" cy="86"/>
                    <a:chOff x="96" y="4176"/>
                    <a:chExt cx="5520" cy="144"/>
                  </a:xfrm>
                </p:grpSpPr>
                <p:sp>
                  <p:nvSpPr>
                    <p:cNvPr id="10242" name="Rectangle 19">
                      <a:extLst>
                        <a:ext uri="{FF2B5EF4-FFF2-40B4-BE49-F238E27FC236}">
                          <a16:creationId xmlns:a16="http://schemas.microsoft.com/office/drawing/2014/main" id="{DDB7AEDF-9310-25AC-D0C3-95511605205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0243" name="Rectangle 20">
                      <a:extLst>
                        <a:ext uri="{FF2B5EF4-FFF2-40B4-BE49-F238E27FC236}">
                          <a16:creationId xmlns:a16="http://schemas.microsoft.com/office/drawing/2014/main" id="{0D117748-244D-9E3D-E4C8-5DB930E2EDD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9" name="Rectangle 21">
                  <a:extLst>
                    <a:ext uri="{FF2B5EF4-FFF2-40B4-BE49-F238E27FC236}">
                      <a16:creationId xmlns:a16="http://schemas.microsoft.com/office/drawing/2014/main" id="{03D22806-D74B-6648-040E-80645AF74570}"/>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7" name="Picture 42" descr="A picture containing shape&#10;&#10;Description automatically generated">
                <a:extLst>
                  <a:ext uri="{FF2B5EF4-FFF2-40B4-BE49-F238E27FC236}">
                    <a16:creationId xmlns:a16="http://schemas.microsoft.com/office/drawing/2014/main" id="{573A40FE-2DE9-F80B-276D-983AA1A4CD0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dissolv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dissolv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1749"/>
                                        </p:tgtEl>
                                        <p:attrNameLst>
                                          <p:attrName>style.visibility</p:attrName>
                                        </p:attrNameLst>
                                      </p:cBhvr>
                                      <p:to>
                                        <p:strVal val="visible"/>
                                      </p:to>
                                    </p:set>
                                    <p:anim calcmode="lin" valueType="num">
                                      <p:cBhvr additive="base">
                                        <p:cTn id="17" dur="500" fill="hold"/>
                                        <p:tgtEl>
                                          <p:spTgt spid="31749"/>
                                        </p:tgtEl>
                                        <p:attrNameLst>
                                          <p:attrName>ppt_x</p:attrName>
                                        </p:attrNameLst>
                                      </p:cBhvr>
                                      <p:tavLst>
                                        <p:tav tm="0">
                                          <p:val>
                                            <p:strVal val="#ppt_x"/>
                                          </p:val>
                                        </p:tav>
                                        <p:tav tm="100000">
                                          <p:val>
                                            <p:strVal val="#ppt_x"/>
                                          </p:val>
                                        </p:tav>
                                      </p:tavLst>
                                    </p:anim>
                                    <p:anim calcmode="lin" valueType="num">
                                      <p:cBhvr additive="base">
                                        <p:cTn id="18" dur="500" fill="hold"/>
                                        <p:tgtEl>
                                          <p:spTgt spid="317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3174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2" name="Title 1">
            <a:extLst>
              <a:ext uri="{FF2B5EF4-FFF2-40B4-BE49-F238E27FC236}">
                <a16:creationId xmlns:a16="http://schemas.microsoft.com/office/drawing/2014/main" id="{FE3637FA-954D-68B5-6753-76C2B9D84FF9}"/>
              </a:ext>
            </a:extLst>
          </p:cNvPr>
          <p:cNvSpPr>
            <a:spLocks noGrp="1"/>
          </p:cNvSpPr>
          <p:nvPr>
            <p:ph type="title"/>
          </p:nvPr>
        </p:nvSpPr>
        <p:spPr>
          <a:xfrm>
            <a:off x="1949450" y="152400"/>
            <a:ext cx="6280150" cy="1143000"/>
          </a:xfrm>
        </p:spPr>
        <p:txBody>
          <a:bodyPr/>
          <a:lstStyle/>
          <a:p>
            <a:r>
              <a:rPr lang="en-US" altLang="en-US" sz="2800" dirty="0"/>
              <a:t>Continuity Equation in Cylindrical Polar Coordinates</a:t>
            </a:r>
          </a:p>
        </p:txBody>
      </p:sp>
      <p:sp>
        <p:nvSpPr>
          <p:cNvPr id="3" name="Content Placeholder 2">
            <a:extLst>
              <a:ext uri="{FF2B5EF4-FFF2-40B4-BE49-F238E27FC236}">
                <a16:creationId xmlns:a16="http://schemas.microsoft.com/office/drawing/2014/main" id="{8BAF73C1-4CDB-6382-577B-5838EFDCB102}"/>
              </a:ext>
            </a:extLst>
          </p:cNvPr>
          <p:cNvSpPr>
            <a:spLocks noGrp="1"/>
          </p:cNvSpPr>
          <p:nvPr>
            <p:ph idx="1"/>
          </p:nvPr>
        </p:nvSpPr>
        <p:spPr>
          <a:xfrm>
            <a:off x="381000" y="1219200"/>
            <a:ext cx="8610600" cy="1295400"/>
          </a:xfrm>
        </p:spPr>
        <p:txBody>
          <a:bodyPr/>
          <a:lstStyle/>
          <a:p>
            <a:r>
              <a:rPr lang="en-US" altLang="en-US" sz="2400"/>
              <a:t>Many flows which involve rotation or radial motion are best described in Cylindrical Polar Coordinates. </a:t>
            </a:r>
          </a:p>
          <a:p>
            <a:r>
              <a:rPr lang="en-US" altLang="en-US" sz="2400"/>
              <a:t>In this system coordinates for a point </a:t>
            </a:r>
            <a:r>
              <a:rPr lang="en-US" altLang="en-US" sz="2400" i="1"/>
              <a:t>P</a:t>
            </a:r>
            <a:r>
              <a:rPr lang="en-US" altLang="en-US" sz="2400"/>
              <a:t> are </a:t>
            </a:r>
            <a:r>
              <a:rPr lang="en-US" altLang="en-US" sz="2400" i="1"/>
              <a:t>r, </a:t>
            </a:r>
            <a:r>
              <a:rPr lang="en-US" altLang="en-US" sz="2400" i="1">
                <a:sym typeface="Symbol" panose="05050102010706020507" pitchFamily="18" charset="2"/>
              </a:rPr>
              <a:t></a:t>
            </a:r>
            <a:r>
              <a:rPr lang="en-US" altLang="en-US" sz="2400">
                <a:sym typeface="Symbol" panose="05050102010706020507" pitchFamily="18" charset="2"/>
              </a:rPr>
              <a:t> </a:t>
            </a:r>
            <a:r>
              <a:rPr lang="en-US" altLang="en-US" sz="2400"/>
              <a:t>and </a:t>
            </a:r>
            <a:r>
              <a:rPr lang="en-US" altLang="en-US" sz="2400" i="1"/>
              <a:t>z</a:t>
            </a:r>
            <a:r>
              <a:rPr lang="en-US" altLang="en-US" sz="2400"/>
              <a:t>. </a:t>
            </a:r>
          </a:p>
        </p:txBody>
      </p:sp>
      <p:pic>
        <p:nvPicPr>
          <p:cNvPr id="31746" name="Picture 2" descr="http://mathworld.wolfram.com/images/eps-gif/ParabolicCylindricalCoords_1100.gif">
            <a:extLst>
              <a:ext uri="{FF2B5EF4-FFF2-40B4-BE49-F238E27FC236}">
                <a16:creationId xmlns:a16="http://schemas.microsoft.com/office/drawing/2014/main" id="{109DA435-FF44-E63F-E445-7DB76EDD74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2590800"/>
            <a:ext cx="3124200" cy="382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Rectangle 3">
            <a:extLst>
              <a:ext uri="{FF2B5EF4-FFF2-40B4-BE49-F238E27FC236}">
                <a16:creationId xmlns:a16="http://schemas.microsoft.com/office/drawing/2014/main" id="{3C3BA84B-9B8A-70B5-7CF5-1A79EB9746F1}"/>
              </a:ext>
            </a:extLst>
          </p:cNvPr>
          <p:cNvSpPr>
            <a:spLocks noChangeArrowheads="1"/>
          </p:cNvSpPr>
          <p:nvPr/>
        </p:nvSpPr>
        <p:spPr bwMode="auto">
          <a:xfrm>
            <a:off x="304800" y="2774950"/>
            <a:ext cx="5562600"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t>The velocity components in these directions respectively are </a:t>
            </a:r>
            <a:r>
              <a:rPr lang="en-US" altLang="en-US" i="1"/>
              <a:t>v</a:t>
            </a:r>
            <a:r>
              <a:rPr lang="en-US" altLang="en-US" i="1" baseline="-25000"/>
              <a:t>r</a:t>
            </a:r>
            <a:r>
              <a:rPr lang="en-US" altLang="en-US" i="1"/>
              <a:t> ,v</a:t>
            </a:r>
            <a:r>
              <a:rPr lang="en-US" altLang="en-US" i="1" baseline="-25000">
                <a:sym typeface="Symbol" panose="05050102010706020507" pitchFamily="18" charset="2"/>
              </a:rPr>
              <a:t></a:t>
            </a:r>
            <a:r>
              <a:rPr lang="en-US" altLang="en-US"/>
              <a:t> </a:t>
            </a:r>
            <a:r>
              <a:rPr lang="en-US" altLang="en-US" sz="1900"/>
              <a:t> </a:t>
            </a:r>
            <a:r>
              <a:rPr lang="en-US" altLang="en-US"/>
              <a:t>and   </a:t>
            </a:r>
            <a:r>
              <a:rPr lang="en-US" altLang="en-US" i="1"/>
              <a:t>v</a:t>
            </a:r>
            <a:r>
              <a:rPr lang="en-US" altLang="en-US" i="1" baseline="-25000"/>
              <a:t>z</a:t>
            </a:r>
            <a:r>
              <a:rPr lang="en-US" altLang="en-US" sz="1900"/>
              <a:t>.</a:t>
            </a:r>
            <a:r>
              <a:rPr lang="en-US" altLang="en-US"/>
              <a:t> </a:t>
            </a:r>
          </a:p>
          <a:p>
            <a:r>
              <a:rPr lang="en-US" altLang="en-US"/>
              <a:t>Transformation between the Cartesian and the polar systems is provided by the relations, </a:t>
            </a:r>
          </a:p>
        </p:txBody>
      </p:sp>
      <mc:AlternateContent xmlns:mc="http://schemas.openxmlformats.org/markup-compatibility/2006" xmlns:a14="http://schemas.microsoft.com/office/drawing/2010/main">
        <mc:Choice Requires="a14">
          <p:sp>
            <p:nvSpPr>
              <p:cNvPr id="8" name="Object 6">
                <a:extLst>
                  <a:ext uri="{FF2B5EF4-FFF2-40B4-BE49-F238E27FC236}">
                    <a16:creationId xmlns:a16="http://schemas.microsoft.com/office/drawing/2014/main" id="{57170A62-FA96-766F-D9B3-EEEBE3E08A3D}"/>
                  </a:ext>
                </a:extLst>
              </p:cNvPr>
              <p:cNvSpPr txBox="1"/>
              <p:nvPr/>
            </p:nvSpPr>
            <p:spPr bwMode="auto">
              <a:xfrm>
                <a:off x="838200" y="4800600"/>
                <a:ext cx="2025650" cy="6858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𝑟</m:t>
                      </m:r>
                      <m:r>
                        <a:rPr lang="en-IN" i="1">
                          <a:solidFill>
                            <a:srgbClr val="000000"/>
                          </a:solidFill>
                          <a:latin typeface="Cambria Math" panose="02040503050406030204" pitchFamily="18" charset="0"/>
                        </a:rPr>
                        <m:t>=</m:t>
                      </m:r>
                      <m:rad>
                        <m:radPr>
                          <m:degHide m:val="on"/>
                          <m:ctrlPr>
                            <a:rPr lang="en-IN" i="1">
                              <a:solidFill>
                                <a:srgbClr val="000000"/>
                              </a:solidFill>
                              <a:latin typeface="Cambria Math" panose="02040503050406030204" pitchFamily="18" charset="0"/>
                            </a:rPr>
                          </m:ctrlPr>
                        </m:radPr>
                        <m:deg/>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𝑥</m:t>
                              </m:r>
                            </m:e>
                            <m:sup>
                              <m:r>
                                <a:rPr lang="en-IN" i="1">
                                  <a:solidFill>
                                    <a:srgbClr val="000000"/>
                                  </a:solidFill>
                                  <a:latin typeface="Cambria Math" panose="02040503050406030204" pitchFamily="18" charset="0"/>
                                </a:rPr>
                                <m:t>2</m:t>
                              </m:r>
                            </m:sup>
                          </m:sSup>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2</m:t>
                              </m:r>
                            </m:sup>
                          </m:sSup>
                        </m:e>
                      </m:rad>
                    </m:oMath>
                  </m:oMathPara>
                </a14:m>
                <a:endParaRPr lang="en-IN" dirty="0"/>
              </a:p>
            </p:txBody>
          </p:sp>
        </mc:Choice>
        <mc:Fallback xmlns="">
          <p:sp>
            <p:nvSpPr>
              <p:cNvPr id="8" name="Object 6">
                <a:extLst>
                  <a:ext uri="{FF2B5EF4-FFF2-40B4-BE49-F238E27FC236}">
                    <a16:creationId xmlns:a16="http://schemas.microsoft.com/office/drawing/2014/main" id="{57170A62-FA96-766F-D9B3-EEEBE3E08A3D}"/>
                  </a:ext>
                </a:extLst>
              </p:cNvPr>
              <p:cNvSpPr txBox="1">
                <a:spLocks noRot="1" noChangeAspect="1" noMove="1" noResize="1" noEditPoints="1" noAdjustHandles="1" noChangeArrowheads="1" noChangeShapeType="1" noTextEdit="1"/>
              </p:cNvSpPr>
              <p:nvPr/>
            </p:nvSpPr>
            <p:spPr bwMode="auto">
              <a:xfrm>
                <a:off x="838200" y="4800600"/>
                <a:ext cx="2025650" cy="685800"/>
              </a:xfrm>
              <a:prstGeom prst="rect">
                <a:avLst/>
              </a:prstGeom>
              <a:blipFill>
                <a:blip r:embed="rId3"/>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9" name="Object 7">
                <a:extLst>
                  <a:ext uri="{FF2B5EF4-FFF2-40B4-BE49-F238E27FC236}">
                    <a16:creationId xmlns:a16="http://schemas.microsoft.com/office/drawing/2014/main" id="{7770E2F2-8978-E82F-5703-E521F725196D}"/>
                  </a:ext>
                </a:extLst>
              </p:cNvPr>
              <p:cNvSpPr txBox="1"/>
              <p:nvPr/>
            </p:nvSpPr>
            <p:spPr bwMode="auto">
              <a:xfrm>
                <a:off x="3200400" y="4724400"/>
                <a:ext cx="1627188" cy="838200"/>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𝜃</m:t>
                      </m:r>
                      <m:r>
                        <a:rPr lang="en-IN" i="1">
                          <a:solidFill>
                            <a:srgbClr val="000000"/>
                          </a:solidFill>
                          <a:latin typeface="Cambria Math" panose="02040503050406030204" pitchFamily="18" charset="0"/>
                        </a:rPr>
                        <m:t>=</m:t>
                      </m:r>
                      <m:func>
                        <m:funcPr>
                          <m:ctrlPr>
                            <a:rPr lang="en-IN" i="1">
                              <a:solidFill>
                                <a:srgbClr val="000000"/>
                              </a:solidFill>
                              <a:latin typeface="Cambria Math" panose="02040503050406030204" pitchFamily="18" charset="0"/>
                            </a:rPr>
                          </m:ctrlPr>
                        </m:funcPr>
                        <m:fName>
                          <m:sSup>
                            <m:sSupPr>
                              <m:ctrlPr>
                                <a:rPr lang="en-IN" i="1">
                                  <a:solidFill>
                                    <a:srgbClr val="000000"/>
                                  </a:solidFill>
                                  <a:latin typeface="Cambria Math" panose="02040503050406030204" pitchFamily="18" charset="0"/>
                                </a:rPr>
                              </m:ctrlPr>
                            </m:sSupPr>
                            <m:e>
                              <m:r>
                                <m:rPr>
                                  <m:sty m:val="p"/>
                                </m:rPr>
                                <a:rPr lang="en-IN" i="0">
                                  <a:solidFill>
                                    <a:srgbClr val="000000"/>
                                  </a:solidFill>
                                  <a:latin typeface="Cambria Math" panose="02040503050406030204" pitchFamily="18" charset="0"/>
                                </a:rPr>
                                <m:t>tan</m:t>
                              </m:r>
                            </m:e>
                            <m:sup>
                              <m:r>
                                <a:rPr lang="en-IN" i="1">
                                  <a:solidFill>
                                    <a:srgbClr val="000000"/>
                                  </a:solidFill>
                                  <a:latin typeface="Cambria Math" panose="02040503050406030204" pitchFamily="18" charset="0"/>
                                </a:rPr>
                                <m:t>−1</m:t>
                              </m:r>
                            </m:sup>
                          </m:sSup>
                        </m:fName>
                        <m:e>
                          <m:d>
                            <m:dPr>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𝑦</m:t>
                                  </m:r>
                                </m:num>
                                <m:den>
                                  <m:r>
                                    <a:rPr lang="en-IN" i="1">
                                      <a:solidFill>
                                        <a:srgbClr val="000000"/>
                                      </a:solidFill>
                                      <a:latin typeface="Cambria Math" panose="02040503050406030204" pitchFamily="18" charset="0"/>
                                    </a:rPr>
                                    <m:t>𝑥</m:t>
                                  </m:r>
                                </m:den>
                              </m:f>
                            </m:e>
                          </m:d>
                        </m:e>
                      </m:func>
                    </m:oMath>
                  </m:oMathPara>
                </a14:m>
                <a:endParaRPr lang="en-IN"/>
              </a:p>
            </p:txBody>
          </p:sp>
        </mc:Choice>
        <mc:Fallback xmlns="">
          <p:sp>
            <p:nvSpPr>
              <p:cNvPr id="9" name="Object 7">
                <a:extLst>
                  <a:ext uri="{FF2B5EF4-FFF2-40B4-BE49-F238E27FC236}">
                    <a16:creationId xmlns:a16="http://schemas.microsoft.com/office/drawing/2014/main" id="{7770E2F2-8978-E82F-5703-E521F725196D}"/>
                  </a:ext>
                </a:extLst>
              </p:cNvPr>
              <p:cNvSpPr txBox="1">
                <a:spLocks noRot="1" noChangeAspect="1" noMove="1" noResize="1" noEditPoints="1" noAdjustHandles="1" noChangeArrowheads="1" noChangeShapeType="1" noTextEdit="1"/>
              </p:cNvSpPr>
              <p:nvPr/>
            </p:nvSpPr>
            <p:spPr bwMode="auto">
              <a:xfrm>
                <a:off x="3200400" y="4724400"/>
                <a:ext cx="1627188" cy="838200"/>
              </a:xfrm>
              <a:prstGeom prst="rect">
                <a:avLst/>
              </a:prstGeom>
              <a:blipFill>
                <a:blip r:embed="rId4"/>
                <a:stretch>
                  <a:fillRect/>
                </a:stretch>
              </a:blipFill>
              <a:ln>
                <a:noFill/>
              </a:ln>
              <a:effectLst/>
            </p:spPr>
            <p:txBody>
              <a:bodyPr/>
              <a:lstStyle/>
              <a:p>
                <a:r>
                  <a:rPr lang="en-IN">
                    <a:noFill/>
                  </a:rPr>
                  <a:t> </a:t>
                </a:r>
              </a:p>
            </p:txBody>
          </p:sp>
        </mc:Fallback>
      </mc:AlternateContent>
      <mc:AlternateContent xmlns:mc="http://schemas.openxmlformats.org/markup-compatibility/2006" xmlns:p14="http://schemas.microsoft.com/office/powerpoint/2010/main">
        <mc:Choice Requires="p14">
          <p:contentPart p14:bwMode="auto" r:id="rId5">
            <p14:nvContentPartPr>
              <p14:cNvPr id="11271" name="Ink 11">
                <a:extLst>
                  <a:ext uri="{FF2B5EF4-FFF2-40B4-BE49-F238E27FC236}">
                    <a16:creationId xmlns:a16="http://schemas.microsoft.com/office/drawing/2014/main" id="{9492AD62-6568-F0B1-F4FA-8CF6A73A866E}"/>
                  </a:ext>
                </a:extLst>
              </p14:cNvPr>
              <p14:cNvContentPartPr>
                <a14:cpLocks xmlns:a14="http://schemas.microsoft.com/office/drawing/2010/main" noRot="1" noChangeAspect="1" noEditPoints="1" noChangeArrowheads="1" noChangeShapeType="1"/>
              </p14:cNvContentPartPr>
              <p14:nvPr/>
            </p14:nvContentPartPr>
            <p14:xfrm>
              <a:off x="4064000" y="6003925"/>
              <a:ext cx="1588" cy="1588"/>
            </p14:xfrm>
          </p:contentPart>
        </mc:Choice>
        <mc:Fallback xmlns="">
          <p:pic>
            <p:nvPicPr>
              <p:cNvPr id="11271" name="Ink 11">
                <a:extLst>
                  <a:ext uri="{FF2B5EF4-FFF2-40B4-BE49-F238E27FC236}">
                    <a16:creationId xmlns:a16="http://schemas.microsoft.com/office/drawing/2014/main" id="{9492AD62-6568-F0B1-F4FA-8CF6A73A866E}"/>
                  </a:ext>
                </a:extLst>
              </p:cNvPr>
              <p:cNvPicPr>
                <a:picLocks noRot="1" noChangeAspect="1" noEditPoints="1" noChangeArrowheads="1" noChangeShapeType="1"/>
              </p:cNvPicPr>
              <p:nvPr/>
            </p:nvPicPr>
            <p:blipFill>
              <a:blip r:embed="rId6"/>
              <a:stretch>
                <a:fillRect/>
              </a:stretch>
            </p:blipFill>
            <p:spPr>
              <a:xfrm>
                <a:off x="4022712" y="5962637"/>
                <a:ext cx="84164" cy="84164"/>
              </a:xfrm>
              <a:prstGeom prst="rect">
                <a:avLst/>
              </a:prstGeom>
            </p:spPr>
          </p:pic>
        </mc:Fallback>
      </mc:AlternateContent>
      <p:grpSp>
        <p:nvGrpSpPr>
          <p:cNvPr id="2" name="Group 1">
            <a:extLst>
              <a:ext uri="{FF2B5EF4-FFF2-40B4-BE49-F238E27FC236}">
                <a16:creationId xmlns:a16="http://schemas.microsoft.com/office/drawing/2014/main" id="{CC79AD4A-F88B-246D-7742-74C9B081926F}"/>
              </a:ext>
            </a:extLst>
          </p:cNvPr>
          <p:cNvGrpSpPr/>
          <p:nvPr/>
        </p:nvGrpSpPr>
        <p:grpSpPr>
          <a:xfrm>
            <a:off x="0" y="0"/>
            <a:ext cx="9144000" cy="6858000"/>
            <a:chOff x="0" y="0"/>
            <a:chExt cx="9144000" cy="6858000"/>
          </a:xfrm>
        </p:grpSpPr>
        <p:pic>
          <p:nvPicPr>
            <p:cNvPr id="4" name="Picture 3" descr="Logo usage Guidelines">
              <a:extLst>
                <a:ext uri="{FF2B5EF4-FFF2-40B4-BE49-F238E27FC236}">
                  <a16:creationId xmlns:a16="http://schemas.microsoft.com/office/drawing/2014/main" id="{967EC64C-4C7B-A6CC-B233-721B754EE01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C7793A06-BCFC-9CED-76AF-D9B399BA4D6E}"/>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D3BA905C-975A-1107-440E-8640BF83A1D6}"/>
                  </a:ext>
                </a:extLst>
              </p:cNvPr>
              <p:cNvGrpSpPr>
                <a:grpSpLocks/>
              </p:cNvGrpSpPr>
              <p:nvPr/>
            </p:nvGrpSpPr>
            <p:grpSpPr bwMode="auto">
              <a:xfrm>
                <a:off x="0" y="0"/>
                <a:ext cx="9144000" cy="6858000"/>
                <a:chOff x="0" y="0"/>
                <a:chExt cx="9144000" cy="6858000"/>
              </a:xfrm>
            </p:grpSpPr>
            <p:grpSp>
              <p:nvGrpSpPr>
                <p:cNvPr id="10" name="Group 9">
                  <a:extLst>
                    <a:ext uri="{FF2B5EF4-FFF2-40B4-BE49-F238E27FC236}">
                      <a16:creationId xmlns:a16="http://schemas.microsoft.com/office/drawing/2014/main" id="{3398ADA0-E05F-2D71-36ED-F7FC2B1F0DA5}"/>
                    </a:ext>
                  </a:extLst>
                </p:cNvPr>
                <p:cNvGrpSpPr>
                  <a:grpSpLocks/>
                </p:cNvGrpSpPr>
                <p:nvPr/>
              </p:nvGrpSpPr>
              <p:grpSpPr bwMode="auto">
                <a:xfrm>
                  <a:off x="0" y="0"/>
                  <a:ext cx="9144000" cy="6858000"/>
                  <a:chOff x="0" y="0"/>
                  <a:chExt cx="5760" cy="4320"/>
                </a:xfrm>
              </p:grpSpPr>
              <p:grpSp>
                <p:nvGrpSpPr>
                  <p:cNvPr id="29" name="Group 28">
                    <a:extLst>
                      <a:ext uri="{FF2B5EF4-FFF2-40B4-BE49-F238E27FC236}">
                        <a16:creationId xmlns:a16="http://schemas.microsoft.com/office/drawing/2014/main" id="{C411BACC-BC8E-BD6A-BF5A-872A0F44E812}"/>
                      </a:ext>
                    </a:extLst>
                  </p:cNvPr>
                  <p:cNvGrpSpPr>
                    <a:grpSpLocks/>
                  </p:cNvGrpSpPr>
                  <p:nvPr/>
                </p:nvGrpSpPr>
                <p:grpSpPr bwMode="auto">
                  <a:xfrm>
                    <a:off x="0" y="0"/>
                    <a:ext cx="192" cy="4320"/>
                    <a:chOff x="0" y="-48"/>
                    <a:chExt cx="144" cy="4368"/>
                  </a:xfrm>
                </p:grpSpPr>
                <p:sp>
                  <p:nvSpPr>
                    <p:cNvPr id="11273" name="Rectangle 10">
                      <a:extLst>
                        <a:ext uri="{FF2B5EF4-FFF2-40B4-BE49-F238E27FC236}">
                          <a16:creationId xmlns:a16="http://schemas.microsoft.com/office/drawing/2014/main" id="{35B936AF-49AA-1DFA-429B-80EE8C4779E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1274" name="Rectangle 11">
                      <a:extLst>
                        <a:ext uri="{FF2B5EF4-FFF2-40B4-BE49-F238E27FC236}">
                          <a16:creationId xmlns:a16="http://schemas.microsoft.com/office/drawing/2014/main" id="{5C5BB31B-BD74-C90E-E5DA-6E77BC43776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BC189491-18EB-414F-30F4-1DC0BD72086C}"/>
                      </a:ext>
                    </a:extLst>
                  </p:cNvPr>
                  <p:cNvGrpSpPr>
                    <a:grpSpLocks/>
                  </p:cNvGrpSpPr>
                  <p:nvPr/>
                </p:nvGrpSpPr>
                <p:grpSpPr bwMode="auto">
                  <a:xfrm>
                    <a:off x="5674" y="24"/>
                    <a:ext cx="86" cy="4296"/>
                    <a:chOff x="5616" y="-48"/>
                    <a:chExt cx="144" cy="4368"/>
                  </a:xfrm>
                </p:grpSpPr>
                <p:sp>
                  <p:nvSpPr>
                    <p:cNvPr id="11269" name="Rectangle 13">
                      <a:extLst>
                        <a:ext uri="{FF2B5EF4-FFF2-40B4-BE49-F238E27FC236}">
                          <a16:creationId xmlns:a16="http://schemas.microsoft.com/office/drawing/2014/main" id="{F19DFA63-0B33-2B4C-F4CF-08E2E622CDD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1270" name="Rectangle 14">
                      <a:extLst>
                        <a:ext uri="{FF2B5EF4-FFF2-40B4-BE49-F238E27FC236}">
                          <a16:creationId xmlns:a16="http://schemas.microsoft.com/office/drawing/2014/main" id="{DA7A0E67-7109-E3E8-9742-FA79907351E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30">
                    <a:extLst>
                      <a:ext uri="{FF2B5EF4-FFF2-40B4-BE49-F238E27FC236}">
                        <a16:creationId xmlns:a16="http://schemas.microsoft.com/office/drawing/2014/main" id="{59323187-C32A-2F9B-7AC5-DCB44273F80C}"/>
                      </a:ext>
                    </a:extLst>
                  </p:cNvPr>
                  <p:cNvGrpSpPr>
                    <a:grpSpLocks/>
                  </p:cNvGrpSpPr>
                  <p:nvPr/>
                </p:nvGrpSpPr>
                <p:grpSpPr bwMode="auto">
                  <a:xfrm>
                    <a:off x="144" y="0"/>
                    <a:ext cx="5616" cy="144"/>
                    <a:chOff x="96" y="-48"/>
                    <a:chExt cx="5520" cy="144"/>
                  </a:xfrm>
                </p:grpSpPr>
                <p:sp>
                  <p:nvSpPr>
                    <p:cNvPr id="11267" name="Rectangle 11266">
                      <a:extLst>
                        <a:ext uri="{FF2B5EF4-FFF2-40B4-BE49-F238E27FC236}">
                          <a16:creationId xmlns:a16="http://schemas.microsoft.com/office/drawing/2014/main" id="{9FD57A57-1749-4805-510A-DAFC891DA3E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1268" name="Rectangle 11267">
                      <a:extLst>
                        <a:ext uri="{FF2B5EF4-FFF2-40B4-BE49-F238E27FC236}">
                          <a16:creationId xmlns:a16="http://schemas.microsoft.com/office/drawing/2014/main" id="{03B2AF23-38E2-DCBD-F538-6191B08DC5E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264" name="Group 18">
                    <a:extLst>
                      <a:ext uri="{FF2B5EF4-FFF2-40B4-BE49-F238E27FC236}">
                        <a16:creationId xmlns:a16="http://schemas.microsoft.com/office/drawing/2014/main" id="{8260A8D8-8AF5-5614-D8F9-D6D6B413B2B1}"/>
                      </a:ext>
                    </a:extLst>
                  </p:cNvPr>
                  <p:cNvGrpSpPr>
                    <a:grpSpLocks/>
                  </p:cNvGrpSpPr>
                  <p:nvPr/>
                </p:nvGrpSpPr>
                <p:grpSpPr bwMode="auto">
                  <a:xfrm>
                    <a:off x="144" y="4234"/>
                    <a:ext cx="5616" cy="86"/>
                    <a:chOff x="96" y="4176"/>
                    <a:chExt cx="5520" cy="144"/>
                  </a:xfrm>
                </p:grpSpPr>
                <p:sp>
                  <p:nvSpPr>
                    <p:cNvPr id="11265" name="Rectangle 19">
                      <a:extLst>
                        <a:ext uri="{FF2B5EF4-FFF2-40B4-BE49-F238E27FC236}">
                          <a16:creationId xmlns:a16="http://schemas.microsoft.com/office/drawing/2014/main" id="{9363EFA8-728A-16BE-40CB-ADDC00A8EFA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1266" name="Rectangle 20">
                      <a:extLst>
                        <a:ext uri="{FF2B5EF4-FFF2-40B4-BE49-F238E27FC236}">
                          <a16:creationId xmlns:a16="http://schemas.microsoft.com/office/drawing/2014/main" id="{F5A4685D-8390-040B-CF87-F42133289B2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8" name="Rectangle 21">
                  <a:extLst>
                    <a:ext uri="{FF2B5EF4-FFF2-40B4-BE49-F238E27FC236}">
                      <a16:creationId xmlns:a16="http://schemas.microsoft.com/office/drawing/2014/main" id="{D34F7579-2098-753E-5C5F-847377D198CF}"/>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E3439C0-A192-EC2C-838D-BA1A905C96E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1746"/>
                                        </p:tgtEl>
                                        <p:attrNameLst>
                                          <p:attrName>style.visibility</p:attrName>
                                        </p:attrNameLst>
                                      </p:cBhvr>
                                      <p:to>
                                        <p:strVal val="visible"/>
                                      </p:to>
                                    </p:set>
                                    <p:animEffect transition="in" filter="dissolve">
                                      <p:cBhvr>
                                        <p:cTn id="17" dur="500"/>
                                        <p:tgtEl>
                                          <p:spTgt spid="3174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31747">
                                            <p:txEl>
                                              <p:pRg st="0" end="0"/>
                                            </p:txEl>
                                          </p:spTgt>
                                        </p:tgtEl>
                                        <p:attrNameLst>
                                          <p:attrName>style.visibility</p:attrName>
                                        </p:attrNameLst>
                                      </p:cBhvr>
                                      <p:to>
                                        <p:strVal val="visible"/>
                                      </p:to>
                                    </p:set>
                                    <p:animEffect transition="in" filter="dissolve">
                                      <p:cBhvr>
                                        <p:cTn id="22" dur="500"/>
                                        <p:tgtEl>
                                          <p:spTgt spid="31747">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31747">
                                            <p:txEl>
                                              <p:pRg st="1" end="1"/>
                                            </p:txEl>
                                          </p:spTgt>
                                        </p:tgtEl>
                                        <p:attrNameLst>
                                          <p:attrName>style.visibility</p:attrName>
                                        </p:attrNameLst>
                                      </p:cBhvr>
                                      <p:to>
                                        <p:strVal val="visible"/>
                                      </p:to>
                                    </p:set>
                                    <p:animEffect transition="in" filter="dissolve">
                                      <p:cBhvr>
                                        <p:cTn id="27" dur="500"/>
                                        <p:tgtEl>
                                          <p:spTgt spid="31747">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1747" grpId="0" build="p"/>
      <p:bldP spid="8" grpId="0"/>
      <p:bldP spid="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3BFD442-52DB-A634-324E-7A932C80F7EC}"/>
              </a:ext>
            </a:extLst>
          </p:cNvPr>
          <p:cNvSpPr>
            <a:spLocks noChangeArrowheads="1"/>
          </p:cNvSpPr>
          <p:nvPr/>
        </p:nvSpPr>
        <p:spPr bwMode="auto">
          <a:xfrm>
            <a:off x="533400" y="1219200"/>
            <a:ext cx="44084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The gradient operator is given by, </a:t>
            </a:r>
          </a:p>
        </p:txBody>
      </p:sp>
      <mc:AlternateContent xmlns:mc="http://schemas.openxmlformats.org/markup-compatibility/2006" xmlns:a14="http://schemas.microsoft.com/office/drawing/2010/main">
        <mc:Choice Requires="a14">
          <p:sp>
            <p:nvSpPr>
              <p:cNvPr id="5" name="Object 2">
                <a:extLst>
                  <a:ext uri="{FF2B5EF4-FFF2-40B4-BE49-F238E27FC236}">
                    <a16:creationId xmlns:a16="http://schemas.microsoft.com/office/drawing/2014/main" id="{DCAC1B7E-4BB8-3C82-22D7-1CD8620D6AA8}"/>
                  </a:ext>
                </a:extLst>
              </p:cNvPr>
              <p:cNvSpPr txBox="1"/>
              <p:nvPr/>
            </p:nvSpPr>
            <p:spPr bwMode="auto">
              <a:xfrm>
                <a:off x="3160713" y="1981200"/>
                <a:ext cx="3479800" cy="9144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𝑟</m:t>
                          </m:r>
                        </m:e>
                      </m:acc>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𝑟</m:t>
                          </m:r>
                        </m:den>
                      </m:f>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𝑟</m:t>
                          </m:r>
                        </m:den>
                      </m:f>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𝜃</m:t>
                          </m:r>
                        </m:e>
                      </m:acc>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num>
                        <m:den>
                          <m:r>
                            <a:rPr lang="en-IN" i="1">
                              <a:solidFill>
                                <a:srgbClr val="000000"/>
                              </a:solidFill>
                              <a:latin typeface="Cambria Math" panose="02040503050406030204" pitchFamily="18" charset="0"/>
                            </a:rPr>
                            <m:t>𝜕𝜃</m:t>
                          </m:r>
                        </m:den>
                      </m:f>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𝑧</m:t>
                          </m:r>
                        </m:e>
                      </m:acc>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𝑧</m:t>
                          </m:r>
                        </m:den>
                      </m:f>
                    </m:oMath>
                  </m:oMathPara>
                </a14:m>
                <a:endParaRPr lang="en-IN" dirty="0"/>
              </a:p>
            </p:txBody>
          </p:sp>
        </mc:Choice>
        <mc:Fallback xmlns="">
          <p:sp>
            <p:nvSpPr>
              <p:cNvPr id="5" name="Object 2">
                <a:extLst>
                  <a:ext uri="{FF2B5EF4-FFF2-40B4-BE49-F238E27FC236}">
                    <a16:creationId xmlns:a16="http://schemas.microsoft.com/office/drawing/2014/main" id="{DCAC1B7E-4BB8-3C82-22D7-1CD8620D6AA8}"/>
                  </a:ext>
                </a:extLst>
              </p:cNvPr>
              <p:cNvSpPr txBox="1">
                <a:spLocks noRot="1" noChangeAspect="1" noMove="1" noResize="1" noEditPoints="1" noAdjustHandles="1" noChangeArrowheads="1" noChangeShapeType="1" noTextEdit="1"/>
              </p:cNvSpPr>
              <p:nvPr/>
            </p:nvSpPr>
            <p:spPr bwMode="auto">
              <a:xfrm>
                <a:off x="3160713" y="1981200"/>
                <a:ext cx="3479800" cy="914400"/>
              </a:xfrm>
              <a:prstGeom prst="rect">
                <a:avLst/>
              </a:prstGeom>
              <a:blipFill>
                <a:blip r:embed="rId2"/>
                <a:stretch>
                  <a:fillRect/>
                </a:stretch>
              </a:blipFill>
              <a:ln>
                <a:noFill/>
              </a:ln>
              <a:effectLst/>
            </p:spPr>
            <p:txBody>
              <a:bodyPr/>
              <a:lstStyle/>
              <a:p>
                <a:r>
                  <a:rPr lang="en-IN">
                    <a:noFill/>
                  </a:rPr>
                  <a:t> </a:t>
                </a:r>
              </a:p>
            </p:txBody>
          </p:sp>
        </mc:Fallback>
      </mc:AlternateContent>
      <p:sp>
        <p:nvSpPr>
          <p:cNvPr id="6" name="Rectangle 5">
            <a:extLst>
              <a:ext uri="{FF2B5EF4-FFF2-40B4-BE49-F238E27FC236}">
                <a16:creationId xmlns:a16="http://schemas.microsoft.com/office/drawing/2014/main" id="{27F0257B-98E2-0AE5-1AD6-803471C8505A}"/>
              </a:ext>
            </a:extLst>
          </p:cNvPr>
          <p:cNvSpPr>
            <a:spLocks noChangeArrowheads="1"/>
          </p:cNvSpPr>
          <p:nvPr/>
        </p:nvSpPr>
        <p:spPr bwMode="auto">
          <a:xfrm>
            <a:off x="685800" y="2890837"/>
            <a:ext cx="7924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Therefore, the conservation of mass equation becomes,</a:t>
            </a:r>
          </a:p>
        </p:txBody>
      </p:sp>
      <mc:AlternateContent xmlns:mc="http://schemas.openxmlformats.org/markup-compatibility/2006" xmlns:a14="http://schemas.microsoft.com/office/drawing/2010/main">
        <mc:Choice Requires="a14">
          <p:sp>
            <p:nvSpPr>
              <p:cNvPr id="47107" name="Object 3">
                <a:extLst>
                  <a:ext uri="{FF2B5EF4-FFF2-40B4-BE49-F238E27FC236}">
                    <a16:creationId xmlns:a16="http://schemas.microsoft.com/office/drawing/2014/main" id="{F018A4EF-58C9-DD06-8AD6-1EFD271E6CE4}"/>
                  </a:ext>
                </a:extLst>
              </p:cNvPr>
              <p:cNvSpPr txBox="1"/>
              <p:nvPr/>
            </p:nvSpPr>
            <p:spPr bwMode="auto">
              <a:xfrm>
                <a:off x="762000" y="4027488"/>
                <a:ext cx="7924800" cy="1535112"/>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IN" sz="3200" i="1">
                              <a:solidFill>
                                <a:srgbClr val="000000"/>
                              </a:solidFill>
                              <a:latin typeface="Cambria Math" panose="02040503050406030204" pitchFamily="18" charset="0"/>
                            </a:rPr>
                          </m:ctrlPr>
                        </m:fPr>
                        <m:num>
                          <m:r>
                            <a:rPr lang="en-IN" sz="3200" i="1">
                              <a:solidFill>
                                <a:srgbClr val="000000"/>
                              </a:solidFill>
                              <a:latin typeface="Cambria Math" panose="02040503050406030204" pitchFamily="18" charset="0"/>
                            </a:rPr>
                            <m:t>𝜕𝜌</m:t>
                          </m:r>
                        </m:num>
                        <m:den>
                          <m:r>
                            <a:rPr lang="en-IN" sz="3200" i="1">
                              <a:solidFill>
                                <a:srgbClr val="000000"/>
                              </a:solidFill>
                              <a:latin typeface="Cambria Math" panose="02040503050406030204" pitchFamily="18" charset="0"/>
                            </a:rPr>
                            <m:t>𝜕</m:t>
                          </m:r>
                          <m:r>
                            <a:rPr lang="en-IN" sz="3200" i="1">
                              <a:solidFill>
                                <a:srgbClr val="000000"/>
                              </a:solidFill>
                              <a:latin typeface="Cambria Math" panose="02040503050406030204" pitchFamily="18" charset="0"/>
                            </a:rPr>
                            <m:t>𝑡</m:t>
                          </m:r>
                        </m:den>
                      </m:f>
                      <m:r>
                        <a:rPr lang="en-IN" sz="3200" i="1">
                          <a:solidFill>
                            <a:srgbClr val="000000"/>
                          </a:solidFill>
                          <a:latin typeface="Cambria Math" panose="02040503050406030204" pitchFamily="18" charset="0"/>
                        </a:rPr>
                        <m:t>+</m:t>
                      </m:r>
                      <m:f>
                        <m:fPr>
                          <m:ctrlPr>
                            <a:rPr lang="en-IN" sz="3200" i="1">
                              <a:solidFill>
                                <a:srgbClr val="000000"/>
                              </a:solidFill>
                              <a:latin typeface="Cambria Math" panose="02040503050406030204" pitchFamily="18" charset="0"/>
                            </a:rPr>
                          </m:ctrlPr>
                        </m:fPr>
                        <m:num>
                          <m:r>
                            <a:rPr lang="en-IN" sz="3200" i="1">
                              <a:solidFill>
                                <a:srgbClr val="000000"/>
                              </a:solidFill>
                              <a:latin typeface="Cambria Math" panose="02040503050406030204" pitchFamily="18" charset="0"/>
                            </a:rPr>
                            <m:t>1</m:t>
                          </m:r>
                        </m:num>
                        <m:den>
                          <m:r>
                            <a:rPr lang="en-IN" sz="3200" i="1">
                              <a:solidFill>
                                <a:srgbClr val="000000"/>
                              </a:solidFill>
                              <a:latin typeface="Cambria Math" panose="02040503050406030204" pitchFamily="18" charset="0"/>
                            </a:rPr>
                            <m:t>𝑟</m:t>
                          </m:r>
                        </m:den>
                      </m:f>
                      <m:f>
                        <m:fPr>
                          <m:ctrlPr>
                            <a:rPr lang="en-IN" sz="3200" i="1">
                              <a:solidFill>
                                <a:srgbClr val="000000"/>
                              </a:solidFill>
                              <a:latin typeface="Cambria Math" panose="02040503050406030204" pitchFamily="18" charset="0"/>
                            </a:rPr>
                          </m:ctrlPr>
                        </m:fPr>
                        <m:num>
                          <m:r>
                            <a:rPr lang="en-IN" sz="3200" i="1">
                              <a:solidFill>
                                <a:srgbClr val="000000"/>
                              </a:solidFill>
                              <a:latin typeface="Cambria Math" panose="02040503050406030204" pitchFamily="18" charset="0"/>
                            </a:rPr>
                            <m:t>𝜕</m:t>
                          </m:r>
                          <m:d>
                            <m:dPr>
                              <m:ctrlPr>
                                <a:rPr lang="en-IN" sz="3200" i="1">
                                  <a:solidFill>
                                    <a:srgbClr val="000000"/>
                                  </a:solidFill>
                                  <a:latin typeface="Cambria Math" panose="02040503050406030204" pitchFamily="18" charset="0"/>
                                </a:rPr>
                              </m:ctrlPr>
                            </m:dPr>
                            <m:e>
                              <m:r>
                                <a:rPr lang="en-IN" sz="3200" i="1">
                                  <a:solidFill>
                                    <a:srgbClr val="000000"/>
                                  </a:solidFill>
                                  <a:latin typeface="Cambria Math" panose="02040503050406030204" pitchFamily="18" charset="0"/>
                                </a:rPr>
                                <m:t>𝑟</m:t>
                              </m:r>
                              <m:r>
                                <a:rPr lang="en-IN" sz="3200" i="1">
                                  <a:solidFill>
                                    <a:srgbClr val="000000"/>
                                  </a:solidFill>
                                  <a:latin typeface="Cambria Math" panose="02040503050406030204" pitchFamily="18" charset="0"/>
                                </a:rPr>
                                <m:t>𝜌</m:t>
                              </m:r>
                              <m:sSub>
                                <m:sSubPr>
                                  <m:ctrlPr>
                                    <a:rPr lang="en-IN" sz="3200" i="1">
                                      <a:solidFill>
                                        <a:srgbClr val="000000"/>
                                      </a:solidFill>
                                      <a:latin typeface="Cambria Math" panose="02040503050406030204" pitchFamily="18" charset="0"/>
                                    </a:rPr>
                                  </m:ctrlPr>
                                </m:sSubPr>
                                <m:e>
                                  <m:r>
                                    <a:rPr lang="en-IN" sz="3200" i="1">
                                      <a:solidFill>
                                        <a:srgbClr val="000000"/>
                                      </a:solidFill>
                                      <a:latin typeface="Cambria Math" panose="02040503050406030204" pitchFamily="18" charset="0"/>
                                    </a:rPr>
                                    <m:t>𝑣</m:t>
                                  </m:r>
                                </m:e>
                                <m:sub>
                                  <m:r>
                                    <a:rPr lang="en-IN" sz="3200" i="1">
                                      <a:solidFill>
                                        <a:srgbClr val="000000"/>
                                      </a:solidFill>
                                      <a:latin typeface="Cambria Math" panose="02040503050406030204" pitchFamily="18" charset="0"/>
                                    </a:rPr>
                                    <m:t>𝑟</m:t>
                                  </m:r>
                                </m:sub>
                              </m:sSub>
                            </m:e>
                          </m:d>
                        </m:num>
                        <m:den>
                          <m:r>
                            <a:rPr lang="en-IN" sz="3200" i="1">
                              <a:solidFill>
                                <a:srgbClr val="000000"/>
                              </a:solidFill>
                              <a:latin typeface="Cambria Math" panose="02040503050406030204" pitchFamily="18" charset="0"/>
                            </a:rPr>
                            <m:t>𝜕</m:t>
                          </m:r>
                          <m:r>
                            <a:rPr lang="en-IN" sz="3200" i="1">
                              <a:solidFill>
                                <a:srgbClr val="000000"/>
                              </a:solidFill>
                              <a:latin typeface="Cambria Math" panose="02040503050406030204" pitchFamily="18" charset="0"/>
                            </a:rPr>
                            <m:t>𝑟</m:t>
                          </m:r>
                        </m:den>
                      </m:f>
                      <m:r>
                        <a:rPr lang="en-IN" sz="3200" i="1">
                          <a:solidFill>
                            <a:srgbClr val="000000"/>
                          </a:solidFill>
                          <a:latin typeface="Cambria Math" panose="02040503050406030204" pitchFamily="18" charset="0"/>
                        </a:rPr>
                        <m:t>+</m:t>
                      </m:r>
                      <m:f>
                        <m:fPr>
                          <m:ctrlPr>
                            <a:rPr lang="en-IN" sz="3200" i="1">
                              <a:solidFill>
                                <a:srgbClr val="000000"/>
                              </a:solidFill>
                              <a:latin typeface="Cambria Math" panose="02040503050406030204" pitchFamily="18" charset="0"/>
                            </a:rPr>
                          </m:ctrlPr>
                        </m:fPr>
                        <m:num>
                          <m:r>
                            <a:rPr lang="en-IN" sz="3200" i="1">
                              <a:solidFill>
                                <a:srgbClr val="000000"/>
                              </a:solidFill>
                              <a:latin typeface="Cambria Math" panose="02040503050406030204" pitchFamily="18" charset="0"/>
                            </a:rPr>
                            <m:t>1</m:t>
                          </m:r>
                        </m:num>
                        <m:den>
                          <m:r>
                            <a:rPr lang="en-IN" sz="3200" i="1">
                              <a:solidFill>
                                <a:srgbClr val="000000"/>
                              </a:solidFill>
                              <a:latin typeface="Cambria Math" panose="02040503050406030204" pitchFamily="18" charset="0"/>
                            </a:rPr>
                            <m:t>𝑟</m:t>
                          </m:r>
                        </m:den>
                      </m:f>
                      <m:f>
                        <m:fPr>
                          <m:ctrlPr>
                            <a:rPr lang="en-IN" sz="3200" i="1">
                              <a:solidFill>
                                <a:srgbClr val="000000"/>
                              </a:solidFill>
                              <a:latin typeface="Cambria Math" panose="02040503050406030204" pitchFamily="18" charset="0"/>
                            </a:rPr>
                          </m:ctrlPr>
                        </m:fPr>
                        <m:num>
                          <m:r>
                            <a:rPr lang="en-IN" sz="3200" i="1">
                              <a:solidFill>
                                <a:srgbClr val="000000"/>
                              </a:solidFill>
                              <a:latin typeface="Cambria Math" panose="02040503050406030204" pitchFamily="18" charset="0"/>
                            </a:rPr>
                            <m:t>𝜕</m:t>
                          </m:r>
                          <m:d>
                            <m:dPr>
                              <m:ctrlPr>
                                <a:rPr lang="en-IN" sz="3200" i="1">
                                  <a:solidFill>
                                    <a:srgbClr val="000000"/>
                                  </a:solidFill>
                                  <a:latin typeface="Cambria Math" panose="02040503050406030204" pitchFamily="18" charset="0"/>
                                </a:rPr>
                              </m:ctrlPr>
                            </m:dPr>
                            <m:e>
                              <m:r>
                                <a:rPr lang="en-IN" sz="3200" i="1">
                                  <a:solidFill>
                                    <a:srgbClr val="000000"/>
                                  </a:solidFill>
                                  <a:latin typeface="Cambria Math" panose="02040503050406030204" pitchFamily="18" charset="0"/>
                                </a:rPr>
                                <m:t>𝜌</m:t>
                              </m:r>
                              <m:sSub>
                                <m:sSubPr>
                                  <m:ctrlPr>
                                    <a:rPr lang="en-IN" sz="3200" i="1">
                                      <a:solidFill>
                                        <a:srgbClr val="000000"/>
                                      </a:solidFill>
                                      <a:latin typeface="Cambria Math" panose="02040503050406030204" pitchFamily="18" charset="0"/>
                                    </a:rPr>
                                  </m:ctrlPr>
                                </m:sSubPr>
                                <m:e>
                                  <m:r>
                                    <a:rPr lang="en-IN" sz="3200" i="1">
                                      <a:solidFill>
                                        <a:srgbClr val="000000"/>
                                      </a:solidFill>
                                      <a:latin typeface="Cambria Math" panose="02040503050406030204" pitchFamily="18" charset="0"/>
                                    </a:rPr>
                                    <m:t>𝑣</m:t>
                                  </m:r>
                                </m:e>
                                <m:sub>
                                  <m:r>
                                    <a:rPr lang="en-IN" sz="3200" i="1">
                                      <a:solidFill>
                                        <a:srgbClr val="000000"/>
                                      </a:solidFill>
                                      <a:latin typeface="Cambria Math" panose="02040503050406030204" pitchFamily="18" charset="0"/>
                                    </a:rPr>
                                    <m:t>𝜃</m:t>
                                  </m:r>
                                </m:sub>
                              </m:sSub>
                            </m:e>
                          </m:d>
                        </m:num>
                        <m:den>
                          <m:r>
                            <a:rPr lang="en-IN" sz="3200" i="1">
                              <a:solidFill>
                                <a:srgbClr val="000000"/>
                              </a:solidFill>
                              <a:latin typeface="Cambria Math" panose="02040503050406030204" pitchFamily="18" charset="0"/>
                            </a:rPr>
                            <m:t>𝜕𝜃</m:t>
                          </m:r>
                        </m:den>
                      </m:f>
                      <m:r>
                        <a:rPr lang="en-IN" sz="3200" i="1">
                          <a:solidFill>
                            <a:srgbClr val="000000"/>
                          </a:solidFill>
                          <a:latin typeface="Cambria Math" panose="02040503050406030204" pitchFamily="18" charset="0"/>
                        </a:rPr>
                        <m:t>+</m:t>
                      </m:r>
                      <m:f>
                        <m:fPr>
                          <m:ctrlPr>
                            <a:rPr lang="en-IN" sz="3200" i="1">
                              <a:solidFill>
                                <a:srgbClr val="000000"/>
                              </a:solidFill>
                              <a:latin typeface="Cambria Math" panose="02040503050406030204" pitchFamily="18" charset="0"/>
                            </a:rPr>
                          </m:ctrlPr>
                        </m:fPr>
                        <m:num>
                          <m:r>
                            <a:rPr lang="en-IN" sz="3200" i="1">
                              <a:solidFill>
                                <a:srgbClr val="000000"/>
                              </a:solidFill>
                              <a:latin typeface="Cambria Math" panose="02040503050406030204" pitchFamily="18" charset="0"/>
                            </a:rPr>
                            <m:t>𝜕</m:t>
                          </m:r>
                          <m:d>
                            <m:dPr>
                              <m:ctrlPr>
                                <a:rPr lang="en-IN" sz="3200" i="1">
                                  <a:solidFill>
                                    <a:srgbClr val="000000"/>
                                  </a:solidFill>
                                  <a:latin typeface="Cambria Math" panose="02040503050406030204" pitchFamily="18" charset="0"/>
                                </a:rPr>
                              </m:ctrlPr>
                            </m:dPr>
                            <m:e>
                              <m:r>
                                <a:rPr lang="en-IN" sz="3200" i="1">
                                  <a:solidFill>
                                    <a:srgbClr val="000000"/>
                                  </a:solidFill>
                                  <a:latin typeface="Cambria Math" panose="02040503050406030204" pitchFamily="18" charset="0"/>
                                </a:rPr>
                                <m:t>𝜌</m:t>
                              </m:r>
                              <m:sSub>
                                <m:sSubPr>
                                  <m:ctrlPr>
                                    <a:rPr lang="en-IN" sz="3200" i="1">
                                      <a:solidFill>
                                        <a:srgbClr val="000000"/>
                                      </a:solidFill>
                                      <a:latin typeface="Cambria Math" panose="02040503050406030204" pitchFamily="18" charset="0"/>
                                    </a:rPr>
                                  </m:ctrlPr>
                                </m:sSubPr>
                                <m:e>
                                  <m:r>
                                    <a:rPr lang="en-IN" sz="3200" i="1">
                                      <a:solidFill>
                                        <a:srgbClr val="000000"/>
                                      </a:solidFill>
                                      <a:latin typeface="Cambria Math" panose="02040503050406030204" pitchFamily="18" charset="0"/>
                                    </a:rPr>
                                    <m:t>𝑣</m:t>
                                  </m:r>
                                </m:e>
                                <m:sub>
                                  <m:r>
                                    <a:rPr lang="en-IN" sz="3200" i="1">
                                      <a:solidFill>
                                        <a:srgbClr val="000000"/>
                                      </a:solidFill>
                                      <a:latin typeface="Cambria Math" panose="02040503050406030204" pitchFamily="18" charset="0"/>
                                    </a:rPr>
                                    <m:t>𝑧</m:t>
                                  </m:r>
                                </m:sub>
                              </m:sSub>
                            </m:e>
                          </m:d>
                        </m:num>
                        <m:den>
                          <m:r>
                            <a:rPr lang="en-IN" sz="3200" i="1">
                              <a:solidFill>
                                <a:srgbClr val="000000"/>
                              </a:solidFill>
                              <a:latin typeface="Cambria Math" panose="02040503050406030204" pitchFamily="18" charset="0"/>
                            </a:rPr>
                            <m:t>𝜕</m:t>
                          </m:r>
                          <m:r>
                            <a:rPr lang="en-IN" sz="3200" i="1">
                              <a:solidFill>
                                <a:srgbClr val="000000"/>
                              </a:solidFill>
                              <a:latin typeface="Cambria Math" panose="02040503050406030204" pitchFamily="18" charset="0"/>
                            </a:rPr>
                            <m:t>𝑧</m:t>
                          </m:r>
                        </m:den>
                      </m:f>
                      <m:r>
                        <a:rPr lang="en-IN" sz="3200" i="1">
                          <a:solidFill>
                            <a:srgbClr val="000000"/>
                          </a:solidFill>
                          <a:latin typeface="Cambria Math" panose="02040503050406030204" pitchFamily="18" charset="0"/>
                        </a:rPr>
                        <m:t>=0</m:t>
                      </m:r>
                    </m:oMath>
                  </m:oMathPara>
                </a14:m>
                <a:endParaRPr lang="en-IN" sz="3200" dirty="0"/>
              </a:p>
            </p:txBody>
          </p:sp>
        </mc:Choice>
        <mc:Fallback xmlns="">
          <p:sp>
            <p:nvSpPr>
              <p:cNvPr id="47107" name="Object 3">
                <a:extLst>
                  <a:ext uri="{FF2B5EF4-FFF2-40B4-BE49-F238E27FC236}">
                    <a16:creationId xmlns:a16="http://schemas.microsoft.com/office/drawing/2014/main" id="{F018A4EF-58C9-DD06-8AD6-1EFD271E6CE4}"/>
                  </a:ext>
                </a:extLst>
              </p:cNvPr>
              <p:cNvSpPr txBox="1">
                <a:spLocks noRot="1" noChangeAspect="1" noMove="1" noResize="1" noEditPoints="1" noAdjustHandles="1" noChangeArrowheads="1" noChangeShapeType="1" noTextEdit="1"/>
              </p:cNvSpPr>
              <p:nvPr/>
            </p:nvSpPr>
            <p:spPr bwMode="auto">
              <a:xfrm>
                <a:off x="762000" y="4027488"/>
                <a:ext cx="7924800" cy="1535112"/>
              </a:xfrm>
              <a:prstGeom prst="rect">
                <a:avLst/>
              </a:prstGeom>
              <a:blipFill>
                <a:blip r:embed="rId3"/>
                <a:stretch>
                  <a:fillRect/>
                </a:stretch>
              </a:blipFill>
              <a:ln>
                <a:noFill/>
              </a:ln>
              <a:effectLst/>
            </p:spPr>
            <p:txBody>
              <a:bodyPr/>
              <a:lstStyle/>
              <a:p>
                <a:r>
                  <a:rPr lang="en-IN">
                    <a:noFill/>
                  </a:rPr>
                  <a:t> </a:t>
                </a:r>
              </a:p>
            </p:txBody>
          </p:sp>
        </mc:Fallback>
      </mc:AlternateContent>
      <p:sp>
        <p:nvSpPr>
          <p:cNvPr id="26" name="Title 1">
            <a:extLst>
              <a:ext uri="{FF2B5EF4-FFF2-40B4-BE49-F238E27FC236}">
                <a16:creationId xmlns:a16="http://schemas.microsoft.com/office/drawing/2014/main" id="{9469BF65-0F84-F776-119F-B3E815DD5048}"/>
              </a:ext>
            </a:extLst>
          </p:cNvPr>
          <p:cNvSpPr txBox="1">
            <a:spLocks/>
          </p:cNvSpPr>
          <p:nvPr/>
        </p:nvSpPr>
        <p:spPr>
          <a:xfrm>
            <a:off x="1873250" y="228600"/>
            <a:ext cx="628015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a:lstStyle>
          <a:p>
            <a:r>
              <a:rPr lang="en-US" altLang="en-US" sz="2800" kern="0" dirty="0"/>
              <a:t>Continuity Equation in Cylindrical Polar Coordinates</a:t>
            </a:r>
          </a:p>
        </p:txBody>
      </p:sp>
      <p:grpSp>
        <p:nvGrpSpPr>
          <p:cNvPr id="2" name="Group 1">
            <a:extLst>
              <a:ext uri="{FF2B5EF4-FFF2-40B4-BE49-F238E27FC236}">
                <a16:creationId xmlns:a16="http://schemas.microsoft.com/office/drawing/2014/main" id="{67A7770B-578E-4D87-C7F9-C0EBBA1B083C}"/>
              </a:ext>
            </a:extLst>
          </p:cNvPr>
          <p:cNvGrpSpPr/>
          <p:nvPr/>
        </p:nvGrpSpPr>
        <p:grpSpPr>
          <a:xfrm>
            <a:off x="0" y="0"/>
            <a:ext cx="9144000" cy="6858000"/>
            <a:chOff x="0" y="0"/>
            <a:chExt cx="9144000" cy="6858000"/>
          </a:xfrm>
        </p:grpSpPr>
        <p:pic>
          <p:nvPicPr>
            <p:cNvPr id="3" name="Picture 2" descr="Logo usage Guidelines">
              <a:extLst>
                <a:ext uri="{FF2B5EF4-FFF2-40B4-BE49-F238E27FC236}">
                  <a16:creationId xmlns:a16="http://schemas.microsoft.com/office/drawing/2014/main" id="{A1A4DA46-806F-DF3C-8E00-2AA38AFB10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9C8911C0-1B24-AEDF-4BCB-6E4C58915F12}"/>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CCA58837-53D8-A8BD-A880-8CB4A3510A28}"/>
                  </a:ext>
                </a:extLst>
              </p:cNvPr>
              <p:cNvGrpSpPr>
                <a:grpSpLocks/>
              </p:cNvGrpSpPr>
              <p:nvPr/>
            </p:nvGrpSpPr>
            <p:grpSpPr bwMode="auto">
              <a:xfrm>
                <a:off x="0" y="0"/>
                <a:ext cx="9144000" cy="6858000"/>
                <a:chOff x="0" y="0"/>
                <a:chExt cx="9144000" cy="6858000"/>
              </a:xfrm>
            </p:grpSpPr>
            <p:grpSp>
              <p:nvGrpSpPr>
                <p:cNvPr id="28" name="Group 27">
                  <a:extLst>
                    <a:ext uri="{FF2B5EF4-FFF2-40B4-BE49-F238E27FC236}">
                      <a16:creationId xmlns:a16="http://schemas.microsoft.com/office/drawing/2014/main" id="{C0332900-52BF-F712-B07D-4A11476789EF}"/>
                    </a:ext>
                  </a:extLst>
                </p:cNvPr>
                <p:cNvGrpSpPr>
                  <a:grpSpLocks/>
                </p:cNvGrpSpPr>
                <p:nvPr/>
              </p:nvGrpSpPr>
              <p:grpSpPr bwMode="auto">
                <a:xfrm>
                  <a:off x="0" y="0"/>
                  <a:ext cx="9144000" cy="6858000"/>
                  <a:chOff x="0" y="0"/>
                  <a:chExt cx="5760" cy="4320"/>
                </a:xfrm>
              </p:grpSpPr>
              <p:grpSp>
                <p:nvGrpSpPr>
                  <p:cNvPr id="30" name="Group 29">
                    <a:extLst>
                      <a:ext uri="{FF2B5EF4-FFF2-40B4-BE49-F238E27FC236}">
                        <a16:creationId xmlns:a16="http://schemas.microsoft.com/office/drawing/2014/main" id="{231ED104-F724-DD18-CD87-62C4B691937D}"/>
                      </a:ext>
                    </a:extLst>
                  </p:cNvPr>
                  <p:cNvGrpSpPr>
                    <a:grpSpLocks/>
                  </p:cNvGrpSpPr>
                  <p:nvPr/>
                </p:nvGrpSpPr>
                <p:grpSpPr bwMode="auto">
                  <a:xfrm>
                    <a:off x="0" y="0"/>
                    <a:ext cx="192" cy="4320"/>
                    <a:chOff x="0" y="-48"/>
                    <a:chExt cx="144" cy="4368"/>
                  </a:xfrm>
                </p:grpSpPr>
                <p:sp>
                  <p:nvSpPr>
                    <p:cNvPr id="47113" name="Rectangle 10">
                      <a:extLst>
                        <a:ext uri="{FF2B5EF4-FFF2-40B4-BE49-F238E27FC236}">
                          <a16:creationId xmlns:a16="http://schemas.microsoft.com/office/drawing/2014/main" id="{CDA49248-8915-1CDA-E277-351D3399518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7114" name="Rectangle 11">
                      <a:extLst>
                        <a:ext uri="{FF2B5EF4-FFF2-40B4-BE49-F238E27FC236}">
                          <a16:creationId xmlns:a16="http://schemas.microsoft.com/office/drawing/2014/main" id="{5B00AF03-7959-695A-76FC-E16A62C226C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30">
                    <a:extLst>
                      <a:ext uri="{FF2B5EF4-FFF2-40B4-BE49-F238E27FC236}">
                        <a16:creationId xmlns:a16="http://schemas.microsoft.com/office/drawing/2014/main" id="{DAAD2981-7672-FAC7-16A3-5EEF989DBEC5}"/>
                      </a:ext>
                    </a:extLst>
                  </p:cNvPr>
                  <p:cNvGrpSpPr>
                    <a:grpSpLocks/>
                  </p:cNvGrpSpPr>
                  <p:nvPr/>
                </p:nvGrpSpPr>
                <p:grpSpPr bwMode="auto">
                  <a:xfrm>
                    <a:off x="5674" y="24"/>
                    <a:ext cx="86" cy="4296"/>
                    <a:chOff x="5616" y="-48"/>
                    <a:chExt cx="144" cy="4368"/>
                  </a:xfrm>
                </p:grpSpPr>
                <p:sp>
                  <p:nvSpPr>
                    <p:cNvPr id="47111" name="Rectangle 13">
                      <a:extLst>
                        <a:ext uri="{FF2B5EF4-FFF2-40B4-BE49-F238E27FC236}">
                          <a16:creationId xmlns:a16="http://schemas.microsoft.com/office/drawing/2014/main" id="{8AD466AB-216E-EE2B-E724-FA448FEEAF8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7112" name="Rectangle 14">
                      <a:extLst>
                        <a:ext uri="{FF2B5EF4-FFF2-40B4-BE49-F238E27FC236}">
                          <a16:creationId xmlns:a16="http://schemas.microsoft.com/office/drawing/2014/main" id="{5839DA91-9B59-F6E9-668A-944FF627F93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7104" name="Group 47103">
                    <a:extLst>
                      <a:ext uri="{FF2B5EF4-FFF2-40B4-BE49-F238E27FC236}">
                        <a16:creationId xmlns:a16="http://schemas.microsoft.com/office/drawing/2014/main" id="{429F9631-0F48-EAAD-21E6-77BCCEEC909C}"/>
                      </a:ext>
                    </a:extLst>
                  </p:cNvPr>
                  <p:cNvGrpSpPr>
                    <a:grpSpLocks/>
                  </p:cNvGrpSpPr>
                  <p:nvPr/>
                </p:nvGrpSpPr>
                <p:grpSpPr bwMode="auto">
                  <a:xfrm>
                    <a:off x="144" y="0"/>
                    <a:ext cx="5616" cy="144"/>
                    <a:chOff x="96" y="-48"/>
                    <a:chExt cx="5520" cy="144"/>
                  </a:xfrm>
                </p:grpSpPr>
                <p:sp>
                  <p:nvSpPr>
                    <p:cNvPr id="47109" name="Rectangle 47108">
                      <a:extLst>
                        <a:ext uri="{FF2B5EF4-FFF2-40B4-BE49-F238E27FC236}">
                          <a16:creationId xmlns:a16="http://schemas.microsoft.com/office/drawing/2014/main" id="{70A515A1-2973-6948-775E-B0DB3AE4414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7110" name="Rectangle 47109">
                      <a:extLst>
                        <a:ext uri="{FF2B5EF4-FFF2-40B4-BE49-F238E27FC236}">
                          <a16:creationId xmlns:a16="http://schemas.microsoft.com/office/drawing/2014/main" id="{91183D19-7246-B62E-09C0-E14E6076706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7105" name="Group 18">
                    <a:extLst>
                      <a:ext uri="{FF2B5EF4-FFF2-40B4-BE49-F238E27FC236}">
                        <a16:creationId xmlns:a16="http://schemas.microsoft.com/office/drawing/2014/main" id="{ACA39893-D7BA-C673-E0DA-600B95B4409D}"/>
                      </a:ext>
                    </a:extLst>
                  </p:cNvPr>
                  <p:cNvGrpSpPr>
                    <a:grpSpLocks/>
                  </p:cNvGrpSpPr>
                  <p:nvPr/>
                </p:nvGrpSpPr>
                <p:grpSpPr bwMode="auto">
                  <a:xfrm>
                    <a:off x="144" y="4234"/>
                    <a:ext cx="5616" cy="86"/>
                    <a:chOff x="96" y="4176"/>
                    <a:chExt cx="5520" cy="144"/>
                  </a:xfrm>
                </p:grpSpPr>
                <p:sp>
                  <p:nvSpPr>
                    <p:cNvPr id="47106" name="Rectangle 19">
                      <a:extLst>
                        <a:ext uri="{FF2B5EF4-FFF2-40B4-BE49-F238E27FC236}">
                          <a16:creationId xmlns:a16="http://schemas.microsoft.com/office/drawing/2014/main" id="{52EE9C66-FB00-611F-851B-6CA3DB792B7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7108" name="Rectangle 20">
                      <a:extLst>
                        <a:ext uri="{FF2B5EF4-FFF2-40B4-BE49-F238E27FC236}">
                          <a16:creationId xmlns:a16="http://schemas.microsoft.com/office/drawing/2014/main" id="{554D6291-3ACA-F980-C5F7-347C3E1527F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9" name="Rectangle 21">
                  <a:extLst>
                    <a:ext uri="{FF2B5EF4-FFF2-40B4-BE49-F238E27FC236}">
                      <a16:creationId xmlns:a16="http://schemas.microsoft.com/office/drawing/2014/main" id="{212FD720-0223-3CBE-46C0-3EFA73820631}"/>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7" name="Picture 42" descr="A picture containing shape&#10;&#10;Description automatically generated">
                <a:extLst>
                  <a:ext uri="{FF2B5EF4-FFF2-40B4-BE49-F238E27FC236}">
                    <a16:creationId xmlns:a16="http://schemas.microsoft.com/office/drawing/2014/main" id="{FADBB9B0-5B13-C628-1BD8-43FBD14C77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7107"/>
                                        </p:tgtEl>
                                        <p:attrNameLst>
                                          <p:attrName>style.visibility</p:attrName>
                                        </p:attrNameLst>
                                      </p:cBhvr>
                                      <p:to>
                                        <p:strVal val="visible"/>
                                      </p:to>
                                    </p:set>
                                    <p:anim calcmode="lin" valueType="num">
                                      <p:cBhvr additive="base">
                                        <p:cTn id="23" dur="500" fill="hold"/>
                                        <p:tgtEl>
                                          <p:spTgt spid="47107"/>
                                        </p:tgtEl>
                                        <p:attrNameLst>
                                          <p:attrName>ppt_x</p:attrName>
                                        </p:attrNameLst>
                                      </p:cBhvr>
                                      <p:tavLst>
                                        <p:tav tm="0">
                                          <p:val>
                                            <p:strVal val="#ppt_x"/>
                                          </p:val>
                                        </p:tav>
                                        <p:tav tm="100000">
                                          <p:val>
                                            <p:strVal val="#ppt_x"/>
                                          </p:val>
                                        </p:tav>
                                      </p:tavLst>
                                    </p:anim>
                                    <p:anim calcmode="lin" valueType="num">
                                      <p:cBhvr additive="base">
                                        <p:cTn id="24" dur="500" fill="hold"/>
                                        <p:tgtEl>
                                          <p:spTgt spid="4710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47107"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C5FA7-4C97-80C3-412B-1B8850EB76F6}"/>
              </a:ext>
            </a:extLst>
          </p:cNvPr>
          <p:cNvSpPr>
            <a:spLocks noGrp="1"/>
          </p:cNvSpPr>
          <p:nvPr>
            <p:ph type="title"/>
          </p:nvPr>
        </p:nvSpPr>
        <p:spPr>
          <a:xfrm>
            <a:off x="1981200" y="304800"/>
            <a:ext cx="5273675" cy="1143000"/>
          </a:xfrm>
        </p:spPr>
        <p:txBody>
          <a:bodyPr/>
          <a:lstStyle/>
          <a:p>
            <a:r>
              <a:rPr lang="en-US" sz="2800" kern="0" dirty="0">
                <a:solidFill>
                  <a:schemeClr val="tx2"/>
                </a:solidFill>
              </a:rPr>
              <a:t>Continuity Equation in Cylindrical Polar Coordinates</a:t>
            </a:r>
            <a:br>
              <a:rPr lang="en-US" sz="2800" kern="0" dirty="0">
                <a:solidFill>
                  <a:schemeClr val="tx2"/>
                </a:solidFill>
              </a:rPr>
            </a:br>
            <a:endParaRPr lang="en-IN" sz="2800" dirty="0"/>
          </a:p>
        </p:txBody>
      </p:sp>
      <p:sp>
        <p:nvSpPr>
          <p:cNvPr id="3" name="Content Placeholder 2">
            <a:extLst>
              <a:ext uri="{FF2B5EF4-FFF2-40B4-BE49-F238E27FC236}">
                <a16:creationId xmlns:a16="http://schemas.microsoft.com/office/drawing/2014/main" id="{D41C43F9-86D2-0ADE-B4C4-F1F28006F037}"/>
              </a:ext>
            </a:extLst>
          </p:cNvPr>
          <p:cNvSpPr>
            <a:spLocks noGrp="1"/>
          </p:cNvSpPr>
          <p:nvPr>
            <p:ph idx="1"/>
          </p:nvPr>
        </p:nvSpPr>
        <p:spPr>
          <a:xfrm>
            <a:off x="252335" y="1295400"/>
            <a:ext cx="8755140" cy="914400"/>
          </a:xfrm>
        </p:spPr>
        <p:txBody>
          <a:bodyPr/>
          <a:lstStyle/>
          <a:p>
            <a:pPr fontAlgn="ctr"/>
            <a:r>
              <a:rPr lang="en-US" altLang="en-US" sz="2400" dirty="0"/>
              <a:t>Spherical polar coordinates are a system of curvilinear coordinates that are natural for describing atmospheric flows.</a:t>
            </a:r>
          </a:p>
        </p:txBody>
      </p:sp>
      <p:grpSp>
        <p:nvGrpSpPr>
          <p:cNvPr id="4" name="Group 3">
            <a:extLst>
              <a:ext uri="{FF2B5EF4-FFF2-40B4-BE49-F238E27FC236}">
                <a16:creationId xmlns:a16="http://schemas.microsoft.com/office/drawing/2014/main" id="{679DABE6-2836-B0D1-6184-F8155FE5AE7E}"/>
              </a:ext>
            </a:extLst>
          </p:cNvPr>
          <p:cNvGrpSpPr/>
          <p:nvPr/>
        </p:nvGrpSpPr>
        <p:grpSpPr>
          <a:xfrm>
            <a:off x="0" y="0"/>
            <a:ext cx="9144000" cy="6858000"/>
            <a:chOff x="0" y="0"/>
            <a:chExt cx="9144000" cy="6858000"/>
          </a:xfrm>
        </p:grpSpPr>
        <p:pic>
          <p:nvPicPr>
            <p:cNvPr id="5" name="Picture 4" descr="Logo usage Guidelines">
              <a:extLst>
                <a:ext uri="{FF2B5EF4-FFF2-40B4-BE49-F238E27FC236}">
                  <a16:creationId xmlns:a16="http://schemas.microsoft.com/office/drawing/2014/main" id="{FAC21A77-18FA-86C0-CDFC-2047B159BC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39E53894-98FF-65ED-BD9C-B681DDB4A511}"/>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6312DD58-97B0-B37E-EFA1-EEAE2DD721E0}"/>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968404C8-103C-5EA3-52EE-7041D52CDDA6}"/>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FB117BDB-9155-98D8-31F9-6C069C54C979}"/>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22AFAE22-863D-986F-3675-B43CC17A9EA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A7621EDA-E2FC-1418-416E-73C22724DB7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94095059-42EC-AF89-4FE7-4CCC7F7269BD}"/>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BEB0C675-A57A-E324-E117-CED7D6CD52C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45BF6F7D-A603-EEDB-9ACF-E3AD4678F2F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A1509722-D5D3-7265-5C0F-16161A168070}"/>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A60B8E3E-69CD-1BFF-D9CB-DFE54F35389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77EE0744-6D90-511B-FEED-ACB8E79FC66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7053014C-E60E-7EE0-3731-BDE8A6C4DD09}"/>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F9C4FB87-A247-6D7B-412D-0BBDDC5B907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A0132980-E7CD-F8AC-A26E-6518725E992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A836EEAA-FBCD-F67E-0DFD-F0DAECCA60FA}"/>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4B60C023-EF52-7C59-0D38-9452009B15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4" name="Picture 23">
            <a:extLst>
              <a:ext uri="{FF2B5EF4-FFF2-40B4-BE49-F238E27FC236}">
                <a16:creationId xmlns:a16="http://schemas.microsoft.com/office/drawing/2014/main" id="{236B00A6-E727-A97A-71A0-2E784184D3D7}"/>
              </a:ext>
            </a:extLst>
          </p:cNvPr>
          <p:cNvPicPr>
            <a:picLocks noChangeAspect="1"/>
          </p:cNvPicPr>
          <p:nvPr/>
        </p:nvPicPr>
        <p:blipFill>
          <a:blip r:embed="rId4"/>
          <a:stretch>
            <a:fillRect/>
          </a:stretch>
        </p:blipFill>
        <p:spPr>
          <a:xfrm>
            <a:off x="5871641" y="1900969"/>
            <a:ext cx="3157045" cy="3056061"/>
          </a:xfrm>
          <a:prstGeom prst="rect">
            <a:avLst/>
          </a:prstGeom>
        </p:spPr>
      </p:pic>
      <p:sp>
        <p:nvSpPr>
          <p:cNvPr id="25" name="Content Placeholder 2">
            <a:extLst>
              <a:ext uri="{FF2B5EF4-FFF2-40B4-BE49-F238E27FC236}">
                <a16:creationId xmlns:a16="http://schemas.microsoft.com/office/drawing/2014/main" id="{899C9BB9-4BA7-144A-3D3B-1B6E0A2BFB2E}"/>
              </a:ext>
            </a:extLst>
          </p:cNvPr>
          <p:cNvSpPr txBox="1">
            <a:spLocks/>
          </p:cNvSpPr>
          <p:nvPr/>
        </p:nvSpPr>
        <p:spPr bwMode="auto">
          <a:xfrm>
            <a:off x="381248" y="2190139"/>
            <a:ext cx="5413945" cy="2722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fontAlgn="ctr"/>
            <a:r>
              <a:rPr lang="en-US" altLang="en-US" sz="2400" kern="0" dirty="0"/>
              <a:t>Define </a:t>
            </a:r>
            <a:r>
              <a:rPr lang="en-US" altLang="en-US" sz="2400" i="1" kern="0" dirty="0">
                <a:sym typeface="Symbol" panose="05050102010706020507" pitchFamily="18" charset="2"/>
              </a:rPr>
              <a:t></a:t>
            </a:r>
            <a:r>
              <a:rPr lang="en-US" altLang="en-US" sz="2400" kern="0" dirty="0"/>
              <a:t>   to be the azimuthal angle in the </a:t>
            </a:r>
            <a:r>
              <a:rPr lang="en-US" altLang="en-US" sz="2400" i="1" kern="0" dirty="0"/>
              <a:t>x-y</a:t>
            </a:r>
            <a:r>
              <a:rPr lang="en-US" altLang="en-US" sz="2400" kern="0" dirty="0"/>
              <a:t>  -plane from the </a:t>
            </a:r>
            <a:r>
              <a:rPr lang="en-US" altLang="en-US" sz="2400" i="1" kern="0" dirty="0"/>
              <a:t>x</a:t>
            </a:r>
            <a:r>
              <a:rPr lang="en-US" altLang="en-US" sz="2400" kern="0" dirty="0"/>
              <a:t>-axis with </a:t>
            </a:r>
            <a:r>
              <a:rPr lang="en-US" altLang="en-US" sz="2400" i="1" kern="0" dirty="0"/>
              <a:t>0 </a:t>
            </a:r>
            <a:r>
              <a:rPr lang="en-US" altLang="en-US" sz="2400" i="1" kern="0" dirty="0">
                <a:sym typeface="Symbol" panose="05050102010706020507" pitchFamily="18" charset="2"/>
              </a:rPr>
              <a:t>   &lt; 2</a:t>
            </a:r>
            <a:r>
              <a:rPr lang="en-US" altLang="en-US" sz="2400" i="1" kern="0" dirty="0"/>
              <a:t> .</a:t>
            </a:r>
          </a:p>
          <a:p>
            <a:pPr fontAlgn="ctr"/>
            <a:r>
              <a:rPr lang="en-US" altLang="en-US" sz="2400" i="1" kern="0" dirty="0">
                <a:sym typeface="Symbol" panose="05050102010706020507" pitchFamily="18" charset="2"/>
              </a:rPr>
              <a:t></a:t>
            </a:r>
            <a:r>
              <a:rPr lang="en-US" altLang="en-US" sz="2400" kern="0" dirty="0"/>
              <a:t>  to be the zenith angle and colatitude, with </a:t>
            </a:r>
            <a:r>
              <a:rPr lang="en-US" altLang="en-US" sz="2400" i="1" kern="0" dirty="0"/>
              <a:t>0 </a:t>
            </a:r>
            <a:r>
              <a:rPr lang="en-US" altLang="en-US" sz="2400" i="1" kern="0" dirty="0">
                <a:sym typeface="Symbol" panose="05050102010706020507" pitchFamily="18" charset="2"/>
              </a:rPr>
              <a:t>  &lt; </a:t>
            </a:r>
            <a:r>
              <a:rPr lang="en-US" altLang="en-US" sz="2400" kern="0" dirty="0"/>
              <a:t> </a:t>
            </a:r>
          </a:p>
          <a:p>
            <a:pPr fontAlgn="ctr"/>
            <a:r>
              <a:rPr lang="en-US" altLang="en-US" sz="2400" i="1" kern="0" dirty="0"/>
              <a:t>r </a:t>
            </a:r>
            <a:r>
              <a:rPr lang="en-US" altLang="en-US" sz="2400" kern="0" dirty="0"/>
              <a:t>to be distance (radius) from a point to the origin.</a:t>
            </a:r>
          </a:p>
        </p:txBody>
      </p:sp>
      <p:sp>
        <p:nvSpPr>
          <p:cNvPr id="26" name="Rectangle 17">
            <a:extLst>
              <a:ext uri="{FF2B5EF4-FFF2-40B4-BE49-F238E27FC236}">
                <a16:creationId xmlns:a16="http://schemas.microsoft.com/office/drawing/2014/main" id="{C6578428-8B0F-27F3-8C80-502B6D93E93D}"/>
              </a:ext>
            </a:extLst>
          </p:cNvPr>
          <p:cNvSpPr>
            <a:spLocks noChangeArrowheads="1"/>
          </p:cNvSpPr>
          <p:nvPr/>
        </p:nvSpPr>
        <p:spPr bwMode="auto">
          <a:xfrm>
            <a:off x="533400" y="5029200"/>
            <a:ext cx="6096000"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25392" rIns="22218"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ctr"/>
            <a:r>
              <a:rPr lang="en-US" altLang="en-US" dirty="0"/>
              <a:t>The spherical coordinates (</a:t>
            </a:r>
            <a:r>
              <a:rPr lang="en-US" altLang="en-US" i="1" dirty="0"/>
              <a:t>r,</a:t>
            </a:r>
            <a:r>
              <a:rPr lang="en-US" altLang="en-US" i="1" dirty="0">
                <a:sym typeface="Symbol" panose="05050102010706020507" pitchFamily="18" charset="2"/>
              </a:rPr>
              <a:t>,</a:t>
            </a:r>
            <a:r>
              <a:rPr lang="en-US" altLang="en-US" dirty="0">
                <a:sym typeface="Symbol" panose="05050102010706020507" pitchFamily="18" charset="2"/>
              </a:rPr>
              <a:t>)</a:t>
            </a:r>
            <a:r>
              <a:rPr lang="en-US" altLang="en-US" dirty="0"/>
              <a:t>  </a:t>
            </a:r>
            <a:r>
              <a:rPr lang="en-US" altLang="en-US" sz="800" dirty="0"/>
              <a:t> </a:t>
            </a:r>
            <a:r>
              <a:rPr lang="en-US" altLang="en-US" dirty="0"/>
              <a:t>are related to the Cartesian coordinates </a:t>
            </a:r>
            <a:r>
              <a:rPr lang="en-US" altLang="en-US" i="1" dirty="0"/>
              <a:t>(</a:t>
            </a:r>
            <a:r>
              <a:rPr lang="en-US" altLang="en-US" i="1" dirty="0" err="1"/>
              <a:t>x,y,z</a:t>
            </a:r>
            <a:r>
              <a:rPr lang="en-US" altLang="en-US" i="1" dirty="0"/>
              <a:t>)</a:t>
            </a:r>
            <a:r>
              <a:rPr lang="en-US" altLang="en-US" dirty="0"/>
              <a:t>  </a:t>
            </a:r>
            <a:r>
              <a:rPr lang="en-US" altLang="en-US" sz="800" dirty="0"/>
              <a:t> </a:t>
            </a:r>
            <a:r>
              <a:rPr lang="en-US" altLang="en-US" dirty="0"/>
              <a:t>by </a:t>
            </a:r>
          </a:p>
        </p:txBody>
      </p:sp>
      <mc:AlternateContent xmlns:mc="http://schemas.openxmlformats.org/markup-compatibility/2006" xmlns:a14="http://schemas.microsoft.com/office/drawing/2010/main">
        <mc:Choice Requires="a14">
          <p:sp>
            <p:nvSpPr>
              <p:cNvPr id="27" name="Object 20">
                <a:extLst>
                  <a:ext uri="{FF2B5EF4-FFF2-40B4-BE49-F238E27FC236}">
                    <a16:creationId xmlns:a16="http://schemas.microsoft.com/office/drawing/2014/main" id="{033B3902-65BB-7F4D-03D4-2FF55229AF9F}"/>
                  </a:ext>
                </a:extLst>
              </p:cNvPr>
              <p:cNvSpPr txBox="1"/>
              <p:nvPr/>
            </p:nvSpPr>
            <p:spPr bwMode="auto">
              <a:xfrm>
                <a:off x="495300" y="5943600"/>
                <a:ext cx="2711450" cy="6858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𝑟</m:t>
                      </m:r>
                      <m:r>
                        <a:rPr lang="en-IN" i="1">
                          <a:solidFill>
                            <a:srgbClr val="000000"/>
                          </a:solidFill>
                          <a:latin typeface="Cambria Math" panose="02040503050406030204" pitchFamily="18" charset="0"/>
                        </a:rPr>
                        <m:t>=</m:t>
                      </m:r>
                      <m:rad>
                        <m:radPr>
                          <m:degHide m:val="on"/>
                          <m:ctrlPr>
                            <a:rPr lang="en-IN" i="1">
                              <a:solidFill>
                                <a:srgbClr val="000000"/>
                              </a:solidFill>
                              <a:latin typeface="Cambria Math" panose="02040503050406030204" pitchFamily="18" charset="0"/>
                            </a:rPr>
                          </m:ctrlPr>
                        </m:radPr>
                        <m:deg/>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𝑥</m:t>
                              </m:r>
                            </m:e>
                            <m:sup>
                              <m:r>
                                <a:rPr lang="en-IN" i="1">
                                  <a:solidFill>
                                    <a:srgbClr val="000000"/>
                                  </a:solidFill>
                                  <a:latin typeface="Cambria Math" panose="02040503050406030204" pitchFamily="18" charset="0"/>
                                </a:rPr>
                                <m:t>2</m:t>
                              </m:r>
                            </m:sup>
                          </m:sSup>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2</m:t>
                              </m:r>
                            </m:sup>
                          </m:sSup>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𝑧</m:t>
                              </m:r>
                            </m:e>
                            <m:sup>
                              <m:r>
                                <a:rPr lang="en-IN" i="1">
                                  <a:solidFill>
                                    <a:srgbClr val="000000"/>
                                  </a:solidFill>
                                  <a:latin typeface="Cambria Math" panose="02040503050406030204" pitchFamily="18" charset="0"/>
                                </a:rPr>
                                <m:t>2</m:t>
                              </m:r>
                            </m:sup>
                          </m:sSup>
                        </m:e>
                      </m:rad>
                    </m:oMath>
                  </m:oMathPara>
                </a14:m>
                <a:endParaRPr lang="en-IN" dirty="0"/>
              </a:p>
            </p:txBody>
          </p:sp>
        </mc:Choice>
        <mc:Fallback xmlns="">
          <p:sp>
            <p:nvSpPr>
              <p:cNvPr id="27" name="Object 20">
                <a:extLst>
                  <a:ext uri="{FF2B5EF4-FFF2-40B4-BE49-F238E27FC236}">
                    <a16:creationId xmlns:a16="http://schemas.microsoft.com/office/drawing/2014/main" id="{033B3902-65BB-7F4D-03D4-2FF55229AF9F}"/>
                  </a:ext>
                </a:extLst>
              </p:cNvPr>
              <p:cNvSpPr txBox="1">
                <a:spLocks noRot="1" noChangeAspect="1" noMove="1" noResize="1" noEditPoints="1" noAdjustHandles="1" noChangeArrowheads="1" noChangeShapeType="1" noTextEdit="1"/>
              </p:cNvSpPr>
              <p:nvPr/>
            </p:nvSpPr>
            <p:spPr bwMode="auto">
              <a:xfrm>
                <a:off x="495300" y="5943600"/>
                <a:ext cx="2711450" cy="685800"/>
              </a:xfrm>
              <a:prstGeom prst="rect">
                <a:avLst/>
              </a:prstGeom>
              <a:blipFill>
                <a:blip r:embed="rId5"/>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8" name="Object 21">
                <a:extLst>
                  <a:ext uri="{FF2B5EF4-FFF2-40B4-BE49-F238E27FC236}">
                    <a16:creationId xmlns:a16="http://schemas.microsoft.com/office/drawing/2014/main" id="{62597B3C-346C-AC01-600C-D7BF083049AC}"/>
                  </a:ext>
                </a:extLst>
              </p:cNvPr>
              <p:cNvSpPr txBox="1"/>
              <p:nvPr/>
            </p:nvSpPr>
            <p:spPr bwMode="auto">
              <a:xfrm>
                <a:off x="3429000" y="5791200"/>
                <a:ext cx="2214041" cy="990600"/>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𝜃</m:t>
                      </m:r>
                      <m:r>
                        <a:rPr lang="en-IN" i="1">
                          <a:solidFill>
                            <a:srgbClr val="000000"/>
                          </a:solidFill>
                          <a:latin typeface="Cambria Math" panose="02040503050406030204" pitchFamily="18" charset="0"/>
                        </a:rPr>
                        <m:t>=</m:t>
                      </m:r>
                      <m:func>
                        <m:funcPr>
                          <m:ctrlPr>
                            <a:rPr lang="en-IN" i="1">
                              <a:solidFill>
                                <a:srgbClr val="000000"/>
                              </a:solidFill>
                              <a:latin typeface="Cambria Math" panose="02040503050406030204" pitchFamily="18" charset="0"/>
                            </a:rPr>
                          </m:ctrlPr>
                        </m:funcPr>
                        <m:fName>
                          <m:sSup>
                            <m:sSupPr>
                              <m:ctrlPr>
                                <a:rPr lang="en-IN" i="1">
                                  <a:solidFill>
                                    <a:srgbClr val="000000"/>
                                  </a:solidFill>
                                  <a:latin typeface="Cambria Math" panose="02040503050406030204" pitchFamily="18" charset="0"/>
                                </a:rPr>
                              </m:ctrlPr>
                            </m:sSupPr>
                            <m:e>
                              <m:r>
                                <m:rPr>
                                  <m:sty m:val="p"/>
                                </m:rPr>
                                <a:rPr lang="en-IN" i="0">
                                  <a:solidFill>
                                    <a:srgbClr val="000000"/>
                                  </a:solidFill>
                                  <a:latin typeface="Cambria Math" panose="02040503050406030204" pitchFamily="18" charset="0"/>
                                </a:rPr>
                                <m:t>tan</m:t>
                              </m:r>
                            </m:e>
                            <m:sup>
                              <m:r>
                                <a:rPr lang="en-IN" i="1">
                                  <a:solidFill>
                                    <a:srgbClr val="000000"/>
                                  </a:solidFill>
                                  <a:latin typeface="Cambria Math" panose="02040503050406030204" pitchFamily="18" charset="0"/>
                                </a:rPr>
                                <m:t>−1</m:t>
                              </m:r>
                            </m:sup>
                          </m:sSup>
                        </m:fName>
                        <m:e>
                          <m:d>
                            <m:dPr>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𝑦</m:t>
                                  </m:r>
                                </m:num>
                                <m:den>
                                  <m:r>
                                    <a:rPr lang="en-IN" i="1">
                                      <a:solidFill>
                                        <a:srgbClr val="000000"/>
                                      </a:solidFill>
                                      <a:latin typeface="Cambria Math" panose="02040503050406030204" pitchFamily="18" charset="0"/>
                                    </a:rPr>
                                    <m:t>𝑥</m:t>
                                  </m:r>
                                </m:den>
                              </m:f>
                            </m:e>
                          </m:d>
                        </m:e>
                      </m:func>
                    </m:oMath>
                  </m:oMathPara>
                </a14:m>
                <a:endParaRPr lang="en-IN" dirty="0"/>
              </a:p>
            </p:txBody>
          </p:sp>
        </mc:Choice>
        <mc:Fallback xmlns="">
          <p:sp>
            <p:nvSpPr>
              <p:cNvPr id="28" name="Object 21">
                <a:extLst>
                  <a:ext uri="{FF2B5EF4-FFF2-40B4-BE49-F238E27FC236}">
                    <a16:creationId xmlns:a16="http://schemas.microsoft.com/office/drawing/2014/main" id="{62597B3C-346C-AC01-600C-D7BF083049AC}"/>
                  </a:ext>
                </a:extLst>
              </p:cNvPr>
              <p:cNvSpPr txBox="1">
                <a:spLocks noRot="1" noChangeAspect="1" noMove="1" noResize="1" noEditPoints="1" noAdjustHandles="1" noChangeArrowheads="1" noChangeShapeType="1" noTextEdit="1"/>
              </p:cNvSpPr>
              <p:nvPr/>
            </p:nvSpPr>
            <p:spPr bwMode="auto">
              <a:xfrm>
                <a:off x="3429000" y="5791200"/>
                <a:ext cx="2214041" cy="990600"/>
              </a:xfrm>
              <a:prstGeom prst="rect">
                <a:avLst/>
              </a:prstGeom>
              <a:blipFill>
                <a:blip r:embed="rId6"/>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9" name="Object 22">
                <a:extLst>
                  <a:ext uri="{FF2B5EF4-FFF2-40B4-BE49-F238E27FC236}">
                    <a16:creationId xmlns:a16="http://schemas.microsoft.com/office/drawing/2014/main" id="{AB924FA5-8546-1897-044B-1D66F0BA551F}"/>
                  </a:ext>
                </a:extLst>
              </p:cNvPr>
              <p:cNvSpPr txBox="1"/>
              <p:nvPr/>
            </p:nvSpPr>
            <p:spPr bwMode="auto">
              <a:xfrm>
                <a:off x="6069012" y="5715000"/>
                <a:ext cx="2693988" cy="8382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𝜑</m:t>
                      </m:r>
                      <m:r>
                        <a:rPr lang="en-IN" i="1">
                          <a:solidFill>
                            <a:srgbClr val="000000"/>
                          </a:solidFill>
                          <a:latin typeface="Cambria Math" panose="02040503050406030204" pitchFamily="18" charset="0"/>
                        </a:rPr>
                        <m:t>=</m:t>
                      </m:r>
                      <m:func>
                        <m:funcPr>
                          <m:ctrlPr>
                            <a:rPr lang="en-IN" i="1">
                              <a:solidFill>
                                <a:srgbClr val="000000"/>
                              </a:solidFill>
                              <a:latin typeface="Cambria Math" panose="02040503050406030204" pitchFamily="18" charset="0"/>
                            </a:rPr>
                          </m:ctrlPr>
                        </m:funcPr>
                        <m:fName>
                          <m:sSup>
                            <m:sSupPr>
                              <m:ctrlPr>
                                <a:rPr lang="en-IN" i="1">
                                  <a:solidFill>
                                    <a:srgbClr val="000000"/>
                                  </a:solidFill>
                                  <a:latin typeface="Cambria Math" panose="02040503050406030204" pitchFamily="18" charset="0"/>
                                </a:rPr>
                              </m:ctrlPr>
                            </m:sSupPr>
                            <m:e>
                              <m:r>
                                <m:rPr>
                                  <m:sty m:val="p"/>
                                </m:rPr>
                                <a:rPr lang="en-IN" i="0">
                                  <a:solidFill>
                                    <a:srgbClr val="000000"/>
                                  </a:solidFill>
                                  <a:latin typeface="Cambria Math" panose="02040503050406030204" pitchFamily="18" charset="0"/>
                                </a:rPr>
                                <m:t>cos</m:t>
                              </m:r>
                            </m:e>
                            <m:sup>
                              <m:r>
                                <a:rPr lang="en-IN" i="1">
                                  <a:solidFill>
                                    <a:srgbClr val="000000"/>
                                  </a:solidFill>
                                  <a:latin typeface="Cambria Math" panose="02040503050406030204" pitchFamily="18" charset="0"/>
                                </a:rPr>
                                <m:t>−1</m:t>
                              </m:r>
                            </m:sup>
                          </m:sSup>
                        </m:fName>
                        <m:e>
                          <m:d>
                            <m:dPr>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𝑧</m:t>
                                  </m:r>
                                </m:num>
                                <m:den>
                                  <m:r>
                                    <a:rPr lang="en-IN" i="1">
                                      <a:solidFill>
                                        <a:srgbClr val="000000"/>
                                      </a:solidFill>
                                      <a:latin typeface="Cambria Math" panose="02040503050406030204" pitchFamily="18" charset="0"/>
                                    </a:rPr>
                                    <m:t>𝑟</m:t>
                                  </m:r>
                                </m:den>
                              </m:f>
                            </m:e>
                          </m:d>
                        </m:e>
                      </m:func>
                    </m:oMath>
                  </m:oMathPara>
                </a14:m>
                <a:endParaRPr lang="en-IN" dirty="0"/>
              </a:p>
            </p:txBody>
          </p:sp>
        </mc:Choice>
        <mc:Fallback xmlns="">
          <p:sp>
            <p:nvSpPr>
              <p:cNvPr id="29" name="Object 22">
                <a:extLst>
                  <a:ext uri="{FF2B5EF4-FFF2-40B4-BE49-F238E27FC236}">
                    <a16:creationId xmlns:a16="http://schemas.microsoft.com/office/drawing/2014/main" id="{AB924FA5-8546-1897-044B-1D66F0BA551F}"/>
                  </a:ext>
                </a:extLst>
              </p:cNvPr>
              <p:cNvSpPr txBox="1">
                <a:spLocks noRot="1" noChangeAspect="1" noMove="1" noResize="1" noEditPoints="1" noAdjustHandles="1" noChangeArrowheads="1" noChangeShapeType="1" noTextEdit="1"/>
              </p:cNvSpPr>
              <p:nvPr/>
            </p:nvSpPr>
            <p:spPr bwMode="auto">
              <a:xfrm>
                <a:off x="6069012" y="5715000"/>
                <a:ext cx="2693988" cy="838200"/>
              </a:xfrm>
              <a:prstGeom prst="rect">
                <a:avLst/>
              </a:prstGeom>
              <a:blipFill>
                <a:blip r:embed="rId7"/>
                <a:stretch>
                  <a:fillRect/>
                </a:stretch>
              </a:blipFill>
              <a:ln>
                <a:noFill/>
              </a:ln>
              <a:effectLst/>
            </p:spPr>
            <p:txBody>
              <a:bodyPr/>
              <a:lstStyle/>
              <a:p>
                <a:r>
                  <a:rPr lang="en-IN">
                    <a:noFill/>
                  </a:rPr>
                  <a:t> </a:t>
                </a:r>
              </a:p>
            </p:txBody>
          </p:sp>
        </mc:Fallback>
      </mc:AlternateContent>
    </p:spTree>
    <p:extLst>
      <p:ext uri="{BB962C8B-B14F-4D97-AF65-F5344CB8AC3E}">
        <p14:creationId xmlns:p14="http://schemas.microsoft.com/office/powerpoint/2010/main" val="3912989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ppt_x"/>
                                          </p:val>
                                        </p:tav>
                                        <p:tav tm="100000">
                                          <p:val>
                                            <p:strVal val="#ppt_x"/>
                                          </p:val>
                                        </p:tav>
                                      </p:tavLst>
                                    </p:anim>
                                    <p:anim calcmode="lin" valueType="num">
                                      <p:cBhvr additive="base">
                                        <p:cTn id="13"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ppt_x"/>
                                          </p:val>
                                        </p:tav>
                                        <p:tav tm="100000">
                                          <p:val>
                                            <p:strVal val="#ppt_x"/>
                                          </p:val>
                                        </p:tav>
                                      </p:tavLst>
                                    </p:anim>
                                    <p:anim calcmode="lin" valueType="num">
                                      <p:cBhvr additive="base">
                                        <p:cTn id="1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500" fill="hold"/>
                                        <p:tgtEl>
                                          <p:spTgt spid="29"/>
                                        </p:tgtEl>
                                        <p:attrNameLst>
                                          <p:attrName>ppt_x</p:attrName>
                                        </p:attrNameLst>
                                      </p:cBhvr>
                                      <p:tavLst>
                                        <p:tav tm="0">
                                          <p:val>
                                            <p:strVal val="#ppt_x"/>
                                          </p:val>
                                        </p:tav>
                                        <p:tav tm="100000">
                                          <p:val>
                                            <p:strVal val="#ppt_x"/>
                                          </p:val>
                                        </p:tav>
                                      </p:tavLst>
                                    </p:anim>
                                    <p:anim calcmode="lin" valueType="num">
                                      <p:cBhvr additive="base">
                                        <p:cTn id="25"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Object 3">
                <a:extLst>
                  <a:ext uri="{FF2B5EF4-FFF2-40B4-BE49-F238E27FC236}">
                    <a16:creationId xmlns:a16="http://schemas.microsoft.com/office/drawing/2014/main" id="{07487AE6-C3F0-4F86-E33E-7F880676AAC0}"/>
                  </a:ext>
                </a:extLst>
              </p:cNvPr>
              <p:cNvSpPr txBox="1"/>
              <p:nvPr/>
            </p:nvSpPr>
            <p:spPr bwMode="auto">
              <a:xfrm>
                <a:off x="3657600" y="1371600"/>
                <a:ext cx="2030413" cy="1371600"/>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𝑥</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𝑟</m:t>
                      </m:r>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cos</m:t>
                          </m:r>
                        </m:fName>
                        <m:e>
                          <m:r>
                            <a:rPr lang="en-IN" i="1">
                              <a:solidFill>
                                <a:srgbClr val="000000"/>
                              </a:solidFill>
                              <a:latin typeface="Cambria Math" panose="02040503050406030204" pitchFamily="18" charset="0"/>
                            </a:rPr>
                            <m:t>𝜃</m:t>
                          </m:r>
                        </m:e>
                      </m:func>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sin</m:t>
                          </m:r>
                        </m:fName>
                        <m:e>
                          <m:r>
                            <a:rPr lang="en-IN" i="1">
                              <a:solidFill>
                                <a:srgbClr val="000000"/>
                              </a:solidFill>
                              <a:latin typeface="Cambria Math" panose="02040503050406030204" pitchFamily="18" charset="0"/>
                            </a:rPr>
                            <m:t>𝜑</m:t>
                          </m:r>
                        </m:e>
                      </m:func>
                    </m:oMath>
                    <m:oMath xmlns:m="http://schemas.openxmlformats.org/officeDocument/2006/math">
                      <m:r>
                        <a:rPr lang="en-IN" i="1">
                          <a:solidFill>
                            <a:srgbClr val="000000"/>
                          </a:solidFill>
                          <a:latin typeface="Cambria Math" panose="02040503050406030204" pitchFamily="18" charset="0"/>
                        </a:rPr>
                        <m:t>𝑦</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𝑟</m:t>
                      </m:r>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sin</m:t>
                          </m:r>
                        </m:fName>
                        <m:e>
                          <m:r>
                            <a:rPr lang="en-IN" i="1">
                              <a:solidFill>
                                <a:srgbClr val="000000"/>
                              </a:solidFill>
                              <a:latin typeface="Cambria Math" panose="02040503050406030204" pitchFamily="18" charset="0"/>
                            </a:rPr>
                            <m:t>𝜃</m:t>
                          </m:r>
                        </m:e>
                      </m:func>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sin</m:t>
                          </m:r>
                        </m:fName>
                        <m:e>
                          <m:r>
                            <a:rPr lang="en-IN" i="1">
                              <a:solidFill>
                                <a:srgbClr val="000000"/>
                              </a:solidFill>
                              <a:latin typeface="Cambria Math" panose="02040503050406030204" pitchFamily="18" charset="0"/>
                            </a:rPr>
                            <m:t>𝜑</m:t>
                          </m:r>
                        </m:e>
                      </m:func>
                    </m:oMath>
                    <m:oMath xmlns:m="http://schemas.openxmlformats.org/officeDocument/2006/math">
                      <m:r>
                        <a:rPr lang="en-IN" i="1">
                          <a:solidFill>
                            <a:srgbClr val="000000"/>
                          </a:solidFill>
                          <a:latin typeface="Cambria Math" panose="02040503050406030204" pitchFamily="18" charset="0"/>
                        </a:rPr>
                        <m:t>𝑧</m:t>
                      </m:r>
                      <m:r>
                        <a:rPr lang="en-IN" i="1">
                          <a:solidFill>
                            <a:srgbClr val="000000"/>
                          </a:solidFill>
                          <a:latin typeface="Cambria Math" panose="02040503050406030204" pitchFamily="18" charset="0"/>
                        </a:rPr>
                        <m:t>=</m:t>
                      </m:r>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cos</m:t>
                          </m:r>
                        </m:fName>
                        <m:e>
                          <m:r>
                            <a:rPr lang="en-IN" i="1">
                              <a:solidFill>
                                <a:srgbClr val="000000"/>
                              </a:solidFill>
                              <a:latin typeface="Cambria Math" panose="02040503050406030204" pitchFamily="18" charset="0"/>
                            </a:rPr>
                            <m:t>𝜑</m:t>
                          </m:r>
                        </m:e>
                      </m:func>
                    </m:oMath>
                  </m:oMathPara>
                </a14:m>
                <a:endParaRPr lang="en-IN" dirty="0"/>
              </a:p>
            </p:txBody>
          </p:sp>
        </mc:Choice>
        <mc:Fallback xmlns="">
          <p:sp>
            <p:nvSpPr>
              <p:cNvPr id="4" name="Object 3">
                <a:extLst>
                  <a:ext uri="{FF2B5EF4-FFF2-40B4-BE49-F238E27FC236}">
                    <a16:creationId xmlns:a16="http://schemas.microsoft.com/office/drawing/2014/main" id="{07487AE6-C3F0-4F86-E33E-7F880676AAC0}"/>
                  </a:ext>
                </a:extLst>
              </p:cNvPr>
              <p:cNvSpPr txBox="1">
                <a:spLocks noRot="1" noChangeAspect="1" noMove="1" noResize="1" noEditPoints="1" noAdjustHandles="1" noChangeArrowheads="1" noChangeShapeType="1" noTextEdit="1"/>
              </p:cNvSpPr>
              <p:nvPr/>
            </p:nvSpPr>
            <p:spPr bwMode="auto">
              <a:xfrm>
                <a:off x="3657600" y="1371600"/>
                <a:ext cx="2030413" cy="1371600"/>
              </a:xfrm>
              <a:prstGeom prst="rect">
                <a:avLst/>
              </a:prstGeom>
              <a:blipFill>
                <a:blip r:embed="rId2"/>
                <a:stretch>
                  <a:fillRect/>
                </a:stretch>
              </a:blipFill>
              <a:ln>
                <a:noFill/>
              </a:ln>
              <a:effectLst/>
            </p:spPr>
            <p:txBody>
              <a:bodyPr/>
              <a:lstStyle/>
              <a:p>
                <a:r>
                  <a:rPr lang="en-IN">
                    <a:noFill/>
                  </a:rPr>
                  <a:t> </a:t>
                </a:r>
              </a:p>
            </p:txBody>
          </p:sp>
        </mc:Fallback>
      </mc:AlternateContent>
      <p:sp>
        <p:nvSpPr>
          <p:cNvPr id="5" name="Rectangle 4">
            <a:extLst>
              <a:ext uri="{FF2B5EF4-FFF2-40B4-BE49-F238E27FC236}">
                <a16:creationId xmlns:a16="http://schemas.microsoft.com/office/drawing/2014/main" id="{722BB0EB-C39C-F679-BAB9-845F4ED59DC4}"/>
              </a:ext>
            </a:extLst>
          </p:cNvPr>
          <p:cNvSpPr>
            <a:spLocks noChangeArrowheads="1"/>
          </p:cNvSpPr>
          <p:nvPr/>
        </p:nvSpPr>
        <p:spPr bwMode="auto">
          <a:xfrm>
            <a:off x="838200" y="2438400"/>
            <a:ext cx="21050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t>The gradient is </a:t>
            </a:r>
          </a:p>
        </p:txBody>
      </p:sp>
      <mc:AlternateContent xmlns:mc="http://schemas.openxmlformats.org/markup-compatibility/2006" xmlns:a14="http://schemas.microsoft.com/office/drawing/2010/main">
        <mc:Choice Requires="a14">
          <p:sp>
            <p:nvSpPr>
              <p:cNvPr id="6" name="Object 4">
                <a:extLst>
                  <a:ext uri="{FF2B5EF4-FFF2-40B4-BE49-F238E27FC236}">
                    <a16:creationId xmlns:a16="http://schemas.microsoft.com/office/drawing/2014/main" id="{0019CD92-AE3A-AFC0-85FD-2EA67D385786}"/>
                  </a:ext>
                </a:extLst>
              </p:cNvPr>
              <p:cNvSpPr txBox="1"/>
              <p:nvPr/>
            </p:nvSpPr>
            <p:spPr bwMode="auto">
              <a:xfrm>
                <a:off x="2743200" y="2971800"/>
                <a:ext cx="4267200" cy="91440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𝑟</m:t>
                          </m:r>
                        </m:e>
                      </m:acc>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𝑟</m:t>
                          </m:r>
                        </m:den>
                      </m:f>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𝑟</m:t>
                          </m:r>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sin</m:t>
                              </m:r>
                            </m:fName>
                            <m:e>
                              <m:r>
                                <a:rPr lang="en-IN" i="1">
                                  <a:solidFill>
                                    <a:srgbClr val="000000"/>
                                  </a:solidFill>
                                  <a:latin typeface="Cambria Math" panose="02040503050406030204" pitchFamily="18" charset="0"/>
                                </a:rPr>
                                <m:t>𝜑</m:t>
                              </m:r>
                            </m:e>
                          </m:func>
                        </m:den>
                      </m:f>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𝜃</m:t>
                          </m:r>
                        </m:e>
                      </m:acc>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num>
                        <m:den>
                          <m:r>
                            <a:rPr lang="en-IN" i="1">
                              <a:solidFill>
                                <a:srgbClr val="000000"/>
                              </a:solidFill>
                              <a:latin typeface="Cambria Math" panose="02040503050406030204" pitchFamily="18" charset="0"/>
                            </a:rPr>
                            <m:t>𝜕𝜃</m:t>
                          </m:r>
                        </m:den>
                      </m:f>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𝑟</m:t>
                          </m:r>
                        </m:den>
                      </m:f>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𝜑</m:t>
                          </m:r>
                        </m:e>
                      </m:acc>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num>
                        <m:den>
                          <m:r>
                            <a:rPr lang="en-IN" i="1">
                              <a:solidFill>
                                <a:srgbClr val="000000"/>
                              </a:solidFill>
                              <a:latin typeface="Cambria Math" panose="02040503050406030204" pitchFamily="18" charset="0"/>
                            </a:rPr>
                            <m:t>𝜕𝜑</m:t>
                          </m:r>
                        </m:den>
                      </m:f>
                    </m:oMath>
                  </m:oMathPara>
                </a14:m>
                <a:endParaRPr lang="en-IN" dirty="0"/>
              </a:p>
            </p:txBody>
          </p:sp>
        </mc:Choice>
        <mc:Fallback xmlns="">
          <p:sp>
            <p:nvSpPr>
              <p:cNvPr id="6" name="Object 4">
                <a:extLst>
                  <a:ext uri="{FF2B5EF4-FFF2-40B4-BE49-F238E27FC236}">
                    <a16:creationId xmlns:a16="http://schemas.microsoft.com/office/drawing/2014/main" id="{0019CD92-AE3A-AFC0-85FD-2EA67D385786}"/>
                  </a:ext>
                </a:extLst>
              </p:cNvPr>
              <p:cNvSpPr txBox="1">
                <a:spLocks noRot="1" noChangeAspect="1" noMove="1" noResize="1" noEditPoints="1" noAdjustHandles="1" noChangeArrowheads="1" noChangeShapeType="1" noTextEdit="1"/>
              </p:cNvSpPr>
              <p:nvPr/>
            </p:nvSpPr>
            <p:spPr bwMode="auto">
              <a:xfrm>
                <a:off x="2743200" y="2971800"/>
                <a:ext cx="4267200" cy="914400"/>
              </a:xfrm>
              <a:prstGeom prst="rect">
                <a:avLst/>
              </a:prstGeom>
              <a:blipFill>
                <a:blip r:embed="rId3"/>
                <a:stretch>
                  <a:fillRect/>
                </a:stretch>
              </a:blipFill>
              <a:ln>
                <a:noFill/>
              </a:ln>
              <a:effectLst/>
            </p:spPr>
            <p:txBody>
              <a:bodyPr/>
              <a:lstStyle/>
              <a:p>
                <a:r>
                  <a:rPr lang="en-IN">
                    <a:noFill/>
                  </a:rPr>
                  <a:t> </a:t>
                </a:r>
              </a:p>
            </p:txBody>
          </p:sp>
        </mc:Fallback>
      </mc:AlternateContent>
      <p:sp>
        <p:nvSpPr>
          <p:cNvPr id="7" name="Rectangle 6">
            <a:extLst>
              <a:ext uri="{FF2B5EF4-FFF2-40B4-BE49-F238E27FC236}">
                <a16:creationId xmlns:a16="http://schemas.microsoft.com/office/drawing/2014/main" id="{4FA003E4-DA5B-E765-B8DD-AEA0A058FE57}"/>
              </a:ext>
            </a:extLst>
          </p:cNvPr>
          <p:cNvSpPr>
            <a:spLocks noChangeArrowheads="1"/>
          </p:cNvSpPr>
          <p:nvPr/>
        </p:nvSpPr>
        <p:spPr bwMode="auto">
          <a:xfrm>
            <a:off x="533400" y="3962400"/>
            <a:ext cx="7924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Therefore,   conservation of mass equation becomes,</a:t>
            </a:r>
          </a:p>
        </p:txBody>
      </p:sp>
      <mc:AlternateContent xmlns:mc="http://schemas.openxmlformats.org/markup-compatibility/2006" xmlns:a14="http://schemas.microsoft.com/office/drawing/2010/main">
        <mc:Choice Requires="a14">
          <p:sp>
            <p:nvSpPr>
              <p:cNvPr id="8" name="Object 5">
                <a:extLst>
                  <a:ext uri="{FF2B5EF4-FFF2-40B4-BE49-F238E27FC236}">
                    <a16:creationId xmlns:a16="http://schemas.microsoft.com/office/drawing/2014/main" id="{5CAC4B15-3AD5-EBFB-6F26-4ACEE48D783A}"/>
                  </a:ext>
                </a:extLst>
              </p:cNvPr>
              <p:cNvSpPr txBox="1"/>
              <p:nvPr/>
            </p:nvSpPr>
            <p:spPr bwMode="auto">
              <a:xfrm>
                <a:off x="534987" y="5046663"/>
                <a:ext cx="8228013" cy="103187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𝜕𝜌</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den>
                      </m:f>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𝑟</m:t>
                              </m:r>
                            </m:e>
                            <m:sup>
                              <m:r>
                                <a:rPr lang="en-IN" i="1">
                                  <a:solidFill>
                                    <a:srgbClr val="000000"/>
                                  </a:solidFill>
                                  <a:latin typeface="Cambria Math" panose="02040503050406030204" pitchFamily="18" charset="0"/>
                                </a:rPr>
                                <m:t>2</m:t>
                              </m:r>
                            </m:sup>
                          </m:sSup>
                        </m:den>
                      </m:f>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𝜌</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𝑟</m:t>
                                  </m:r>
                                </m:e>
                                <m:sup>
                                  <m:r>
                                    <a:rPr lang="en-IN" i="1">
                                      <a:solidFill>
                                        <a:srgbClr val="000000"/>
                                      </a:solidFill>
                                      <a:latin typeface="Cambria Math" panose="02040503050406030204" pitchFamily="18" charset="0"/>
                                    </a:rPr>
                                    <m:t>2</m:t>
                                  </m:r>
                                </m:sup>
                              </m:sSup>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𝑣</m:t>
                                  </m:r>
                                </m:e>
                                <m:sub>
                                  <m:r>
                                    <a:rPr lang="en-IN" i="1">
                                      <a:solidFill>
                                        <a:srgbClr val="000000"/>
                                      </a:solidFill>
                                      <a:latin typeface="Cambria Math" panose="02040503050406030204" pitchFamily="18" charset="0"/>
                                    </a:rPr>
                                    <m:t>𝑟</m:t>
                                  </m:r>
                                </m:sub>
                              </m:sSub>
                            </m:e>
                          </m:d>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𝑟</m:t>
                          </m:r>
                        </m:den>
                      </m:f>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𝑟</m:t>
                          </m:r>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sin</m:t>
                              </m:r>
                            </m:fName>
                            <m:e>
                              <m:r>
                                <a:rPr lang="en-IN" i="1">
                                  <a:solidFill>
                                    <a:srgbClr val="000000"/>
                                  </a:solidFill>
                                  <a:latin typeface="Cambria Math" panose="02040503050406030204" pitchFamily="18" charset="0"/>
                                </a:rPr>
                                <m:t>𝜃</m:t>
                              </m:r>
                            </m:e>
                          </m:func>
                        </m:den>
                      </m:f>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𝜌</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𝑣</m:t>
                                  </m:r>
                                </m:e>
                                <m:sub>
                                  <m:r>
                                    <a:rPr lang="en-IN" i="1">
                                      <a:solidFill>
                                        <a:srgbClr val="000000"/>
                                      </a:solidFill>
                                      <a:latin typeface="Cambria Math" panose="02040503050406030204" pitchFamily="18" charset="0"/>
                                    </a:rPr>
                                    <m:t>𝜃</m:t>
                                  </m:r>
                                </m:sub>
                              </m:sSub>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sin</m:t>
                                  </m:r>
                                </m:fName>
                                <m:e>
                                  <m:r>
                                    <a:rPr lang="en-IN" i="1">
                                      <a:solidFill>
                                        <a:srgbClr val="000000"/>
                                      </a:solidFill>
                                      <a:latin typeface="Cambria Math" panose="02040503050406030204" pitchFamily="18" charset="0"/>
                                    </a:rPr>
                                    <m:t>𝜃</m:t>
                                  </m:r>
                                </m:e>
                              </m:func>
                            </m:e>
                          </m:d>
                        </m:num>
                        <m:den>
                          <m:r>
                            <a:rPr lang="en-IN" i="1">
                              <a:solidFill>
                                <a:srgbClr val="000000"/>
                              </a:solidFill>
                              <a:latin typeface="Cambria Math" panose="02040503050406030204" pitchFamily="18" charset="0"/>
                            </a:rPr>
                            <m:t>𝜕𝜃</m:t>
                          </m:r>
                        </m:den>
                      </m:f>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𝑟</m:t>
                          </m:r>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sin</m:t>
                              </m:r>
                            </m:fName>
                            <m:e>
                              <m:r>
                                <a:rPr lang="en-IN" i="1">
                                  <a:solidFill>
                                    <a:srgbClr val="000000"/>
                                  </a:solidFill>
                                  <a:latin typeface="Cambria Math" panose="02040503050406030204" pitchFamily="18" charset="0"/>
                                </a:rPr>
                                <m:t>𝜃</m:t>
                              </m:r>
                            </m:e>
                          </m:func>
                        </m:den>
                      </m:f>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𝜌</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𝑣</m:t>
                                  </m:r>
                                </m:e>
                                <m:sub>
                                  <m:r>
                                    <a:rPr lang="en-IN" i="1">
                                      <a:solidFill>
                                        <a:srgbClr val="000000"/>
                                      </a:solidFill>
                                      <a:latin typeface="Cambria Math" panose="02040503050406030204" pitchFamily="18" charset="0"/>
                                    </a:rPr>
                                    <m:t>𝜑</m:t>
                                  </m:r>
                                </m:sub>
                              </m:sSub>
                            </m:e>
                          </m:d>
                        </m:num>
                        <m:den>
                          <m:r>
                            <a:rPr lang="en-IN" i="1">
                              <a:solidFill>
                                <a:srgbClr val="000000"/>
                              </a:solidFill>
                              <a:latin typeface="Cambria Math" panose="02040503050406030204" pitchFamily="18" charset="0"/>
                            </a:rPr>
                            <m:t>𝜕𝜑</m:t>
                          </m:r>
                        </m:den>
                      </m:f>
                      <m:r>
                        <a:rPr lang="en-IN" i="1">
                          <a:solidFill>
                            <a:srgbClr val="000000"/>
                          </a:solidFill>
                          <a:latin typeface="Cambria Math" panose="02040503050406030204" pitchFamily="18" charset="0"/>
                        </a:rPr>
                        <m:t>=0</m:t>
                      </m:r>
                    </m:oMath>
                  </m:oMathPara>
                </a14:m>
                <a:endParaRPr lang="en-IN" dirty="0"/>
              </a:p>
            </p:txBody>
          </p:sp>
        </mc:Choice>
        <mc:Fallback xmlns="">
          <p:sp>
            <p:nvSpPr>
              <p:cNvPr id="8" name="Object 5">
                <a:extLst>
                  <a:ext uri="{FF2B5EF4-FFF2-40B4-BE49-F238E27FC236}">
                    <a16:creationId xmlns:a16="http://schemas.microsoft.com/office/drawing/2014/main" id="{5CAC4B15-3AD5-EBFB-6F26-4ACEE48D783A}"/>
                  </a:ext>
                </a:extLst>
              </p:cNvPr>
              <p:cNvSpPr txBox="1">
                <a:spLocks noRot="1" noChangeAspect="1" noMove="1" noResize="1" noEditPoints="1" noAdjustHandles="1" noChangeArrowheads="1" noChangeShapeType="1" noTextEdit="1"/>
              </p:cNvSpPr>
              <p:nvPr/>
            </p:nvSpPr>
            <p:spPr bwMode="auto">
              <a:xfrm>
                <a:off x="534987" y="5046663"/>
                <a:ext cx="8228013" cy="1031875"/>
              </a:xfrm>
              <a:prstGeom prst="rect">
                <a:avLst/>
              </a:prstGeom>
              <a:blipFill>
                <a:blip r:embed="rId4"/>
                <a:stretch>
                  <a:fillRect/>
                </a:stretch>
              </a:blipFill>
              <a:ln>
                <a:noFill/>
              </a:ln>
              <a:effectLst/>
            </p:spPr>
            <p:txBody>
              <a:bodyPr/>
              <a:lstStyle/>
              <a:p>
                <a:r>
                  <a:rPr lang="en-IN">
                    <a:noFill/>
                  </a:rPr>
                  <a:t> </a:t>
                </a:r>
              </a:p>
            </p:txBody>
          </p:sp>
        </mc:Fallback>
      </mc:AlternateContent>
      <p:sp>
        <p:nvSpPr>
          <p:cNvPr id="14344" name="Title 8">
            <a:extLst>
              <a:ext uri="{FF2B5EF4-FFF2-40B4-BE49-F238E27FC236}">
                <a16:creationId xmlns:a16="http://schemas.microsoft.com/office/drawing/2014/main" id="{0734FCF8-E82B-B0BF-F540-48AD7C3470E6}"/>
              </a:ext>
            </a:extLst>
          </p:cNvPr>
          <p:cNvSpPr>
            <a:spLocks noGrp="1"/>
          </p:cNvSpPr>
          <p:nvPr>
            <p:ph type="title"/>
          </p:nvPr>
        </p:nvSpPr>
        <p:spPr>
          <a:xfrm>
            <a:off x="1143000" y="228600"/>
            <a:ext cx="7772400" cy="838200"/>
          </a:xfrm>
        </p:spPr>
        <p:txBody>
          <a:bodyPr/>
          <a:lstStyle/>
          <a:p>
            <a:r>
              <a:rPr lang="en-IN" altLang="en-US" sz="2800" dirty="0"/>
              <a:t>Transformation Function for CCS to SCS</a:t>
            </a:r>
          </a:p>
        </p:txBody>
      </p:sp>
      <p:grpSp>
        <p:nvGrpSpPr>
          <p:cNvPr id="2" name="Group 1">
            <a:extLst>
              <a:ext uri="{FF2B5EF4-FFF2-40B4-BE49-F238E27FC236}">
                <a16:creationId xmlns:a16="http://schemas.microsoft.com/office/drawing/2014/main" id="{523A7728-C567-EA30-9F5A-5DF68809CB5E}"/>
              </a:ext>
            </a:extLst>
          </p:cNvPr>
          <p:cNvGrpSpPr/>
          <p:nvPr/>
        </p:nvGrpSpPr>
        <p:grpSpPr>
          <a:xfrm>
            <a:off x="0" y="0"/>
            <a:ext cx="9144000" cy="6858000"/>
            <a:chOff x="0" y="0"/>
            <a:chExt cx="9144000" cy="6858000"/>
          </a:xfrm>
        </p:grpSpPr>
        <p:pic>
          <p:nvPicPr>
            <p:cNvPr id="3" name="Picture 2" descr="Logo usage Guidelines">
              <a:extLst>
                <a:ext uri="{FF2B5EF4-FFF2-40B4-BE49-F238E27FC236}">
                  <a16:creationId xmlns:a16="http://schemas.microsoft.com/office/drawing/2014/main" id="{4683E235-AC80-FFDB-39F6-0E98069AE24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38">
              <a:extLst>
                <a:ext uri="{FF2B5EF4-FFF2-40B4-BE49-F238E27FC236}">
                  <a16:creationId xmlns:a16="http://schemas.microsoft.com/office/drawing/2014/main" id="{5E7D9CC0-47AF-C3C3-3D4F-5ADA46860B67}"/>
                </a:ext>
              </a:extLst>
            </p:cNvPr>
            <p:cNvGrpSpPr>
              <a:grpSpLocks/>
            </p:cNvGrpSpPr>
            <p:nvPr/>
          </p:nvGrpSpPr>
          <p:grpSpPr bwMode="auto">
            <a:xfrm>
              <a:off x="0" y="0"/>
              <a:ext cx="9144000" cy="6858000"/>
              <a:chOff x="0" y="0"/>
              <a:chExt cx="9144000" cy="6858000"/>
            </a:xfrm>
          </p:grpSpPr>
          <p:grpSp>
            <p:nvGrpSpPr>
              <p:cNvPr id="10" name="Group 19">
                <a:extLst>
                  <a:ext uri="{FF2B5EF4-FFF2-40B4-BE49-F238E27FC236}">
                    <a16:creationId xmlns:a16="http://schemas.microsoft.com/office/drawing/2014/main" id="{7B4910EF-9339-31ED-C316-4207599B52DD}"/>
                  </a:ext>
                </a:extLst>
              </p:cNvPr>
              <p:cNvGrpSpPr>
                <a:grpSpLocks/>
              </p:cNvGrpSpPr>
              <p:nvPr/>
            </p:nvGrpSpPr>
            <p:grpSpPr bwMode="auto">
              <a:xfrm>
                <a:off x="0" y="0"/>
                <a:ext cx="9144000" cy="6858000"/>
                <a:chOff x="0" y="0"/>
                <a:chExt cx="9144000" cy="6858000"/>
              </a:xfrm>
            </p:grpSpPr>
            <p:grpSp>
              <p:nvGrpSpPr>
                <p:cNvPr id="12" name="Group 11">
                  <a:extLst>
                    <a:ext uri="{FF2B5EF4-FFF2-40B4-BE49-F238E27FC236}">
                      <a16:creationId xmlns:a16="http://schemas.microsoft.com/office/drawing/2014/main" id="{2B11413B-7758-72F6-A85B-8F121EF8AA67}"/>
                    </a:ext>
                  </a:extLst>
                </p:cNvPr>
                <p:cNvGrpSpPr>
                  <a:grpSpLocks/>
                </p:cNvGrpSpPr>
                <p:nvPr/>
              </p:nvGrpSpPr>
              <p:grpSpPr bwMode="auto">
                <a:xfrm>
                  <a:off x="0" y="0"/>
                  <a:ext cx="9144000" cy="6858000"/>
                  <a:chOff x="0" y="0"/>
                  <a:chExt cx="5760" cy="4320"/>
                </a:xfrm>
              </p:grpSpPr>
              <p:grpSp>
                <p:nvGrpSpPr>
                  <p:cNvPr id="31" name="Group 30">
                    <a:extLst>
                      <a:ext uri="{FF2B5EF4-FFF2-40B4-BE49-F238E27FC236}">
                        <a16:creationId xmlns:a16="http://schemas.microsoft.com/office/drawing/2014/main" id="{BF39B22B-F22D-E0F4-86EB-BE0A5EB24DDC}"/>
                      </a:ext>
                    </a:extLst>
                  </p:cNvPr>
                  <p:cNvGrpSpPr>
                    <a:grpSpLocks/>
                  </p:cNvGrpSpPr>
                  <p:nvPr/>
                </p:nvGrpSpPr>
                <p:grpSpPr bwMode="auto">
                  <a:xfrm>
                    <a:off x="0" y="0"/>
                    <a:ext cx="192" cy="4320"/>
                    <a:chOff x="0" y="-48"/>
                    <a:chExt cx="144" cy="4368"/>
                  </a:xfrm>
                </p:grpSpPr>
                <p:sp>
                  <p:nvSpPr>
                    <p:cNvPr id="14346" name="Rectangle 10">
                      <a:extLst>
                        <a:ext uri="{FF2B5EF4-FFF2-40B4-BE49-F238E27FC236}">
                          <a16:creationId xmlns:a16="http://schemas.microsoft.com/office/drawing/2014/main" id="{41F892A8-8E31-D3C8-9A9E-5401D1216C4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347" name="Rectangle 11">
                      <a:extLst>
                        <a:ext uri="{FF2B5EF4-FFF2-40B4-BE49-F238E27FC236}">
                          <a16:creationId xmlns:a16="http://schemas.microsoft.com/office/drawing/2014/main" id="{B3F76690-67ED-8C73-979F-C3FBAC3A918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336" name="Group 14335">
                    <a:extLst>
                      <a:ext uri="{FF2B5EF4-FFF2-40B4-BE49-F238E27FC236}">
                        <a16:creationId xmlns:a16="http://schemas.microsoft.com/office/drawing/2014/main" id="{F65AE479-05BF-1232-91BC-11125DCD05B7}"/>
                      </a:ext>
                    </a:extLst>
                  </p:cNvPr>
                  <p:cNvGrpSpPr>
                    <a:grpSpLocks/>
                  </p:cNvGrpSpPr>
                  <p:nvPr/>
                </p:nvGrpSpPr>
                <p:grpSpPr bwMode="auto">
                  <a:xfrm>
                    <a:off x="5674" y="24"/>
                    <a:ext cx="86" cy="4296"/>
                    <a:chOff x="5616" y="-48"/>
                    <a:chExt cx="144" cy="4368"/>
                  </a:xfrm>
                </p:grpSpPr>
                <p:sp>
                  <p:nvSpPr>
                    <p:cNvPr id="14343" name="Rectangle 13">
                      <a:extLst>
                        <a:ext uri="{FF2B5EF4-FFF2-40B4-BE49-F238E27FC236}">
                          <a16:creationId xmlns:a16="http://schemas.microsoft.com/office/drawing/2014/main" id="{42356832-5CC7-9B93-3497-2F7254C3D78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345" name="Rectangle 14">
                      <a:extLst>
                        <a:ext uri="{FF2B5EF4-FFF2-40B4-BE49-F238E27FC236}">
                          <a16:creationId xmlns:a16="http://schemas.microsoft.com/office/drawing/2014/main" id="{E8073E56-6F87-7E8E-2BCA-BD9C76CED52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337" name="Group 14336">
                    <a:extLst>
                      <a:ext uri="{FF2B5EF4-FFF2-40B4-BE49-F238E27FC236}">
                        <a16:creationId xmlns:a16="http://schemas.microsoft.com/office/drawing/2014/main" id="{69BADF6B-16B5-5661-3168-7AD8C0D42E7E}"/>
                      </a:ext>
                    </a:extLst>
                  </p:cNvPr>
                  <p:cNvGrpSpPr>
                    <a:grpSpLocks/>
                  </p:cNvGrpSpPr>
                  <p:nvPr/>
                </p:nvGrpSpPr>
                <p:grpSpPr bwMode="auto">
                  <a:xfrm>
                    <a:off x="144" y="0"/>
                    <a:ext cx="5616" cy="144"/>
                    <a:chOff x="96" y="-48"/>
                    <a:chExt cx="5520" cy="144"/>
                  </a:xfrm>
                </p:grpSpPr>
                <p:sp>
                  <p:nvSpPr>
                    <p:cNvPr id="14341" name="Rectangle 14340">
                      <a:extLst>
                        <a:ext uri="{FF2B5EF4-FFF2-40B4-BE49-F238E27FC236}">
                          <a16:creationId xmlns:a16="http://schemas.microsoft.com/office/drawing/2014/main" id="{D9126C3E-D0A4-C9D4-1FE8-C4B6A12D237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342" name="Rectangle 14341">
                      <a:extLst>
                        <a:ext uri="{FF2B5EF4-FFF2-40B4-BE49-F238E27FC236}">
                          <a16:creationId xmlns:a16="http://schemas.microsoft.com/office/drawing/2014/main" id="{80211A13-7C27-8565-B28A-744B7E03ABD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338" name="Group 18">
                    <a:extLst>
                      <a:ext uri="{FF2B5EF4-FFF2-40B4-BE49-F238E27FC236}">
                        <a16:creationId xmlns:a16="http://schemas.microsoft.com/office/drawing/2014/main" id="{19E6994A-B65B-2A09-0466-3C2AB4F9CAB7}"/>
                      </a:ext>
                    </a:extLst>
                  </p:cNvPr>
                  <p:cNvGrpSpPr>
                    <a:grpSpLocks/>
                  </p:cNvGrpSpPr>
                  <p:nvPr/>
                </p:nvGrpSpPr>
                <p:grpSpPr bwMode="auto">
                  <a:xfrm>
                    <a:off x="144" y="4234"/>
                    <a:ext cx="5616" cy="86"/>
                    <a:chOff x="96" y="4176"/>
                    <a:chExt cx="5520" cy="144"/>
                  </a:xfrm>
                </p:grpSpPr>
                <p:sp>
                  <p:nvSpPr>
                    <p:cNvPr id="14339" name="Rectangle 19">
                      <a:extLst>
                        <a:ext uri="{FF2B5EF4-FFF2-40B4-BE49-F238E27FC236}">
                          <a16:creationId xmlns:a16="http://schemas.microsoft.com/office/drawing/2014/main" id="{E4BDF1EB-80BE-808A-9B91-7F7F79534FD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340" name="Rectangle 20">
                      <a:extLst>
                        <a:ext uri="{FF2B5EF4-FFF2-40B4-BE49-F238E27FC236}">
                          <a16:creationId xmlns:a16="http://schemas.microsoft.com/office/drawing/2014/main" id="{2392422F-0937-0F66-912F-1BACD703F0F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0" name="Rectangle 21">
                  <a:extLst>
                    <a:ext uri="{FF2B5EF4-FFF2-40B4-BE49-F238E27FC236}">
                      <a16:creationId xmlns:a16="http://schemas.microsoft.com/office/drawing/2014/main" id="{D1CCB26D-DAFD-770C-C1F0-20BBC5272697}"/>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1" name="Picture 42" descr="A picture containing shape&#10;&#10;Description automatically generated">
                <a:extLst>
                  <a:ext uri="{FF2B5EF4-FFF2-40B4-BE49-F238E27FC236}">
                    <a16:creationId xmlns:a16="http://schemas.microsoft.com/office/drawing/2014/main" id="{7EB499AC-D77F-92A3-945B-7E090479EDC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dissolv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dissolv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ppt_x"/>
                                          </p:val>
                                        </p:tav>
                                        <p:tav tm="100000">
                                          <p:val>
                                            <p:strVal val="#ppt_x"/>
                                          </p:val>
                                        </p:tav>
                                      </p:tavLst>
                                    </p:anim>
                                    <p:anim calcmode="lin" valueType="num">
                                      <p:cBhvr additive="base">
                                        <p:cTn id="3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1747" name="Object 3">
                <a:extLst>
                  <a:ext uri="{FF2B5EF4-FFF2-40B4-BE49-F238E27FC236}">
                    <a16:creationId xmlns:a16="http://schemas.microsoft.com/office/drawing/2014/main" id="{9560C198-B20F-D30D-FB15-9815AA9AAC2B}"/>
                  </a:ext>
                </a:extLst>
              </p:cNvPr>
              <p:cNvSpPr txBox="1"/>
              <p:nvPr/>
            </p:nvSpPr>
            <p:spPr bwMode="auto">
              <a:xfrm>
                <a:off x="3048000" y="1514475"/>
                <a:ext cx="3124200" cy="847725"/>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f>
                        <m:fPr>
                          <m:ctrlPr>
                            <a:rPr lang="en-IN" sz="2800" i="1" smtClean="0">
                              <a:solidFill>
                                <a:schemeClr val="accent2"/>
                              </a:solidFill>
                              <a:latin typeface="Cambria Math" panose="02040503050406030204" pitchFamily="18" charset="0"/>
                            </a:rPr>
                          </m:ctrlPr>
                        </m:fPr>
                        <m:num>
                          <m:r>
                            <a:rPr lang="en-IN" sz="2800" i="1">
                              <a:solidFill>
                                <a:schemeClr val="accent2"/>
                              </a:solidFill>
                              <a:latin typeface="Cambria Math" panose="02040503050406030204" pitchFamily="18" charset="0"/>
                            </a:rPr>
                            <m:t>𝜕𝜌</m:t>
                          </m:r>
                        </m:num>
                        <m:den>
                          <m:r>
                            <a:rPr lang="en-IN" sz="2800" i="1">
                              <a:solidFill>
                                <a:schemeClr val="accent2"/>
                              </a:solidFill>
                              <a:latin typeface="Cambria Math" panose="02040503050406030204" pitchFamily="18" charset="0"/>
                            </a:rPr>
                            <m:t>𝜕</m:t>
                          </m:r>
                          <m:r>
                            <a:rPr lang="en-IN" sz="2800" i="1">
                              <a:solidFill>
                                <a:schemeClr val="accent2"/>
                              </a:solidFill>
                              <a:latin typeface="Cambria Math" panose="02040503050406030204" pitchFamily="18" charset="0"/>
                            </a:rPr>
                            <m:t>𝑡</m:t>
                          </m:r>
                        </m:den>
                      </m:f>
                      <m:r>
                        <a:rPr lang="en-IN" sz="2800" i="1">
                          <a:solidFill>
                            <a:schemeClr val="accent2"/>
                          </a:solidFill>
                          <a:latin typeface="Cambria Math" panose="02040503050406030204" pitchFamily="18" charset="0"/>
                        </a:rPr>
                        <m:t>+</m:t>
                      </m:r>
                      <m:r>
                        <m:rPr>
                          <m:sty m:val="p"/>
                        </m:rPr>
                        <a:rPr lang="en-IN" sz="2800" i="1">
                          <a:solidFill>
                            <a:schemeClr val="accent2"/>
                          </a:solidFill>
                          <a:latin typeface="Cambria Math" panose="02040503050406030204" pitchFamily="18" charset="0"/>
                        </a:rPr>
                        <m:t>∇</m:t>
                      </m:r>
                      <m:r>
                        <a:rPr lang="en-IN" sz="2800" i="1">
                          <a:solidFill>
                            <a:schemeClr val="accent2"/>
                          </a:solidFill>
                          <a:latin typeface="Cambria Math" panose="02040503050406030204" pitchFamily="18" charset="0"/>
                        </a:rPr>
                        <m:t>.</m:t>
                      </m:r>
                      <m:d>
                        <m:dPr>
                          <m:ctrlPr>
                            <a:rPr lang="en-IN" sz="2800" i="1">
                              <a:solidFill>
                                <a:schemeClr val="accent2"/>
                              </a:solidFill>
                              <a:latin typeface="Cambria Math" panose="02040503050406030204" pitchFamily="18" charset="0"/>
                            </a:rPr>
                          </m:ctrlPr>
                        </m:dPr>
                        <m:e>
                          <m:r>
                            <a:rPr lang="en-IN" sz="2800" i="1">
                              <a:solidFill>
                                <a:schemeClr val="accent2"/>
                              </a:solidFill>
                              <a:latin typeface="Cambria Math" panose="02040503050406030204" pitchFamily="18" charset="0"/>
                            </a:rPr>
                            <m:t>𝜌</m:t>
                          </m:r>
                          <m:acc>
                            <m:accPr>
                              <m:chr m:val="⃗"/>
                              <m:ctrlPr>
                                <a:rPr lang="en-IN" sz="2800" i="1">
                                  <a:solidFill>
                                    <a:schemeClr val="accent2"/>
                                  </a:solidFill>
                                  <a:latin typeface="Cambria Math" panose="02040503050406030204" pitchFamily="18" charset="0"/>
                                </a:rPr>
                              </m:ctrlPr>
                            </m:accPr>
                            <m:e>
                              <m:r>
                                <a:rPr lang="en-IN" sz="2800" i="1">
                                  <a:solidFill>
                                    <a:schemeClr val="accent2"/>
                                  </a:solidFill>
                                  <a:latin typeface="Cambria Math" panose="02040503050406030204" pitchFamily="18" charset="0"/>
                                </a:rPr>
                                <m:t>𝑣</m:t>
                              </m:r>
                            </m:e>
                          </m:acc>
                        </m:e>
                      </m:d>
                      <m:r>
                        <a:rPr lang="en-IN" sz="2800" i="1">
                          <a:solidFill>
                            <a:schemeClr val="accent2"/>
                          </a:solidFill>
                          <a:latin typeface="Cambria Math" panose="02040503050406030204" pitchFamily="18" charset="0"/>
                        </a:rPr>
                        <m:t>=</m:t>
                      </m:r>
                      <m:r>
                        <a:rPr lang="en-IN" sz="2800" i="1">
                          <a:solidFill>
                            <a:schemeClr val="accent2"/>
                          </a:solidFill>
                          <a:latin typeface="Cambria Math" panose="02040503050406030204" pitchFamily="18" charset="0"/>
                        </a:rPr>
                        <m:t>0</m:t>
                      </m:r>
                    </m:oMath>
                  </m:oMathPara>
                </a14:m>
                <a:endParaRPr lang="en-IN" sz="2800" dirty="0">
                  <a:solidFill>
                    <a:schemeClr val="accent2"/>
                  </a:solidFill>
                </a:endParaRPr>
              </a:p>
            </p:txBody>
          </p:sp>
        </mc:Choice>
        <mc:Fallback xmlns="">
          <p:sp>
            <p:nvSpPr>
              <p:cNvPr id="31747" name="Object 3">
                <a:extLst>
                  <a:ext uri="{FF2B5EF4-FFF2-40B4-BE49-F238E27FC236}">
                    <a16:creationId xmlns:a16="http://schemas.microsoft.com/office/drawing/2014/main" id="{9560C198-B20F-D30D-FB15-9815AA9AAC2B}"/>
                  </a:ext>
                </a:extLst>
              </p:cNvPr>
              <p:cNvSpPr txBox="1">
                <a:spLocks noRot="1" noChangeAspect="1" noMove="1" noResize="1" noEditPoints="1" noAdjustHandles="1" noChangeArrowheads="1" noChangeShapeType="1" noTextEdit="1"/>
              </p:cNvSpPr>
              <p:nvPr/>
            </p:nvSpPr>
            <p:spPr bwMode="auto">
              <a:xfrm>
                <a:off x="3048000" y="1514475"/>
                <a:ext cx="3124200" cy="847725"/>
              </a:xfrm>
              <a:prstGeom prst="rect">
                <a:avLst/>
              </a:prstGeom>
              <a:blipFill>
                <a:blip r:embed="rId2"/>
                <a:stretch>
                  <a:fillRect b="-1429"/>
                </a:stretch>
              </a:blipFill>
              <a:ln>
                <a:noFill/>
              </a:ln>
              <a:effectLst/>
            </p:spPr>
            <p:txBody>
              <a:bodyPr/>
              <a:lstStyle/>
              <a:p>
                <a:r>
                  <a:rPr lang="en-IN">
                    <a:noFill/>
                  </a:rPr>
                  <a:t> </a:t>
                </a:r>
              </a:p>
            </p:txBody>
          </p:sp>
        </mc:Fallback>
      </mc:AlternateContent>
      <p:sp>
        <p:nvSpPr>
          <p:cNvPr id="8" name="Rectangle 7">
            <a:extLst>
              <a:ext uri="{FF2B5EF4-FFF2-40B4-BE49-F238E27FC236}">
                <a16:creationId xmlns:a16="http://schemas.microsoft.com/office/drawing/2014/main" id="{85F22458-0CE6-8CF4-C2DE-D8C75D97CBF9}"/>
              </a:ext>
            </a:extLst>
          </p:cNvPr>
          <p:cNvSpPr>
            <a:spLocks noChangeArrowheads="1"/>
          </p:cNvSpPr>
          <p:nvPr/>
        </p:nvSpPr>
        <p:spPr bwMode="auto">
          <a:xfrm>
            <a:off x="457200" y="2286000"/>
            <a:ext cx="8458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In the Cartesian coordinate system, the continuity equation given as:</a:t>
            </a:r>
          </a:p>
        </p:txBody>
      </p:sp>
      <mc:AlternateContent xmlns:mc="http://schemas.openxmlformats.org/markup-compatibility/2006" xmlns:a14="http://schemas.microsoft.com/office/drawing/2010/main">
        <mc:Choice Requires="a14">
          <p:sp>
            <p:nvSpPr>
              <p:cNvPr id="31749" name="Object 5">
                <a:extLst>
                  <a:ext uri="{FF2B5EF4-FFF2-40B4-BE49-F238E27FC236}">
                    <a16:creationId xmlns:a16="http://schemas.microsoft.com/office/drawing/2014/main" id="{41EBB74D-D5AC-09F9-5F8E-12A2E231AE76}"/>
                  </a:ext>
                </a:extLst>
              </p:cNvPr>
              <p:cNvSpPr txBox="1"/>
              <p:nvPr/>
            </p:nvSpPr>
            <p:spPr bwMode="auto">
              <a:xfrm>
                <a:off x="2514600" y="2743200"/>
                <a:ext cx="5029200" cy="106521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IN" i="1" smtClean="0">
                              <a:solidFill>
                                <a:srgbClr val="00B050"/>
                              </a:solidFill>
                              <a:latin typeface="Cambria Math" panose="02040503050406030204" pitchFamily="18" charset="0"/>
                            </a:rPr>
                          </m:ctrlPr>
                        </m:fPr>
                        <m:num>
                          <m:r>
                            <a:rPr lang="en-IN" i="1">
                              <a:solidFill>
                                <a:srgbClr val="00B050"/>
                              </a:solidFill>
                              <a:latin typeface="Cambria Math" panose="02040503050406030204" pitchFamily="18" charset="0"/>
                            </a:rPr>
                            <m:t>𝜕𝜌</m:t>
                          </m:r>
                        </m:num>
                        <m:den>
                          <m:r>
                            <a:rPr lang="en-IN" i="1">
                              <a:solidFill>
                                <a:srgbClr val="00B050"/>
                              </a:solidFill>
                              <a:latin typeface="Cambria Math" panose="02040503050406030204" pitchFamily="18" charset="0"/>
                            </a:rPr>
                            <m:t>𝜕</m:t>
                          </m:r>
                          <m:r>
                            <a:rPr lang="en-IN" i="1">
                              <a:solidFill>
                                <a:srgbClr val="00B050"/>
                              </a:solidFill>
                              <a:latin typeface="Cambria Math" panose="02040503050406030204" pitchFamily="18" charset="0"/>
                            </a:rPr>
                            <m:t>𝑡</m:t>
                          </m:r>
                        </m:den>
                      </m:f>
                      <m:r>
                        <a:rPr lang="en-IN" i="1">
                          <a:solidFill>
                            <a:srgbClr val="00B050"/>
                          </a:solidFill>
                          <a:latin typeface="Cambria Math" panose="02040503050406030204" pitchFamily="18" charset="0"/>
                        </a:rPr>
                        <m:t>+</m:t>
                      </m:r>
                      <m:f>
                        <m:fPr>
                          <m:ctrlPr>
                            <a:rPr lang="en-IN" i="1">
                              <a:solidFill>
                                <a:srgbClr val="00B050"/>
                              </a:solidFill>
                              <a:latin typeface="Cambria Math" panose="02040503050406030204" pitchFamily="18" charset="0"/>
                            </a:rPr>
                          </m:ctrlPr>
                        </m:fPr>
                        <m:num>
                          <m:r>
                            <a:rPr lang="en-IN" i="1">
                              <a:solidFill>
                                <a:srgbClr val="00B050"/>
                              </a:solidFill>
                              <a:latin typeface="Cambria Math" panose="02040503050406030204" pitchFamily="18" charset="0"/>
                            </a:rPr>
                            <m:t>𝜕</m:t>
                          </m:r>
                          <m:d>
                            <m:dPr>
                              <m:ctrlPr>
                                <a:rPr lang="en-IN" i="1">
                                  <a:solidFill>
                                    <a:srgbClr val="00B050"/>
                                  </a:solidFill>
                                  <a:latin typeface="Cambria Math" panose="02040503050406030204" pitchFamily="18" charset="0"/>
                                </a:rPr>
                              </m:ctrlPr>
                            </m:dPr>
                            <m:e>
                              <m:r>
                                <a:rPr lang="en-IN" i="1">
                                  <a:solidFill>
                                    <a:srgbClr val="00B050"/>
                                  </a:solidFill>
                                  <a:latin typeface="Cambria Math" panose="02040503050406030204" pitchFamily="18" charset="0"/>
                                </a:rPr>
                                <m:t>𝜌</m:t>
                              </m:r>
                              <m:r>
                                <a:rPr lang="en-IN" i="1">
                                  <a:solidFill>
                                    <a:srgbClr val="00B050"/>
                                  </a:solidFill>
                                  <a:latin typeface="Cambria Math" panose="02040503050406030204" pitchFamily="18" charset="0"/>
                                </a:rPr>
                                <m:t>𝑢</m:t>
                              </m:r>
                            </m:e>
                          </m:d>
                        </m:num>
                        <m:den>
                          <m:r>
                            <a:rPr lang="en-IN" i="1">
                              <a:solidFill>
                                <a:srgbClr val="00B050"/>
                              </a:solidFill>
                              <a:latin typeface="Cambria Math" panose="02040503050406030204" pitchFamily="18" charset="0"/>
                            </a:rPr>
                            <m:t>𝜕</m:t>
                          </m:r>
                          <m:r>
                            <a:rPr lang="en-IN" i="1">
                              <a:solidFill>
                                <a:srgbClr val="00B050"/>
                              </a:solidFill>
                              <a:latin typeface="Cambria Math" panose="02040503050406030204" pitchFamily="18" charset="0"/>
                            </a:rPr>
                            <m:t>𝑥</m:t>
                          </m:r>
                        </m:den>
                      </m:f>
                      <m:r>
                        <a:rPr lang="en-IN" i="1">
                          <a:solidFill>
                            <a:srgbClr val="00B050"/>
                          </a:solidFill>
                          <a:latin typeface="Cambria Math" panose="02040503050406030204" pitchFamily="18" charset="0"/>
                        </a:rPr>
                        <m:t>+</m:t>
                      </m:r>
                      <m:f>
                        <m:fPr>
                          <m:ctrlPr>
                            <a:rPr lang="en-IN" i="1">
                              <a:solidFill>
                                <a:srgbClr val="00B050"/>
                              </a:solidFill>
                              <a:latin typeface="Cambria Math" panose="02040503050406030204" pitchFamily="18" charset="0"/>
                            </a:rPr>
                          </m:ctrlPr>
                        </m:fPr>
                        <m:num>
                          <m:r>
                            <a:rPr lang="en-IN" i="1">
                              <a:solidFill>
                                <a:srgbClr val="00B050"/>
                              </a:solidFill>
                              <a:latin typeface="Cambria Math" panose="02040503050406030204" pitchFamily="18" charset="0"/>
                            </a:rPr>
                            <m:t>𝜕</m:t>
                          </m:r>
                          <m:d>
                            <m:dPr>
                              <m:ctrlPr>
                                <a:rPr lang="en-IN" i="1">
                                  <a:solidFill>
                                    <a:srgbClr val="00B050"/>
                                  </a:solidFill>
                                  <a:latin typeface="Cambria Math" panose="02040503050406030204" pitchFamily="18" charset="0"/>
                                </a:rPr>
                              </m:ctrlPr>
                            </m:dPr>
                            <m:e>
                              <m:r>
                                <a:rPr lang="en-IN" i="1">
                                  <a:solidFill>
                                    <a:srgbClr val="00B050"/>
                                  </a:solidFill>
                                  <a:latin typeface="Cambria Math" panose="02040503050406030204" pitchFamily="18" charset="0"/>
                                </a:rPr>
                                <m:t>𝜌</m:t>
                              </m:r>
                              <m:r>
                                <a:rPr lang="en-IN" i="1">
                                  <a:solidFill>
                                    <a:srgbClr val="00B050"/>
                                  </a:solidFill>
                                  <a:latin typeface="Cambria Math" panose="02040503050406030204" pitchFamily="18" charset="0"/>
                                </a:rPr>
                                <m:t>𝑣</m:t>
                              </m:r>
                            </m:e>
                          </m:d>
                        </m:num>
                        <m:den>
                          <m:r>
                            <a:rPr lang="en-IN" i="1">
                              <a:solidFill>
                                <a:srgbClr val="00B050"/>
                              </a:solidFill>
                              <a:latin typeface="Cambria Math" panose="02040503050406030204" pitchFamily="18" charset="0"/>
                            </a:rPr>
                            <m:t>𝜕</m:t>
                          </m:r>
                          <m:r>
                            <a:rPr lang="en-IN" i="1">
                              <a:solidFill>
                                <a:srgbClr val="00B050"/>
                              </a:solidFill>
                              <a:latin typeface="Cambria Math" panose="02040503050406030204" pitchFamily="18" charset="0"/>
                            </a:rPr>
                            <m:t>𝑦</m:t>
                          </m:r>
                        </m:den>
                      </m:f>
                      <m:r>
                        <a:rPr lang="en-IN" i="1">
                          <a:solidFill>
                            <a:srgbClr val="00B050"/>
                          </a:solidFill>
                          <a:latin typeface="Cambria Math" panose="02040503050406030204" pitchFamily="18" charset="0"/>
                        </a:rPr>
                        <m:t>+</m:t>
                      </m:r>
                      <m:f>
                        <m:fPr>
                          <m:ctrlPr>
                            <a:rPr lang="en-IN" i="1">
                              <a:solidFill>
                                <a:srgbClr val="00B050"/>
                              </a:solidFill>
                              <a:latin typeface="Cambria Math" panose="02040503050406030204" pitchFamily="18" charset="0"/>
                            </a:rPr>
                          </m:ctrlPr>
                        </m:fPr>
                        <m:num>
                          <m:r>
                            <a:rPr lang="en-IN" i="1">
                              <a:solidFill>
                                <a:srgbClr val="00B050"/>
                              </a:solidFill>
                              <a:latin typeface="Cambria Math" panose="02040503050406030204" pitchFamily="18" charset="0"/>
                            </a:rPr>
                            <m:t>𝜕</m:t>
                          </m:r>
                          <m:d>
                            <m:dPr>
                              <m:ctrlPr>
                                <a:rPr lang="en-IN" i="1">
                                  <a:solidFill>
                                    <a:srgbClr val="00B050"/>
                                  </a:solidFill>
                                  <a:latin typeface="Cambria Math" panose="02040503050406030204" pitchFamily="18" charset="0"/>
                                </a:rPr>
                              </m:ctrlPr>
                            </m:dPr>
                            <m:e>
                              <m:r>
                                <a:rPr lang="en-IN" i="1">
                                  <a:solidFill>
                                    <a:srgbClr val="00B050"/>
                                  </a:solidFill>
                                  <a:latin typeface="Cambria Math" panose="02040503050406030204" pitchFamily="18" charset="0"/>
                                </a:rPr>
                                <m:t>𝜌</m:t>
                              </m:r>
                              <m:r>
                                <a:rPr lang="en-IN" i="1">
                                  <a:solidFill>
                                    <a:srgbClr val="00B050"/>
                                  </a:solidFill>
                                  <a:latin typeface="Cambria Math" panose="02040503050406030204" pitchFamily="18" charset="0"/>
                                </a:rPr>
                                <m:t>𝑤</m:t>
                              </m:r>
                            </m:e>
                          </m:d>
                        </m:num>
                        <m:den>
                          <m:r>
                            <a:rPr lang="en-IN" i="1">
                              <a:solidFill>
                                <a:srgbClr val="00B050"/>
                              </a:solidFill>
                              <a:latin typeface="Cambria Math" panose="02040503050406030204" pitchFamily="18" charset="0"/>
                            </a:rPr>
                            <m:t>𝜕</m:t>
                          </m:r>
                          <m:r>
                            <a:rPr lang="en-US" b="0" i="1" smtClean="0">
                              <a:solidFill>
                                <a:srgbClr val="00B050"/>
                              </a:solidFill>
                              <a:latin typeface="Cambria Math" panose="02040503050406030204" pitchFamily="18" charset="0"/>
                            </a:rPr>
                            <m:t>𝑧</m:t>
                          </m:r>
                        </m:den>
                      </m:f>
                      <m:r>
                        <a:rPr lang="en-IN" i="1">
                          <a:solidFill>
                            <a:srgbClr val="00B050"/>
                          </a:solidFill>
                          <a:latin typeface="Cambria Math" panose="02040503050406030204" pitchFamily="18" charset="0"/>
                        </a:rPr>
                        <m:t>=</m:t>
                      </m:r>
                      <m:r>
                        <a:rPr lang="en-IN" i="1">
                          <a:solidFill>
                            <a:srgbClr val="00B050"/>
                          </a:solidFill>
                          <a:latin typeface="Cambria Math" panose="02040503050406030204" pitchFamily="18" charset="0"/>
                        </a:rPr>
                        <m:t>0</m:t>
                      </m:r>
                    </m:oMath>
                  </m:oMathPara>
                </a14:m>
                <a:endParaRPr lang="en-IN" dirty="0">
                  <a:solidFill>
                    <a:srgbClr val="00B050"/>
                  </a:solidFill>
                </a:endParaRPr>
              </a:p>
            </p:txBody>
          </p:sp>
        </mc:Choice>
        <mc:Fallback xmlns="">
          <p:sp>
            <p:nvSpPr>
              <p:cNvPr id="31749" name="Object 5">
                <a:extLst>
                  <a:ext uri="{FF2B5EF4-FFF2-40B4-BE49-F238E27FC236}">
                    <a16:creationId xmlns:a16="http://schemas.microsoft.com/office/drawing/2014/main" id="{41EBB74D-D5AC-09F9-5F8E-12A2E231AE76}"/>
                  </a:ext>
                </a:extLst>
              </p:cNvPr>
              <p:cNvSpPr txBox="1">
                <a:spLocks noRot="1" noChangeAspect="1" noMove="1" noResize="1" noEditPoints="1" noAdjustHandles="1" noChangeArrowheads="1" noChangeShapeType="1" noTextEdit="1"/>
              </p:cNvSpPr>
              <p:nvPr/>
            </p:nvSpPr>
            <p:spPr bwMode="auto">
              <a:xfrm>
                <a:off x="2514600" y="2743200"/>
                <a:ext cx="5029200" cy="1065213"/>
              </a:xfrm>
              <a:prstGeom prst="rect">
                <a:avLst/>
              </a:prstGeom>
              <a:blipFill>
                <a:blip r:embed="rId3"/>
                <a:stretch>
                  <a:fillRect/>
                </a:stretch>
              </a:blipFill>
              <a:ln>
                <a:noFill/>
              </a:ln>
              <a:effectLst/>
            </p:spPr>
            <p:txBody>
              <a:bodyPr/>
              <a:lstStyle/>
              <a:p>
                <a:r>
                  <a:rPr lang="en-IN">
                    <a:noFill/>
                  </a:rPr>
                  <a:t> </a:t>
                </a:r>
              </a:p>
            </p:txBody>
          </p:sp>
        </mc:Fallback>
      </mc:AlternateContent>
      <mc:AlternateContent xmlns:mc="http://schemas.openxmlformats.org/markup-compatibility/2006" xmlns:p14="http://schemas.microsoft.com/office/powerpoint/2010/main">
        <mc:Choice Requires="p14">
          <p:contentPart p14:bwMode="auto" r:id="rId4">
            <p14:nvContentPartPr>
              <p14:cNvPr id="10247" name="Ink 10">
                <a:extLst>
                  <a:ext uri="{FF2B5EF4-FFF2-40B4-BE49-F238E27FC236}">
                    <a16:creationId xmlns:a16="http://schemas.microsoft.com/office/drawing/2014/main" id="{45DAD279-8B65-EDE6-9179-073F2F87F763}"/>
                  </a:ext>
                </a:extLst>
              </p14:cNvPr>
              <p14:cNvContentPartPr>
                <a14:cpLocks xmlns:a14="http://schemas.microsoft.com/office/drawing/2010/main" noRot="1" noChangeAspect="1" noEditPoints="1" noChangeArrowheads="1" noChangeShapeType="1"/>
              </p14:cNvContentPartPr>
              <p14:nvPr/>
            </p14:nvContentPartPr>
            <p14:xfrm>
              <a:off x="6223000" y="2608263"/>
              <a:ext cx="6350" cy="1587"/>
            </p14:xfrm>
          </p:contentPart>
        </mc:Choice>
        <mc:Fallback xmlns="">
          <p:pic>
            <p:nvPicPr>
              <p:cNvPr id="10247" name="Ink 10">
                <a:extLst>
                  <a:ext uri="{FF2B5EF4-FFF2-40B4-BE49-F238E27FC236}">
                    <a16:creationId xmlns:a16="http://schemas.microsoft.com/office/drawing/2014/main" id="{45DAD279-8B65-EDE6-9179-073F2F87F763}"/>
                  </a:ext>
                </a:extLst>
              </p:cNvPr>
              <p:cNvPicPr>
                <a:picLocks noRot="1" noChangeAspect="1" noEditPoints="1" noChangeArrowheads="1" noChangeShapeType="1"/>
              </p:cNvPicPr>
              <p:nvPr/>
            </p:nvPicPr>
            <p:blipFill>
              <a:blip r:embed="rId5"/>
              <a:stretch>
                <a:fillRect/>
              </a:stretch>
            </p:blipFill>
            <p:spPr>
              <a:xfrm>
                <a:off x="6211993" y="2594509"/>
                <a:ext cx="28363" cy="29095"/>
              </a:xfrm>
              <a:prstGeom prst="rect">
                <a:avLst/>
              </a:prstGeom>
            </p:spPr>
          </p:pic>
        </mc:Fallback>
      </mc:AlternateContent>
      <p:sp>
        <p:nvSpPr>
          <p:cNvPr id="22" name="Title 21">
            <a:extLst>
              <a:ext uri="{FF2B5EF4-FFF2-40B4-BE49-F238E27FC236}">
                <a16:creationId xmlns:a16="http://schemas.microsoft.com/office/drawing/2014/main" id="{654FEB4A-AC9B-E4B1-49A5-F4F5BB87DB29}"/>
              </a:ext>
            </a:extLst>
          </p:cNvPr>
          <p:cNvSpPr>
            <a:spLocks noGrp="1"/>
          </p:cNvSpPr>
          <p:nvPr>
            <p:ph type="title"/>
          </p:nvPr>
        </p:nvSpPr>
        <p:spPr>
          <a:xfrm>
            <a:off x="1411665" y="287337"/>
            <a:ext cx="6894135" cy="779463"/>
          </a:xfrm>
        </p:spPr>
        <p:txBody>
          <a:bodyPr/>
          <a:lstStyle/>
          <a:p>
            <a:r>
              <a:rPr lang="en-US" sz="2800" dirty="0"/>
              <a:t>Continuity Equation for Fluid  flows</a:t>
            </a:r>
            <a:endParaRPr lang="en-IN" sz="2800" dirty="0"/>
          </a:p>
        </p:txBody>
      </p:sp>
      <mc:AlternateContent xmlns:mc="http://schemas.openxmlformats.org/markup-compatibility/2006" xmlns:a14="http://schemas.microsoft.com/office/drawing/2010/main">
        <mc:Choice Requires="a14">
          <p:sp>
            <p:nvSpPr>
              <p:cNvPr id="21" name="Object 3">
                <a:extLst>
                  <a:ext uri="{FF2B5EF4-FFF2-40B4-BE49-F238E27FC236}">
                    <a16:creationId xmlns:a16="http://schemas.microsoft.com/office/drawing/2014/main" id="{E7EBDCD0-2801-E15D-D24F-6B4C682F1C0B}"/>
                  </a:ext>
                </a:extLst>
              </p:cNvPr>
              <p:cNvSpPr txBox="1"/>
              <p:nvPr/>
            </p:nvSpPr>
            <p:spPr bwMode="auto">
              <a:xfrm>
                <a:off x="2133600" y="4038600"/>
                <a:ext cx="5867400" cy="881915"/>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f>
                        <m:fPr>
                          <m:ctrlPr>
                            <a:rPr lang="en-IN" i="1" smtClean="0">
                              <a:solidFill>
                                <a:srgbClr val="FF0000"/>
                              </a:solidFill>
                              <a:latin typeface="Cambria Math" panose="02040503050406030204" pitchFamily="18" charset="0"/>
                            </a:rPr>
                          </m:ctrlPr>
                        </m:fPr>
                        <m:num>
                          <m:r>
                            <a:rPr lang="en-IN" i="1">
                              <a:solidFill>
                                <a:srgbClr val="FF0000"/>
                              </a:solidFill>
                              <a:latin typeface="Cambria Math" panose="02040503050406030204" pitchFamily="18" charset="0"/>
                            </a:rPr>
                            <m:t>𝜕𝜌</m:t>
                          </m:r>
                        </m:num>
                        <m:den>
                          <m:r>
                            <a:rPr lang="en-IN" i="1">
                              <a:solidFill>
                                <a:srgbClr val="FF0000"/>
                              </a:solidFill>
                              <a:latin typeface="Cambria Math" panose="02040503050406030204" pitchFamily="18" charset="0"/>
                            </a:rPr>
                            <m:t>𝜕</m:t>
                          </m:r>
                          <m:r>
                            <a:rPr lang="en-IN" i="1">
                              <a:solidFill>
                                <a:srgbClr val="FF0000"/>
                              </a:solidFill>
                              <a:latin typeface="Cambria Math" panose="02040503050406030204" pitchFamily="18" charset="0"/>
                            </a:rPr>
                            <m:t>𝑡</m:t>
                          </m:r>
                        </m:den>
                      </m:f>
                      <m:r>
                        <a:rPr lang="en-IN" i="1">
                          <a:solidFill>
                            <a:srgbClr val="FF0000"/>
                          </a:solidFill>
                          <a:latin typeface="Cambria Math" panose="02040503050406030204" pitchFamily="18" charset="0"/>
                        </a:rPr>
                        <m:t>+</m:t>
                      </m:r>
                      <m:f>
                        <m:fPr>
                          <m:ctrlPr>
                            <a:rPr lang="en-IN" i="1">
                              <a:solidFill>
                                <a:srgbClr val="FF0000"/>
                              </a:solidFill>
                              <a:latin typeface="Cambria Math" panose="02040503050406030204" pitchFamily="18" charset="0"/>
                            </a:rPr>
                          </m:ctrlPr>
                        </m:fPr>
                        <m:num>
                          <m:r>
                            <a:rPr lang="en-IN" i="1">
                              <a:solidFill>
                                <a:srgbClr val="FF0000"/>
                              </a:solidFill>
                              <a:latin typeface="Cambria Math" panose="02040503050406030204" pitchFamily="18" charset="0"/>
                            </a:rPr>
                            <m:t>1</m:t>
                          </m:r>
                        </m:num>
                        <m:den>
                          <m:r>
                            <a:rPr lang="en-IN" i="1">
                              <a:solidFill>
                                <a:srgbClr val="FF0000"/>
                              </a:solidFill>
                              <a:latin typeface="Cambria Math" panose="02040503050406030204" pitchFamily="18" charset="0"/>
                            </a:rPr>
                            <m:t>𝑟</m:t>
                          </m:r>
                        </m:den>
                      </m:f>
                      <m:f>
                        <m:fPr>
                          <m:ctrlPr>
                            <a:rPr lang="en-IN" i="1">
                              <a:solidFill>
                                <a:srgbClr val="FF0000"/>
                              </a:solidFill>
                              <a:latin typeface="Cambria Math" panose="02040503050406030204" pitchFamily="18" charset="0"/>
                            </a:rPr>
                          </m:ctrlPr>
                        </m:fPr>
                        <m:num>
                          <m:r>
                            <a:rPr lang="en-IN" i="1">
                              <a:solidFill>
                                <a:srgbClr val="FF0000"/>
                              </a:solidFill>
                              <a:latin typeface="Cambria Math" panose="02040503050406030204" pitchFamily="18" charset="0"/>
                            </a:rPr>
                            <m:t>𝜕</m:t>
                          </m:r>
                          <m:d>
                            <m:dPr>
                              <m:ctrlPr>
                                <a:rPr lang="en-IN" i="1">
                                  <a:solidFill>
                                    <a:srgbClr val="FF0000"/>
                                  </a:solidFill>
                                  <a:latin typeface="Cambria Math" panose="02040503050406030204" pitchFamily="18" charset="0"/>
                                </a:rPr>
                              </m:ctrlPr>
                            </m:dPr>
                            <m:e>
                              <m:r>
                                <a:rPr lang="en-IN" i="1">
                                  <a:solidFill>
                                    <a:srgbClr val="FF0000"/>
                                  </a:solidFill>
                                  <a:latin typeface="Cambria Math" panose="02040503050406030204" pitchFamily="18" charset="0"/>
                                </a:rPr>
                                <m:t>𝑟</m:t>
                              </m:r>
                              <m:r>
                                <a:rPr lang="en-IN" i="1">
                                  <a:solidFill>
                                    <a:srgbClr val="FF0000"/>
                                  </a:solidFill>
                                  <a:latin typeface="Cambria Math" panose="02040503050406030204" pitchFamily="18" charset="0"/>
                                </a:rPr>
                                <m:t>𝜌</m:t>
                              </m:r>
                              <m:sSub>
                                <m:sSubPr>
                                  <m:ctrlPr>
                                    <a:rPr lang="en-IN" i="1">
                                      <a:solidFill>
                                        <a:srgbClr val="FF0000"/>
                                      </a:solidFill>
                                      <a:latin typeface="Cambria Math" panose="02040503050406030204" pitchFamily="18" charset="0"/>
                                    </a:rPr>
                                  </m:ctrlPr>
                                </m:sSubPr>
                                <m:e>
                                  <m:r>
                                    <a:rPr lang="en-IN" i="1">
                                      <a:solidFill>
                                        <a:srgbClr val="FF0000"/>
                                      </a:solidFill>
                                      <a:latin typeface="Cambria Math" panose="02040503050406030204" pitchFamily="18" charset="0"/>
                                    </a:rPr>
                                    <m:t>𝑣</m:t>
                                  </m:r>
                                </m:e>
                                <m:sub>
                                  <m:r>
                                    <a:rPr lang="en-IN" i="1">
                                      <a:solidFill>
                                        <a:srgbClr val="FF0000"/>
                                      </a:solidFill>
                                      <a:latin typeface="Cambria Math" panose="02040503050406030204" pitchFamily="18" charset="0"/>
                                    </a:rPr>
                                    <m:t>𝑟</m:t>
                                  </m:r>
                                </m:sub>
                              </m:sSub>
                            </m:e>
                          </m:d>
                        </m:num>
                        <m:den>
                          <m:r>
                            <a:rPr lang="en-IN" i="1">
                              <a:solidFill>
                                <a:srgbClr val="FF0000"/>
                              </a:solidFill>
                              <a:latin typeface="Cambria Math" panose="02040503050406030204" pitchFamily="18" charset="0"/>
                            </a:rPr>
                            <m:t>𝜕</m:t>
                          </m:r>
                          <m:r>
                            <a:rPr lang="en-IN" i="1">
                              <a:solidFill>
                                <a:srgbClr val="FF0000"/>
                              </a:solidFill>
                              <a:latin typeface="Cambria Math" panose="02040503050406030204" pitchFamily="18" charset="0"/>
                            </a:rPr>
                            <m:t>𝑟</m:t>
                          </m:r>
                        </m:den>
                      </m:f>
                      <m:r>
                        <a:rPr lang="en-IN" i="1">
                          <a:solidFill>
                            <a:srgbClr val="FF0000"/>
                          </a:solidFill>
                          <a:latin typeface="Cambria Math" panose="02040503050406030204" pitchFamily="18" charset="0"/>
                        </a:rPr>
                        <m:t>+</m:t>
                      </m:r>
                      <m:f>
                        <m:fPr>
                          <m:ctrlPr>
                            <a:rPr lang="en-IN" i="1">
                              <a:solidFill>
                                <a:srgbClr val="FF0000"/>
                              </a:solidFill>
                              <a:latin typeface="Cambria Math" panose="02040503050406030204" pitchFamily="18" charset="0"/>
                            </a:rPr>
                          </m:ctrlPr>
                        </m:fPr>
                        <m:num>
                          <m:r>
                            <a:rPr lang="en-IN" i="1">
                              <a:solidFill>
                                <a:srgbClr val="FF0000"/>
                              </a:solidFill>
                              <a:latin typeface="Cambria Math" panose="02040503050406030204" pitchFamily="18" charset="0"/>
                            </a:rPr>
                            <m:t>1</m:t>
                          </m:r>
                        </m:num>
                        <m:den>
                          <m:r>
                            <a:rPr lang="en-IN" i="1">
                              <a:solidFill>
                                <a:srgbClr val="FF0000"/>
                              </a:solidFill>
                              <a:latin typeface="Cambria Math" panose="02040503050406030204" pitchFamily="18" charset="0"/>
                            </a:rPr>
                            <m:t>𝑟</m:t>
                          </m:r>
                        </m:den>
                      </m:f>
                      <m:f>
                        <m:fPr>
                          <m:ctrlPr>
                            <a:rPr lang="en-IN" i="1">
                              <a:solidFill>
                                <a:srgbClr val="FF0000"/>
                              </a:solidFill>
                              <a:latin typeface="Cambria Math" panose="02040503050406030204" pitchFamily="18" charset="0"/>
                            </a:rPr>
                          </m:ctrlPr>
                        </m:fPr>
                        <m:num>
                          <m:r>
                            <a:rPr lang="en-IN" i="1">
                              <a:solidFill>
                                <a:srgbClr val="FF0000"/>
                              </a:solidFill>
                              <a:latin typeface="Cambria Math" panose="02040503050406030204" pitchFamily="18" charset="0"/>
                            </a:rPr>
                            <m:t>𝜕</m:t>
                          </m:r>
                          <m:d>
                            <m:dPr>
                              <m:ctrlPr>
                                <a:rPr lang="en-IN" i="1">
                                  <a:solidFill>
                                    <a:srgbClr val="FF0000"/>
                                  </a:solidFill>
                                  <a:latin typeface="Cambria Math" panose="02040503050406030204" pitchFamily="18" charset="0"/>
                                </a:rPr>
                              </m:ctrlPr>
                            </m:dPr>
                            <m:e>
                              <m:r>
                                <a:rPr lang="en-IN" i="1">
                                  <a:solidFill>
                                    <a:srgbClr val="FF0000"/>
                                  </a:solidFill>
                                  <a:latin typeface="Cambria Math" panose="02040503050406030204" pitchFamily="18" charset="0"/>
                                </a:rPr>
                                <m:t>𝜌</m:t>
                              </m:r>
                              <m:sSub>
                                <m:sSubPr>
                                  <m:ctrlPr>
                                    <a:rPr lang="en-IN" i="1">
                                      <a:solidFill>
                                        <a:srgbClr val="FF0000"/>
                                      </a:solidFill>
                                      <a:latin typeface="Cambria Math" panose="02040503050406030204" pitchFamily="18" charset="0"/>
                                    </a:rPr>
                                  </m:ctrlPr>
                                </m:sSubPr>
                                <m:e>
                                  <m:r>
                                    <a:rPr lang="en-IN" i="1">
                                      <a:solidFill>
                                        <a:srgbClr val="FF0000"/>
                                      </a:solidFill>
                                      <a:latin typeface="Cambria Math" panose="02040503050406030204" pitchFamily="18" charset="0"/>
                                    </a:rPr>
                                    <m:t>𝑣</m:t>
                                  </m:r>
                                </m:e>
                                <m:sub>
                                  <m:r>
                                    <a:rPr lang="en-IN" i="1">
                                      <a:solidFill>
                                        <a:srgbClr val="FF0000"/>
                                      </a:solidFill>
                                      <a:latin typeface="Cambria Math" panose="02040503050406030204" pitchFamily="18" charset="0"/>
                                    </a:rPr>
                                    <m:t>𝜃</m:t>
                                  </m:r>
                                </m:sub>
                              </m:sSub>
                            </m:e>
                          </m:d>
                        </m:num>
                        <m:den>
                          <m:r>
                            <a:rPr lang="en-IN" i="1">
                              <a:solidFill>
                                <a:srgbClr val="FF0000"/>
                              </a:solidFill>
                              <a:latin typeface="Cambria Math" panose="02040503050406030204" pitchFamily="18" charset="0"/>
                            </a:rPr>
                            <m:t>𝜕𝜃</m:t>
                          </m:r>
                        </m:den>
                      </m:f>
                      <m:r>
                        <a:rPr lang="en-IN" i="1">
                          <a:solidFill>
                            <a:srgbClr val="FF0000"/>
                          </a:solidFill>
                          <a:latin typeface="Cambria Math" panose="02040503050406030204" pitchFamily="18" charset="0"/>
                        </a:rPr>
                        <m:t>+</m:t>
                      </m:r>
                      <m:f>
                        <m:fPr>
                          <m:ctrlPr>
                            <a:rPr lang="en-IN" i="1">
                              <a:solidFill>
                                <a:srgbClr val="FF0000"/>
                              </a:solidFill>
                              <a:latin typeface="Cambria Math" panose="02040503050406030204" pitchFamily="18" charset="0"/>
                            </a:rPr>
                          </m:ctrlPr>
                        </m:fPr>
                        <m:num>
                          <m:r>
                            <a:rPr lang="en-IN" i="1">
                              <a:solidFill>
                                <a:srgbClr val="FF0000"/>
                              </a:solidFill>
                              <a:latin typeface="Cambria Math" panose="02040503050406030204" pitchFamily="18" charset="0"/>
                            </a:rPr>
                            <m:t>𝜕</m:t>
                          </m:r>
                          <m:d>
                            <m:dPr>
                              <m:ctrlPr>
                                <a:rPr lang="en-IN" i="1">
                                  <a:solidFill>
                                    <a:srgbClr val="FF0000"/>
                                  </a:solidFill>
                                  <a:latin typeface="Cambria Math" panose="02040503050406030204" pitchFamily="18" charset="0"/>
                                </a:rPr>
                              </m:ctrlPr>
                            </m:dPr>
                            <m:e>
                              <m:r>
                                <a:rPr lang="en-IN" i="1">
                                  <a:solidFill>
                                    <a:srgbClr val="FF0000"/>
                                  </a:solidFill>
                                  <a:latin typeface="Cambria Math" panose="02040503050406030204" pitchFamily="18" charset="0"/>
                                </a:rPr>
                                <m:t>𝜌</m:t>
                              </m:r>
                              <m:sSub>
                                <m:sSubPr>
                                  <m:ctrlPr>
                                    <a:rPr lang="en-IN" i="1">
                                      <a:solidFill>
                                        <a:srgbClr val="FF0000"/>
                                      </a:solidFill>
                                      <a:latin typeface="Cambria Math" panose="02040503050406030204" pitchFamily="18" charset="0"/>
                                    </a:rPr>
                                  </m:ctrlPr>
                                </m:sSubPr>
                                <m:e>
                                  <m:r>
                                    <a:rPr lang="en-IN" i="1">
                                      <a:solidFill>
                                        <a:srgbClr val="FF0000"/>
                                      </a:solidFill>
                                      <a:latin typeface="Cambria Math" panose="02040503050406030204" pitchFamily="18" charset="0"/>
                                    </a:rPr>
                                    <m:t>𝑣</m:t>
                                  </m:r>
                                </m:e>
                                <m:sub>
                                  <m:r>
                                    <a:rPr lang="en-IN" i="1">
                                      <a:solidFill>
                                        <a:srgbClr val="FF0000"/>
                                      </a:solidFill>
                                      <a:latin typeface="Cambria Math" panose="02040503050406030204" pitchFamily="18" charset="0"/>
                                    </a:rPr>
                                    <m:t>𝑧</m:t>
                                  </m:r>
                                </m:sub>
                              </m:sSub>
                            </m:e>
                          </m:d>
                        </m:num>
                        <m:den>
                          <m:r>
                            <a:rPr lang="en-IN" i="1">
                              <a:solidFill>
                                <a:srgbClr val="FF0000"/>
                              </a:solidFill>
                              <a:latin typeface="Cambria Math" panose="02040503050406030204" pitchFamily="18" charset="0"/>
                            </a:rPr>
                            <m:t>𝜕</m:t>
                          </m:r>
                          <m:r>
                            <a:rPr lang="en-IN" i="1">
                              <a:solidFill>
                                <a:srgbClr val="FF0000"/>
                              </a:solidFill>
                              <a:latin typeface="Cambria Math" panose="02040503050406030204" pitchFamily="18" charset="0"/>
                            </a:rPr>
                            <m:t>𝑧</m:t>
                          </m:r>
                        </m:den>
                      </m:f>
                      <m:r>
                        <a:rPr lang="en-IN" i="1">
                          <a:solidFill>
                            <a:srgbClr val="FF0000"/>
                          </a:solidFill>
                          <a:latin typeface="Cambria Math" panose="02040503050406030204" pitchFamily="18" charset="0"/>
                        </a:rPr>
                        <m:t>=</m:t>
                      </m:r>
                      <m:r>
                        <a:rPr lang="en-IN" i="1">
                          <a:solidFill>
                            <a:srgbClr val="FF0000"/>
                          </a:solidFill>
                          <a:latin typeface="Cambria Math" panose="02040503050406030204" pitchFamily="18" charset="0"/>
                        </a:rPr>
                        <m:t>0</m:t>
                      </m:r>
                    </m:oMath>
                  </m:oMathPara>
                </a14:m>
                <a:endParaRPr lang="en-IN" dirty="0">
                  <a:solidFill>
                    <a:srgbClr val="FF0000"/>
                  </a:solidFill>
                </a:endParaRPr>
              </a:p>
            </p:txBody>
          </p:sp>
        </mc:Choice>
        <mc:Fallback xmlns="">
          <p:sp>
            <p:nvSpPr>
              <p:cNvPr id="21" name="Object 3">
                <a:extLst>
                  <a:ext uri="{FF2B5EF4-FFF2-40B4-BE49-F238E27FC236}">
                    <a16:creationId xmlns:a16="http://schemas.microsoft.com/office/drawing/2014/main" id="{E7EBDCD0-2801-E15D-D24F-6B4C682F1C0B}"/>
                  </a:ext>
                </a:extLst>
              </p:cNvPr>
              <p:cNvSpPr txBox="1">
                <a:spLocks noRot="1" noChangeAspect="1" noMove="1" noResize="1" noEditPoints="1" noAdjustHandles="1" noChangeArrowheads="1" noChangeShapeType="1" noTextEdit="1"/>
              </p:cNvSpPr>
              <p:nvPr/>
            </p:nvSpPr>
            <p:spPr bwMode="auto">
              <a:xfrm>
                <a:off x="2133600" y="4038600"/>
                <a:ext cx="5867400" cy="881915"/>
              </a:xfrm>
              <a:prstGeom prst="rect">
                <a:avLst/>
              </a:prstGeom>
              <a:blipFill>
                <a:blip r:embed="rId7"/>
                <a:stretch>
                  <a:fillRect/>
                </a:stretch>
              </a:blipFill>
              <a:ln>
                <a:noFill/>
              </a:ln>
              <a:effectLst/>
            </p:spPr>
            <p:txBody>
              <a:bodyPr/>
              <a:lstStyle/>
              <a:p>
                <a:r>
                  <a:rPr lang="en-IN">
                    <a:noFill/>
                  </a:rPr>
                  <a:t> </a:t>
                </a:r>
              </a:p>
            </p:txBody>
          </p:sp>
        </mc:Fallback>
      </mc:AlternateContent>
      <p:sp>
        <p:nvSpPr>
          <p:cNvPr id="23" name="Rectangle 22">
            <a:extLst>
              <a:ext uri="{FF2B5EF4-FFF2-40B4-BE49-F238E27FC236}">
                <a16:creationId xmlns:a16="http://schemas.microsoft.com/office/drawing/2014/main" id="{84B519E6-3CF1-5814-556E-0D7C26E86D54}"/>
              </a:ext>
            </a:extLst>
          </p:cNvPr>
          <p:cNvSpPr>
            <a:spLocks noChangeArrowheads="1"/>
          </p:cNvSpPr>
          <p:nvPr/>
        </p:nvSpPr>
        <p:spPr bwMode="auto">
          <a:xfrm>
            <a:off x="457200" y="3505200"/>
            <a:ext cx="8458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In the Cylindrical polar  coordinate system, the continuity equation given as:</a:t>
            </a:r>
          </a:p>
        </p:txBody>
      </p:sp>
      <p:sp>
        <p:nvSpPr>
          <p:cNvPr id="24" name="Rectangle 23">
            <a:extLst>
              <a:ext uri="{FF2B5EF4-FFF2-40B4-BE49-F238E27FC236}">
                <a16:creationId xmlns:a16="http://schemas.microsoft.com/office/drawing/2014/main" id="{FE94B0E1-7825-9D5E-F7E6-9E9843FA34C4}"/>
              </a:ext>
            </a:extLst>
          </p:cNvPr>
          <p:cNvSpPr>
            <a:spLocks noChangeArrowheads="1"/>
          </p:cNvSpPr>
          <p:nvPr/>
        </p:nvSpPr>
        <p:spPr bwMode="auto">
          <a:xfrm>
            <a:off x="457200" y="4884003"/>
            <a:ext cx="8458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In the spherical polar  coordinate system, the continuity equation given as:</a:t>
            </a:r>
          </a:p>
        </p:txBody>
      </p:sp>
      <mc:AlternateContent xmlns:mc="http://schemas.openxmlformats.org/markup-compatibility/2006" xmlns:a14="http://schemas.microsoft.com/office/drawing/2010/main">
        <mc:Choice Requires="a14">
          <p:sp>
            <p:nvSpPr>
              <p:cNvPr id="25" name="Object 5">
                <a:extLst>
                  <a:ext uri="{FF2B5EF4-FFF2-40B4-BE49-F238E27FC236}">
                    <a16:creationId xmlns:a16="http://schemas.microsoft.com/office/drawing/2014/main" id="{1B9397F6-348F-8A9A-B50C-23BDC2847DD3}"/>
                  </a:ext>
                </a:extLst>
              </p:cNvPr>
              <p:cNvSpPr txBox="1"/>
              <p:nvPr/>
            </p:nvSpPr>
            <p:spPr bwMode="auto">
              <a:xfrm>
                <a:off x="611187" y="5638800"/>
                <a:ext cx="8228013" cy="103187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IN" i="1" smtClean="0">
                              <a:solidFill>
                                <a:srgbClr val="7030A0"/>
                              </a:solidFill>
                              <a:latin typeface="Cambria Math" panose="02040503050406030204" pitchFamily="18" charset="0"/>
                            </a:rPr>
                          </m:ctrlPr>
                        </m:fPr>
                        <m:num>
                          <m:r>
                            <a:rPr lang="en-IN" i="1">
                              <a:solidFill>
                                <a:srgbClr val="7030A0"/>
                              </a:solidFill>
                              <a:latin typeface="Cambria Math" panose="02040503050406030204" pitchFamily="18" charset="0"/>
                            </a:rPr>
                            <m:t>𝜕𝜌</m:t>
                          </m:r>
                        </m:num>
                        <m:den>
                          <m:r>
                            <a:rPr lang="en-IN" i="1">
                              <a:solidFill>
                                <a:srgbClr val="7030A0"/>
                              </a:solidFill>
                              <a:latin typeface="Cambria Math" panose="02040503050406030204" pitchFamily="18" charset="0"/>
                            </a:rPr>
                            <m:t>𝜕</m:t>
                          </m:r>
                          <m:r>
                            <a:rPr lang="en-IN" i="1">
                              <a:solidFill>
                                <a:srgbClr val="7030A0"/>
                              </a:solidFill>
                              <a:latin typeface="Cambria Math" panose="02040503050406030204" pitchFamily="18" charset="0"/>
                            </a:rPr>
                            <m:t>𝑡</m:t>
                          </m:r>
                        </m:den>
                      </m:f>
                      <m:r>
                        <a:rPr lang="en-IN" i="1">
                          <a:solidFill>
                            <a:srgbClr val="7030A0"/>
                          </a:solidFill>
                          <a:latin typeface="Cambria Math" panose="02040503050406030204" pitchFamily="18" charset="0"/>
                        </a:rPr>
                        <m:t>+</m:t>
                      </m:r>
                      <m:f>
                        <m:fPr>
                          <m:ctrlPr>
                            <a:rPr lang="en-IN" i="1">
                              <a:solidFill>
                                <a:srgbClr val="7030A0"/>
                              </a:solidFill>
                              <a:latin typeface="Cambria Math" panose="02040503050406030204" pitchFamily="18" charset="0"/>
                            </a:rPr>
                          </m:ctrlPr>
                        </m:fPr>
                        <m:num>
                          <m:r>
                            <a:rPr lang="en-IN" i="1">
                              <a:solidFill>
                                <a:srgbClr val="7030A0"/>
                              </a:solidFill>
                              <a:latin typeface="Cambria Math" panose="02040503050406030204" pitchFamily="18" charset="0"/>
                            </a:rPr>
                            <m:t>1</m:t>
                          </m:r>
                        </m:num>
                        <m:den>
                          <m:sSup>
                            <m:sSupPr>
                              <m:ctrlPr>
                                <a:rPr lang="en-IN" i="1">
                                  <a:solidFill>
                                    <a:srgbClr val="7030A0"/>
                                  </a:solidFill>
                                  <a:latin typeface="Cambria Math" panose="02040503050406030204" pitchFamily="18" charset="0"/>
                                </a:rPr>
                              </m:ctrlPr>
                            </m:sSupPr>
                            <m:e>
                              <m:r>
                                <a:rPr lang="en-IN" i="1">
                                  <a:solidFill>
                                    <a:srgbClr val="7030A0"/>
                                  </a:solidFill>
                                  <a:latin typeface="Cambria Math" panose="02040503050406030204" pitchFamily="18" charset="0"/>
                                </a:rPr>
                                <m:t>𝑟</m:t>
                              </m:r>
                            </m:e>
                            <m:sup>
                              <m:r>
                                <a:rPr lang="en-IN" i="1">
                                  <a:solidFill>
                                    <a:srgbClr val="7030A0"/>
                                  </a:solidFill>
                                  <a:latin typeface="Cambria Math" panose="02040503050406030204" pitchFamily="18" charset="0"/>
                                </a:rPr>
                                <m:t>2</m:t>
                              </m:r>
                            </m:sup>
                          </m:sSup>
                        </m:den>
                      </m:f>
                      <m:f>
                        <m:fPr>
                          <m:ctrlPr>
                            <a:rPr lang="en-IN" i="1">
                              <a:solidFill>
                                <a:srgbClr val="7030A0"/>
                              </a:solidFill>
                              <a:latin typeface="Cambria Math" panose="02040503050406030204" pitchFamily="18" charset="0"/>
                            </a:rPr>
                          </m:ctrlPr>
                        </m:fPr>
                        <m:num>
                          <m:r>
                            <a:rPr lang="en-IN" i="1">
                              <a:solidFill>
                                <a:srgbClr val="7030A0"/>
                              </a:solidFill>
                              <a:latin typeface="Cambria Math" panose="02040503050406030204" pitchFamily="18" charset="0"/>
                            </a:rPr>
                            <m:t>𝜕</m:t>
                          </m:r>
                          <m:d>
                            <m:dPr>
                              <m:ctrlPr>
                                <a:rPr lang="en-IN" i="1">
                                  <a:solidFill>
                                    <a:srgbClr val="7030A0"/>
                                  </a:solidFill>
                                  <a:latin typeface="Cambria Math" panose="02040503050406030204" pitchFamily="18" charset="0"/>
                                </a:rPr>
                              </m:ctrlPr>
                            </m:dPr>
                            <m:e>
                              <m:r>
                                <a:rPr lang="en-IN" i="1">
                                  <a:solidFill>
                                    <a:srgbClr val="7030A0"/>
                                  </a:solidFill>
                                  <a:latin typeface="Cambria Math" panose="02040503050406030204" pitchFamily="18" charset="0"/>
                                </a:rPr>
                                <m:t>𝜌</m:t>
                              </m:r>
                              <m:sSup>
                                <m:sSupPr>
                                  <m:ctrlPr>
                                    <a:rPr lang="en-IN" i="1">
                                      <a:solidFill>
                                        <a:srgbClr val="7030A0"/>
                                      </a:solidFill>
                                      <a:latin typeface="Cambria Math" panose="02040503050406030204" pitchFamily="18" charset="0"/>
                                    </a:rPr>
                                  </m:ctrlPr>
                                </m:sSupPr>
                                <m:e>
                                  <m:r>
                                    <a:rPr lang="en-IN" i="1">
                                      <a:solidFill>
                                        <a:srgbClr val="7030A0"/>
                                      </a:solidFill>
                                      <a:latin typeface="Cambria Math" panose="02040503050406030204" pitchFamily="18" charset="0"/>
                                    </a:rPr>
                                    <m:t>𝑟</m:t>
                                  </m:r>
                                </m:e>
                                <m:sup>
                                  <m:r>
                                    <a:rPr lang="en-IN" i="1">
                                      <a:solidFill>
                                        <a:srgbClr val="7030A0"/>
                                      </a:solidFill>
                                      <a:latin typeface="Cambria Math" panose="02040503050406030204" pitchFamily="18" charset="0"/>
                                    </a:rPr>
                                    <m:t>2</m:t>
                                  </m:r>
                                </m:sup>
                              </m:sSup>
                              <m:sSub>
                                <m:sSubPr>
                                  <m:ctrlPr>
                                    <a:rPr lang="en-IN" i="1">
                                      <a:solidFill>
                                        <a:srgbClr val="7030A0"/>
                                      </a:solidFill>
                                      <a:latin typeface="Cambria Math" panose="02040503050406030204" pitchFamily="18" charset="0"/>
                                    </a:rPr>
                                  </m:ctrlPr>
                                </m:sSubPr>
                                <m:e>
                                  <m:r>
                                    <a:rPr lang="en-IN" i="1">
                                      <a:solidFill>
                                        <a:srgbClr val="7030A0"/>
                                      </a:solidFill>
                                      <a:latin typeface="Cambria Math" panose="02040503050406030204" pitchFamily="18" charset="0"/>
                                    </a:rPr>
                                    <m:t>𝑣</m:t>
                                  </m:r>
                                </m:e>
                                <m:sub>
                                  <m:r>
                                    <a:rPr lang="en-IN" i="1">
                                      <a:solidFill>
                                        <a:srgbClr val="7030A0"/>
                                      </a:solidFill>
                                      <a:latin typeface="Cambria Math" panose="02040503050406030204" pitchFamily="18" charset="0"/>
                                    </a:rPr>
                                    <m:t>𝑟</m:t>
                                  </m:r>
                                </m:sub>
                              </m:sSub>
                            </m:e>
                          </m:d>
                        </m:num>
                        <m:den>
                          <m:r>
                            <a:rPr lang="en-IN" i="1">
                              <a:solidFill>
                                <a:srgbClr val="7030A0"/>
                              </a:solidFill>
                              <a:latin typeface="Cambria Math" panose="02040503050406030204" pitchFamily="18" charset="0"/>
                            </a:rPr>
                            <m:t>𝜕</m:t>
                          </m:r>
                          <m:r>
                            <a:rPr lang="en-IN" i="1">
                              <a:solidFill>
                                <a:srgbClr val="7030A0"/>
                              </a:solidFill>
                              <a:latin typeface="Cambria Math" panose="02040503050406030204" pitchFamily="18" charset="0"/>
                            </a:rPr>
                            <m:t>𝑟</m:t>
                          </m:r>
                        </m:den>
                      </m:f>
                      <m:r>
                        <a:rPr lang="en-IN" i="1">
                          <a:solidFill>
                            <a:srgbClr val="7030A0"/>
                          </a:solidFill>
                          <a:latin typeface="Cambria Math" panose="02040503050406030204" pitchFamily="18" charset="0"/>
                        </a:rPr>
                        <m:t>+</m:t>
                      </m:r>
                      <m:f>
                        <m:fPr>
                          <m:ctrlPr>
                            <a:rPr lang="en-IN" i="1">
                              <a:solidFill>
                                <a:srgbClr val="7030A0"/>
                              </a:solidFill>
                              <a:latin typeface="Cambria Math" panose="02040503050406030204" pitchFamily="18" charset="0"/>
                            </a:rPr>
                          </m:ctrlPr>
                        </m:fPr>
                        <m:num>
                          <m:r>
                            <a:rPr lang="en-IN" i="1">
                              <a:solidFill>
                                <a:srgbClr val="7030A0"/>
                              </a:solidFill>
                              <a:latin typeface="Cambria Math" panose="02040503050406030204" pitchFamily="18" charset="0"/>
                            </a:rPr>
                            <m:t>1</m:t>
                          </m:r>
                        </m:num>
                        <m:den>
                          <m:r>
                            <a:rPr lang="en-IN" i="1">
                              <a:solidFill>
                                <a:srgbClr val="7030A0"/>
                              </a:solidFill>
                              <a:latin typeface="Cambria Math" panose="02040503050406030204" pitchFamily="18" charset="0"/>
                            </a:rPr>
                            <m:t>𝑟</m:t>
                          </m:r>
                          <m:func>
                            <m:funcPr>
                              <m:ctrlPr>
                                <a:rPr lang="en-IN" i="1">
                                  <a:solidFill>
                                    <a:srgbClr val="7030A0"/>
                                  </a:solidFill>
                                  <a:latin typeface="Cambria Math" panose="02040503050406030204" pitchFamily="18" charset="0"/>
                                </a:rPr>
                              </m:ctrlPr>
                            </m:funcPr>
                            <m:fName>
                              <m:r>
                                <m:rPr>
                                  <m:sty m:val="p"/>
                                </m:rPr>
                                <a:rPr lang="en-IN" i="0">
                                  <a:solidFill>
                                    <a:srgbClr val="7030A0"/>
                                  </a:solidFill>
                                  <a:latin typeface="Cambria Math" panose="02040503050406030204" pitchFamily="18" charset="0"/>
                                </a:rPr>
                                <m:t>sin</m:t>
                              </m:r>
                            </m:fName>
                            <m:e>
                              <m:r>
                                <a:rPr lang="en-IN" i="1">
                                  <a:solidFill>
                                    <a:srgbClr val="7030A0"/>
                                  </a:solidFill>
                                  <a:latin typeface="Cambria Math" panose="02040503050406030204" pitchFamily="18" charset="0"/>
                                </a:rPr>
                                <m:t>𝜃</m:t>
                              </m:r>
                            </m:e>
                          </m:func>
                        </m:den>
                      </m:f>
                      <m:f>
                        <m:fPr>
                          <m:ctrlPr>
                            <a:rPr lang="en-IN" i="1">
                              <a:solidFill>
                                <a:srgbClr val="7030A0"/>
                              </a:solidFill>
                              <a:latin typeface="Cambria Math" panose="02040503050406030204" pitchFamily="18" charset="0"/>
                            </a:rPr>
                          </m:ctrlPr>
                        </m:fPr>
                        <m:num>
                          <m:r>
                            <a:rPr lang="en-IN" i="1">
                              <a:solidFill>
                                <a:srgbClr val="7030A0"/>
                              </a:solidFill>
                              <a:latin typeface="Cambria Math" panose="02040503050406030204" pitchFamily="18" charset="0"/>
                            </a:rPr>
                            <m:t>𝜕</m:t>
                          </m:r>
                          <m:d>
                            <m:dPr>
                              <m:ctrlPr>
                                <a:rPr lang="en-IN" i="1">
                                  <a:solidFill>
                                    <a:srgbClr val="7030A0"/>
                                  </a:solidFill>
                                  <a:latin typeface="Cambria Math" panose="02040503050406030204" pitchFamily="18" charset="0"/>
                                </a:rPr>
                              </m:ctrlPr>
                            </m:dPr>
                            <m:e>
                              <m:r>
                                <a:rPr lang="en-IN" i="1">
                                  <a:solidFill>
                                    <a:srgbClr val="7030A0"/>
                                  </a:solidFill>
                                  <a:latin typeface="Cambria Math" panose="02040503050406030204" pitchFamily="18" charset="0"/>
                                </a:rPr>
                                <m:t>𝜌</m:t>
                              </m:r>
                              <m:sSub>
                                <m:sSubPr>
                                  <m:ctrlPr>
                                    <a:rPr lang="en-IN" i="1">
                                      <a:solidFill>
                                        <a:srgbClr val="7030A0"/>
                                      </a:solidFill>
                                      <a:latin typeface="Cambria Math" panose="02040503050406030204" pitchFamily="18" charset="0"/>
                                    </a:rPr>
                                  </m:ctrlPr>
                                </m:sSubPr>
                                <m:e>
                                  <m:r>
                                    <a:rPr lang="en-IN" i="1">
                                      <a:solidFill>
                                        <a:srgbClr val="7030A0"/>
                                      </a:solidFill>
                                      <a:latin typeface="Cambria Math" panose="02040503050406030204" pitchFamily="18" charset="0"/>
                                    </a:rPr>
                                    <m:t>𝑣</m:t>
                                  </m:r>
                                </m:e>
                                <m:sub>
                                  <m:r>
                                    <a:rPr lang="en-IN" i="1">
                                      <a:solidFill>
                                        <a:srgbClr val="7030A0"/>
                                      </a:solidFill>
                                      <a:latin typeface="Cambria Math" panose="02040503050406030204" pitchFamily="18" charset="0"/>
                                    </a:rPr>
                                    <m:t>𝜃</m:t>
                                  </m:r>
                                </m:sub>
                              </m:sSub>
                              <m:func>
                                <m:funcPr>
                                  <m:ctrlPr>
                                    <a:rPr lang="en-IN" i="1">
                                      <a:solidFill>
                                        <a:srgbClr val="7030A0"/>
                                      </a:solidFill>
                                      <a:latin typeface="Cambria Math" panose="02040503050406030204" pitchFamily="18" charset="0"/>
                                    </a:rPr>
                                  </m:ctrlPr>
                                </m:funcPr>
                                <m:fName>
                                  <m:r>
                                    <m:rPr>
                                      <m:sty m:val="p"/>
                                    </m:rPr>
                                    <a:rPr lang="en-IN" i="0">
                                      <a:solidFill>
                                        <a:srgbClr val="7030A0"/>
                                      </a:solidFill>
                                      <a:latin typeface="Cambria Math" panose="02040503050406030204" pitchFamily="18" charset="0"/>
                                    </a:rPr>
                                    <m:t>sin</m:t>
                                  </m:r>
                                </m:fName>
                                <m:e>
                                  <m:r>
                                    <a:rPr lang="en-IN" i="1">
                                      <a:solidFill>
                                        <a:srgbClr val="7030A0"/>
                                      </a:solidFill>
                                      <a:latin typeface="Cambria Math" panose="02040503050406030204" pitchFamily="18" charset="0"/>
                                    </a:rPr>
                                    <m:t>𝜃</m:t>
                                  </m:r>
                                </m:e>
                              </m:func>
                            </m:e>
                          </m:d>
                        </m:num>
                        <m:den>
                          <m:r>
                            <a:rPr lang="en-IN" i="1">
                              <a:solidFill>
                                <a:srgbClr val="7030A0"/>
                              </a:solidFill>
                              <a:latin typeface="Cambria Math" panose="02040503050406030204" pitchFamily="18" charset="0"/>
                            </a:rPr>
                            <m:t>𝜕𝜃</m:t>
                          </m:r>
                        </m:den>
                      </m:f>
                      <m:r>
                        <a:rPr lang="en-IN" i="1">
                          <a:solidFill>
                            <a:srgbClr val="7030A0"/>
                          </a:solidFill>
                          <a:latin typeface="Cambria Math" panose="02040503050406030204" pitchFamily="18" charset="0"/>
                        </a:rPr>
                        <m:t>+</m:t>
                      </m:r>
                      <m:f>
                        <m:fPr>
                          <m:ctrlPr>
                            <a:rPr lang="en-IN" i="1">
                              <a:solidFill>
                                <a:srgbClr val="7030A0"/>
                              </a:solidFill>
                              <a:latin typeface="Cambria Math" panose="02040503050406030204" pitchFamily="18" charset="0"/>
                            </a:rPr>
                          </m:ctrlPr>
                        </m:fPr>
                        <m:num>
                          <m:r>
                            <a:rPr lang="en-IN" i="1">
                              <a:solidFill>
                                <a:srgbClr val="7030A0"/>
                              </a:solidFill>
                              <a:latin typeface="Cambria Math" panose="02040503050406030204" pitchFamily="18" charset="0"/>
                            </a:rPr>
                            <m:t>1</m:t>
                          </m:r>
                        </m:num>
                        <m:den>
                          <m:r>
                            <a:rPr lang="en-IN" i="1">
                              <a:solidFill>
                                <a:srgbClr val="7030A0"/>
                              </a:solidFill>
                              <a:latin typeface="Cambria Math" panose="02040503050406030204" pitchFamily="18" charset="0"/>
                            </a:rPr>
                            <m:t>𝑟</m:t>
                          </m:r>
                          <m:func>
                            <m:funcPr>
                              <m:ctrlPr>
                                <a:rPr lang="en-IN" i="1">
                                  <a:solidFill>
                                    <a:srgbClr val="7030A0"/>
                                  </a:solidFill>
                                  <a:latin typeface="Cambria Math" panose="02040503050406030204" pitchFamily="18" charset="0"/>
                                </a:rPr>
                              </m:ctrlPr>
                            </m:funcPr>
                            <m:fName>
                              <m:r>
                                <m:rPr>
                                  <m:sty m:val="p"/>
                                </m:rPr>
                                <a:rPr lang="en-IN" i="0">
                                  <a:solidFill>
                                    <a:srgbClr val="7030A0"/>
                                  </a:solidFill>
                                  <a:latin typeface="Cambria Math" panose="02040503050406030204" pitchFamily="18" charset="0"/>
                                </a:rPr>
                                <m:t>sin</m:t>
                              </m:r>
                            </m:fName>
                            <m:e>
                              <m:r>
                                <a:rPr lang="en-IN" i="1">
                                  <a:solidFill>
                                    <a:srgbClr val="7030A0"/>
                                  </a:solidFill>
                                  <a:latin typeface="Cambria Math" panose="02040503050406030204" pitchFamily="18" charset="0"/>
                                </a:rPr>
                                <m:t>𝜃</m:t>
                              </m:r>
                            </m:e>
                          </m:func>
                        </m:den>
                      </m:f>
                      <m:f>
                        <m:fPr>
                          <m:ctrlPr>
                            <a:rPr lang="en-IN" i="1">
                              <a:solidFill>
                                <a:srgbClr val="7030A0"/>
                              </a:solidFill>
                              <a:latin typeface="Cambria Math" panose="02040503050406030204" pitchFamily="18" charset="0"/>
                            </a:rPr>
                          </m:ctrlPr>
                        </m:fPr>
                        <m:num>
                          <m:r>
                            <a:rPr lang="en-IN" i="1">
                              <a:solidFill>
                                <a:srgbClr val="7030A0"/>
                              </a:solidFill>
                              <a:latin typeface="Cambria Math" panose="02040503050406030204" pitchFamily="18" charset="0"/>
                            </a:rPr>
                            <m:t>𝜕</m:t>
                          </m:r>
                          <m:d>
                            <m:dPr>
                              <m:ctrlPr>
                                <a:rPr lang="en-IN" i="1">
                                  <a:solidFill>
                                    <a:srgbClr val="7030A0"/>
                                  </a:solidFill>
                                  <a:latin typeface="Cambria Math" panose="02040503050406030204" pitchFamily="18" charset="0"/>
                                </a:rPr>
                              </m:ctrlPr>
                            </m:dPr>
                            <m:e>
                              <m:r>
                                <a:rPr lang="en-IN" i="1">
                                  <a:solidFill>
                                    <a:srgbClr val="7030A0"/>
                                  </a:solidFill>
                                  <a:latin typeface="Cambria Math" panose="02040503050406030204" pitchFamily="18" charset="0"/>
                                </a:rPr>
                                <m:t>𝜌</m:t>
                              </m:r>
                              <m:sSub>
                                <m:sSubPr>
                                  <m:ctrlPr>
                                    <a:rPr lang="en-IN" i="1">
                                      <a:solidFill>
                                        <a:srgbClr val="7030A0"/>
                                      </a:solidFill>
                                      <a:latin typeface="Cambria Math" panose="02040503050406030204" pitchFamily="18" charset="0"/>
                                    </a:rPr>
                                  </m:ctrlPr>
                                </m:sSubPr>
                                <m:e>
                                  <m:r>
                                    <a:rPr lang="en-IN" i="1">
                                      <a:solidFill>
                                        <a:srgbClr val="7030A0"/>
                                      </a:solidFill>
                                      <a:latin typeface="Cambria Math" panose="02040503050406030204" pitchFamily="18" charset="0"/>
                                    </a:rPr>
                                    <m:t>𝑣</m:t>
                                  </m:r>
                                </m:e>
                                <m:sub>
                                  <m:r>
                                    <a:rPr lang="en-IN" i="1">
                                      <a:solidFill>
                                        <a:srgbClr val="7030A0"/>
                                      </a:solidFill>
                                      <a:latin typeface="Cambria Math" panose="02040503050406030204" pitchFamily="18" charset="0"/>
                                    </a:rPr>
                                    <m:t>𝜑</m:t>
                                  </m:r>
                                </m:sub>
                              </m:sSub>
                            </m:e>
                          </m:d>
                        </m:num>
                        <m:den>
                          <m:r>
                            <a:rPr lang="en-IN" i="1">
                              <a:solidFill>
                                <a:srgbClr val="7030A0"/>
                              </a:solidFill>
                              <a:latin typeface="Cambria Math" panose="02040503050406030204" pitchFamily="18" charset="0"/>
                            </a:rPr>
                            <m:t>𝜕𝜑</m:t>
                          </m:r>
                        </m:den>
                      </m:f>
                      <m:r>
                        <a:rPr lang="en-IN" i="1">
                          <a:solidFill>
                            <a:srgbClr val="7030A0"/>
                          </a:solidFill>
                          <a:latin typeface="Cambria Math" panose="02040503050406030204" pitchFamily="18" charset="0"/>
                        </a:rPr>
                        <m:t>=</m:t>
                      </m:r>
                      <m:r>
                        <a:rPr lang="en-IN" i="1">
                          <a:solidFill>
                            <a:srgbClr val="7030A0"/>
                          </a:solidFill>
                          <a:latin typeface="Cambria Math" panose="02040503050406030204" pitchFamily="18" charset="0"/>
                        </a:rPr>
                        <m:t>0</m:t>
                      </m:r>
                    </m:oMath>
                  </m:oMathPara>
                </a14:m>
                <a:endParaRPr lang="en-IN" dirty="0">
                  <a:solidFill>
                    <a:srgbClr val="7030A0"/>
                  </a:solidFill>
                </a:endParaRPr>
              </a:p>
            </p:txBody>
          </p:sp>
        </mc:Choice>
        <mc:Fallback xmlns="">
          <p:sp>
            <p:nvSpPr>
              <p:cNvPr id="25" name="Object 5">
                <a:extLst>
                  <a:ext uri="{FF2B5EF4-FFF2-40B4-BE49-F238E27FC236}">
                    <a16:creationId xmlns:a16="http://schemas.microsoft.com/office/drawing/2014/main" id="{1B9397F6-348F-8A9A-B50C-23BDC2847DD3}"/>
                  </a:ext>
                </a:extLst>
              </p:cNvPr>
              <p:cNvSpPr txBox="1">
                <a:spLocks noRot="1" noChangeAspect="1" noMove="1" noResize="1" noEditPoints="1" noAdjustHandles="1" noChangeArrowheads="1" noChangeShapeType="1" noTextEdit="1"/>
              </p:cNvSpPr>
              <p:nvPr/>
            </p:nvSpPr>
            <p:spPr bwMode="auto">
              <a:xfrm>
                <a:off x="611187" y="5638800"/>
                <a:ext cx="8228013" cy="1031875"/>
              </a:xfrm>
              <a:prstGeom prst="rect">
                <a:avLst/>
              </a:prstGeom>
              <a:blipFill>
                <a:blip r:embed="rId8"/>
                <a:stretch>
                  <a:fillRect/>
                </a:stretch>
              </a:blipFill>
              <a:ln>
                <a:noFill/>
              </a:ln>
              <a:effectLst/>
            </p:spPr>
            <p:txBody>
              <a:bodyPr/>
              <a:lstStyle/>
              <a:p>
                <a:r>
                  <a:rPr lang="en-IN">
                    <a:noFill/>
                  </a:rPr>
                  <a:t> </a:t>
                </a:r>
              </a:p>
            </p:txBody>
          </p:sp>
        </mc:Fallback>
      </mc:AlternateContent>
      <p:sp>
        <p:nvSpPr>
          <p:cNvPr id="27" name="Rectangle 26">
            <a:extLst>
              <a:ext uri="{FF2B5EF4-FFF2-40B4-BE49-F238E27FC236}">
                <a16:creationId xmlns:a16="http://schemas.microsoft.com/office/drawing/2014/main" id="{57AE0B72-1ADE-ED2B-258B-8B8A81112E06}"/>
              </a:ext>
            </a:extLst>
          </p:cNvPr>
          <p:cNvSpPr>
            <a:spLocks noChangeArrowheads="1"/>
          </p:cNvSpPr>
          <p:nvPr/>
        </p:nvSpPr>
        <p:spPr bwMode="auto">
          <a:xfrm>
            <a:off x="304800" y="1290935"/>
            <a:ext cx="8077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 Continuity  Equation  in coordinate invariant form is: </a:t>
            </a:r>
          </a:p>
        </p:txBody>
      </p:sp>
      <p:grpSp>
        <p:nvGrpSpPr>
          <p:cNvPr id="6" name="Group 5">
            <a:extLst>
              <a:ext uri="{FF2B5EF4-FFF2-40B4-BE49-F238E27FC236}">
                <a16:creationId xmlns:a16="http://schemas.microsoft.com/office/drawing/2014/main" id="{24F0C1B6-29B1-BAA3-72BC-6567371685DB}"/>
              </a:ext>
            </a:extLst>
          </p:cNvPr>
          <p:cNvGrpSpPr/>
          <p:nvPr/>
        </p:nvGrpSpPr>
        <p:grpSpPr>
          <a:xfrm>
            <a:off x="0" y="0"/>
            <a:ext cx="9144000" cy="6858000"/>
            <a:chOff x="0" y="0"/>
            <a:chExt cx="9144000" cy="6858000"/>
          </a:xfrm>
        </p:grpSpPr>
        <p:pic>
          <p:nvPicPr>
            <p:cNvPr id="26" name="Picture 25" descr="Logo usage Guidelines">
              <a:extLst>
                <a:ext uri="{FF2B5EF4-FFF2-40B4-BE49-F238E27FC236}">
                  <a16:creationId xmlns:a16="http://schemas.microsoft.com/office/drawing/2014/main" id="{CED6AD62-61AE-AB43-B143-AC8D9929FBA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Group 38">
              <a:extLst>
                <a:ext uri="{FF2B5EF4-FFF2-40B4-BE49-F238E27FC236}">
                  <a16:creationId xmlns:a16="http://schemas.microsoft.com/office/drawing/2014/main" id="{B2303456-C324-8908-FC4F-E813F61F524C}"/>
                </a:ext>
              </a:extLst>
            </p:cNvPr>
            <p:cNvGrpSpPr>
              <a:grpSpLocks/>
            </p:cNvGrpSpPr>
            <p:nvPr/>
          </p:nvGrpSpPr>
          <p:grpSpPr bwMode="auto">
            <a:xfrm>
              <a:off x="0" y="0"/>
              <a:ext cx="9144000" cy="6858000"/>
              <a:chOff x="0" y="0"/>
              <a:chExt cx="9144000" cy="6858000"/>
            </a:xfrm>
          </p:grpSpPr>
          <p:grpSp>
            <p:nvGrpSpPr>
              <p:cNvPr id="29" name="Group 19">
                <a:extLst>
                  <a:ext uri="{FF2B5EF4-FFF2-40B4-BE49-F238E27FC236}">
                    <a16:creationId xmlns:a16="http://schemas.microsoft.com/office/drawing/2014/main" id="{198E5EA2-06E9-43E5-4329-A8B6951EBFAE}"/>
                  </a:ext>
                </a:extLst>
              </p:cNvPr>
              <p:cNvGrpSpPr>
                <a:grpSpLocks/>
              </p:cNvGrpSpPr>
              <p:nvPr/>
            </p:nvGrpSpPr>
            <p:grpSpPr bwMode="auto">
              <a:xfrm>
                <a:off x="0" y="0"/>
                <a:ext cx="9144000" cy="6858000"/>
                <a:chOff x="0" y="0"/>
                <a:chExt cx="9144000" cy="6858000"/>
              </a:xfrm>
            </p:grpSpPr>
            <p:grpSp>
              <p:nvGrpSpPr>
                <p:cNvPr id="31" name="Group 30">
                  <a:extLst>
                    <a:ext uri="{FF2B5EF4-FFF2-40B4-BE49-F238E27FC236}">
                      <a16:creationId xmlns:a16="http://schemas.microsoft.com/office/drawing/2014/main" id="{C2650E0D-F842-06F5-D99B-9F13F2C1CC2D}"/>
                    </a:ext>
                  </a:extLst>
                </p:cNvPr>
                <p:cNvGrpSpPr>
                  <a:grpSpLocks/>
                </p:cNvGrpSpPr>
                <p:nvPr/>
              </p:nvGrpSpPr>
              <p:grpSpPr bwMode="auto">
                <a:xfrm>
                  <a:off x="0" y="0"/>
                  <a:ext cx="9144000" cy="6858000"/>
                  <a:chOff x="0" y="0"/>
                  <a:chExt cx="5760" cy="4320"/>
                </a:xfrm>
              </p:grpSpPr>
              <p:grpSp>
                <p:nvGrpSpPr>
                  <p:cNvPr id="31745" name="Group 31744">
                    <a:extLst>
                      <a:ext uri="{FF2B5EF4-FFF2-40B4-BE49-F238E27FC236}">
                        <a16:creationId xmlns:a16="http://schemas.microsoft.com/office/drawing/2014/main" id="{332BED25-0169-7707-51B3-CB6C25118A44}"/>
                      </a:ext>
                    </a:extLst>
                  </p:cNvPr>
                  <p:cNvGrpSpPr>
                    <a:grpSpLocks/>
                  </p:cNvGrpSpPr>
                  <p:nvPr/>
                </p:nvGrpSpPr>
                <p:grpSpPr bwMode="auto">
                  <a:xfrm>
                    <a:off x="0" y="0"/>
                    <a:ext cx="192" cy="4320"/>
                    <a:chOff x="0" y="-48"/>
                    <a:chExt cx="144" cy="4368"/>
                  </a:xfrm>
                </p:grpSpPr>
                <p:sp>
                  <p:nvSpPr>
                    <p:cNvPr id="31757" name="Rectangle 10">
                      <a:extLst>
                        <a:ext uri="{FF2B5EF4-FFF2-40B4-BE49-F238E27FC236}">
                          <a16:creationId xmlns:a16="http://schemas.microsoft.com/office/drawing/2014/main" id="{AB7B01A0-61B0-E4C9-A162-BD812837821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758" name="Rectangle 11">
                      <a:extLst>
                        <a:ext uri="{FF2B5EF4-FFF2-40B4-BE49-F238E27FC236}">
                          <a16:creationId xmlns:a16="http://schemas.microsoft.com/office/drawing/2014/main" id="{CCF50723-083A-B7C1-7EAA-CDE33A16778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746" name="Group 31745">
                    <a:extLst>
                      <a:ext uri="{FF2B5EF4-FFF2-40B4-BE49-F238E27FC236}">
                        <a16:creationId xmlns:a16="http://schemas.microsoft.com/office/drawing/2014/main" id="{CA214BEE-F5B9-7CA1-620C-896D675A4974}"/>
                      </a:ext>
                    </a:extLst>
                  </p:cNvPr>
                  <p:cNvGrpSpPr>
                    <a:grpSpLocks/>
                  </p:cNvGrpSpPr>
                  <p:nvPr/>
                </p:nvGrpSpPr>
                <p:grpSpPr bwMode="auto">
                  <a:xfrm>
                    <a:off x="5674" y="24"/>
                    <a:ext cx="86" cy="4296"/>
                    <a:chOff x="5616" y="-48"/>
                    <a:chExt cx="144" cy="4368"/>
                  </a:xfrm>
                </p:grpSpPr>
                <p:sp>
                  <p:nvSpPr>
                    <p:cNvPr id="31755" name="Rectangle 13">
                      <a:extLst>
                        <a:ext uri="{FF2B5EF4-FFF2-40B4-BE49-F238E27FC236}">
                          <a16:creationId xmlns:a16="http://schemas.microsoft.com/office/drawing/2014/main" id="{95B10C2B-9392-5450-57BE-870D99A6A6A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756" name="Rectangle 14">
                      <a:extLst>
                        <a:ext uri="{FF2B5EF4-FFF2-40B4-BE49-F238E27FC236}">
                          <a16:creationId xmlns:a16="http://schemas.microsoft.com/office/drawing/2014/main" id="{A64D9797-304A-61C4-A95D-CED6AD1E90B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748" name="Group 31747">
                    <a:extLst>
                      <a:ext uri="{FF2B5EF4-FFF2-40B4-BE49-F238E27FC236}">
                        <a16:creationId xmlns:a16="http://schemas.microsoft.com/office/drawing/2014/main" id="{DD3973E8-FDA0-A7BC-BCA1-6C1C37D44225}"/>
                      </a:ext>
                    </a:extLst>
                  </p:cNvPr>
                  <p:cNvGrpSpPr>
                    <a:grpSpLocks/>
                  </p:cNvGrpSpPr>
                  <p:nvPr/>
                </p:nvGrpSpPr>
                <p:grpSpPr bwMode="auto">
                  <a:xfrm>
                    <a:off x="144" y="0"/>
                    <a:ext cx="5616" cy="144"/>
                    <a:chOff x="96" y="-48"/>
                    <a:chExt cx="5520" cy="144"/>
                  </a:xfrm>
                </p:grpSpPr>
                <p:sp>
                  <p:nvSpPr>
                    <p:cNvPr id="31753" name="Rectangle 31752">
                      <a:extLst>
                        <a:ext uri="{FF2B5EF4-FFF2-40B4-BE49-F238E27FC236}">
                          <a16:creationId xmlns:a16="http://schemas.microsoft.com/office/drawing/2014/main" id="{6604F1D6-2D4A-419C-924B-DD4C627A622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754" name="Rectangle 31753">
                      <a:extLst>
                        <a:ext uri="{FF2B5EF4-FFF2-40B4-BE49-F238E27FC236}">
                          <a16:creationId xmlns:a16="http://schemas.microsoft.com/office/drawing/2014/main" id="{08043065-53E9-0063-B322-DB8381EB22C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750" name="Group 18">
                    <a:extLst>
                      <a:ext uri="{FF2B5EF4-FFF2-40B4-BE49-F238E27FC236}">
                        <a16:creationId xmlns:a16="http://schemas.microsoft.com/office/drawing/2014/main" id="{D46CEC59-65C3-AC80-F5A8-2BDE828A34D5}"/>
                      </a:ext>
                    </a:extLst>
                  </p:cNvPr>
                  <p:cNvGrpSpPr>
                    <a:grpSpLocks/>
                  </p:cNvGrpSpPr>
                  <p:nvPr/>
                </p:nvGrpSpPr>
                <p:grpSpPr bwMode="auto">
                  <a:xfrm>
                    <a:off x="144" y="4234"/>
                    <a:ext cx="5616" cy="86"/>
                    <a:chOff x="96" y="4176"/>
                    <a:chExt cx="5520" cy="144"/>
                  </a:xfrm>
                </p:grpSpPr>
                <p:sp>
                  <p:nvSpPr>
                    <p:cNvPr id="31751" name="Rectangle 19">
                      <a:extLst>
                        <a:ext uri="{FF2B5EF4-FFF2-40B4-BE49-F238E27FC236}">
                          <a16:creationId xmlns:a16="http://schemas.microsoft.com/office/drawing/2014/main" id="{0244064A-E422-2070-D812-759DC06CDFF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752" name="Rectangle 20">
                      <a:extLst>
                        <a:ext uri="{FF2B5EF4-FFF2-40B4-BE49-F238E27FC236}">
                          <a16:creationId xmlns:a16="http://schemas.microsoft.com/office/drawing/2014/main" id="{229F8CD8-4E3A-A2F6-3B41-B90795532BA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1744" name="Rectangle 21">
                  <a:extLst>
                    <a:ext uri="{FF2B5EF4-FFF2-40B4-BE49-F238E27FC236}">
                      <a16:creationId xmlns:a16="http://schemas.microsoft.com/office/drawing/2014/main" id="{F8B1C1A2-2478-37C6-3F45-38BBC7410B99}"/>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30" name="Picture 42" descr="A picture containing shape&#10;&#10;Description automatically generated">
                <a:extLst>
                  <a:ext uri="{FF2B5EF4-FFF2-40B4-BE49-F238E27FC236}">
                    <a16:creationId xmlns:a16="http://schemas.microsoft.com/office/drawing/2014/main" id="{1306DC1C-BF80-E185-48F2-4FD187666F0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470085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dissolv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1749"/>
                                        </p:tgtEl>
                                        <p:attrNameLst>
                                          <p:attrName>style.visibility</p:attrName>
                                        </p:attrNameLst>
                                      </p:cBhvr>
                                      <p:to>
                                        <p:strVal val="visible"/>
                                      </p:to>
                                    </p:set>
                                    <p:anim calcmode="lin" valueType="num">
                                      <p:cBhvr additive="base">
                                        <p:cTn id="12" dur="500" fill="hold"/>
                                        <p:tgtEl>
                                          <p:spTgt spid="31749"/>
                                        </p:tgtEl>
                                        <p:attrNameLst>
                                          <p:attrName>ppt_x</p:attrName>
                                        </p:attrNameLst>
                                      </p:cBhvr>
                                      <p:tavLst>
                                        <p:tav tm="0">
                                          <p:val>
                                            <p:strVal val="#ppt_x"/>
                                          </p:val>
                                        </p:tav>
                                        <p:tav tm="100000">
                                          <p:val>
                                            <p:strVal val="#ppt_x"/>
                                          </p:val>
                                        </p:tav>
                                      </p:tavLst>
                                    </p:anim>
                                    <p:anim calcmode="lin" valueType="num">
                                      <p:cBhvr additive="base">
                                        <p:cTn id="13" dur="500" fill="hold"/>
                                        <p:tgtEl>
                                          <p:spTgt spid="3174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23">
                                            <p:txEl>
                                              <p:pRg st="0" end="0"/>
                                            </p:txEl>
                                          </p:spTgt>
                                        </p:tgtEl>
                                        <p:attrNameLst>
                                          <p:attrName>style.visibility</p:attrName>
                                        </p:attrNameLst>
                                      </p:cBhvr>
                                      <p:to>
                                        <p:strVal val="visible"/>
                                      </p:to>
                                    </p:set>
                                    <p:animEffect transition="in" filter="dissolve">
                                      <p:cBhvr>
                                        <p:cTn id="18" dur="500"/>
                                        <p:tgtEl>
                                          <p:spTgt spid="2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ppt_x"/>
                                          </p:val>
                                        </p:tav>
                                        <p:tav tm="100000">
                                          <p:val>
                                            <p:strVal val="#ppt_x"/>
                                          </p:val>
                                        </p:tav>
                                      </p:tavLst>
                                    </p:anim>
                                    <p:anim calcmode="lin" valueType="num">
                                      <p:cBhvr additive="base">
                                        <p:cTn id="2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24">
                                            <p:txEl>
                                              <p:pRg st="0" end="0"/>
                                            </p:txEl>
                                          </p:spTgt>
                                        </p:tgtEl>
                                        <p:attrNameLst>
                                          <p:attrName>style.visibility</p:attrName>
                                        </p:attrNameLst>
                                      </p:cBhvr>
                                      <p:to>
                                        <p:strVal val="visible"/>
                                      </p:to>
                                    </p:set>
                                    <p:animEffect transition="in" filter="dissolve">
                                      <p:cBhvr>
                                        <p:cTn id="29" dur="500"/>
                                        <p:tgtEl>
                                          <p:spTgt spid="24">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500" fill="hold"/>
                                        <p:tgtEl>
                                          <p:spTgt spid="25"/>
                                        </p:tgtEl>
                                        <p:attrNameLst>
                                          <p:attrName>ppt_x</p:attrName>
                                        </p:attrNameLst>
                                      </p:cBhvr>
                                      <p:tavLst>
                                        <p:tav tm="0">
                                          <p:val>
                                            <p:strVal val="#ppt_x"/>
                                          </p:val>
                                        </p:tav>
                                        <p:tav tm="100000">
                                          <p:val>
                                            <p:strVal val="#ppt_x"/>
                                          </p:val>
                                        </p:tav>
                                      </p:tavLst>
                                    </p:anim>
                                    <p:anim calcmode="lin" valueType="num">
                                      <p:cBhvr additive="base">
                                        <p:cTn id="35"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31749" grpId="0"/>
      <p:bldP spid="21" grpId="0"/>
      <p:bldP spid="23" grpId="0" build="p"/>
      <p:bldP spid="24" grpId="0" build="p"/>
      <p:bldP spid="25" grpId="0"/>
      <p:bldP spid="27"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Title 1">
            <a:extLst>
              <a:ext uri="{FF2B5EF4-FFF2-40B4-BE49-F238E27FC236}">
                <a16:creationId xmlns:a16="http://schemas.microsoft.com/office/drawing/2014/main" id="{BB1A8845-7A64-7655-2B3A-B098F3792393}"/>
              </a:ext>
            </a:extLst>
          </p:cNvPr>
          <p:cNvSpPr>
            <a:spLocks noGrp="1"/>
          </p:cNvSpPr>
          <p:nvPr>
            <p:ph type="title"/>
          </p:nvPr>
        </p:nvSpPr>
        <p:spPr>
          <a:xfrm>
            <a:off x="1857376" y="76200"/>
            <a:ext cx="6127090" cy="1143000"/>
          </a:xfrm>
        </p:spPr>
        <p:txBody>
          <a:bodyPr/>
          <a:lstStyle/>
          <a:p>
            <a:r>
              <a:rPr lang="en-US" altLang="en-US" sz="2800" dirty="0"/>
              <a:t>Differential Form of Momentum Conservation Equations for Fluid Flows</a:t>
            </a:r>
          </a:p>
        </p:txBody>
      </p:sp>
      <mc:AlternateContent xmlns:mc="http://schemas.openxmlformats.org/markup-compatibility/2006" xmlns:a14="http://schemas.microsoft.com/office/drawing/2010/main">
        <mc:Choice Requires="a14">
          <p:sp>
            <p:nvSpPr>
              <p:cNvPr id="5" name="Object 3">
                <a:extLst>
                  <a:ext uri="{FF2B5EF4-FFF2-40B4-BE49-F238E27FC236}">
                    <a16:creationId xmlns:a16="http://schemas.microsoft.com/office/drawing/2014/main" id="{18446251-1F2C-C659-782A-A1CF70BBD014}"/>
                  </a:ext>
                </a:extLst>
              </p:cNvPr>
              <p:cNvSpPr txBox="1"/>
              <p:nvPr/>
            </p:nvSpPr>
            <p:spPr bwMode="auto">
              <a:xfrm>
                <a:off x="1692275" y="5508625"/>
                <a:ext cx="5394325" cy="968375"/>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f>
                        <m:fPr>
                          <m:ctrlPr>
                            <a:rPr lang="en-IN" sz="2800" i="1">
                              <a:solidFill>
                                <a:srgbClr val="000000"/>
                              </a:solidFill>
                              <a:latin typeface="Cambria Math" panose="02040503050406030204" pitchFamily="18" charset="0"/>
                            </a:rPr>
                          </m:ctrlPr>
                        </m:fPr>
                        <m:num>
                          <m:r>
                            <a:rPr lang="en-IN" sz="2800" i="1">
                              <a:solidFill>
                                <a:srgbClr val="000000"/>
                              </a:solidFill>
                              <a:latin typeface="Cambria Math" panose="02040503050406030204" pitchFamily="18" charset="0"/>
                            </a:rPr>
                            <m:t>𝜕</m:t>
                          </m:r>
                          <m:d>
                            <m:dPr>
                              <m:ctrlPr>
                                <a:rPr lang="en-IN" sz="2800" i="1">
                                  <a:solidFill>
                                    <a:srgbClr val="000000"/>
                                  </a:solidFill>
                                  <a:latin typeface="Cambria Math" panose="02040503050406030204" pitchFamily="18" charset="0"/>
                                </a:rPr>
                              </m:ctrlPr>
                            </m:dPr>
                            <m:e>
                              <m:r>
                                <a:rPr lang="en-IN" sz="2800" i="1">
                                  <a:solidFill>
                                    <a:srgbClr val="000000"/>
                                  </a:solidFill>
                                  <a:latin typeface="Cambria Math" panose="02040503050406030204" pitchFamily="18" charset="0"/>
                                </a:rPr>
                                <m:t>𝜌</m:t>
                              </m:r>
                              <m:acc>
                                <m:accPr>
                                  <m:chr m:val="⃗"/>
                                  <m:ctrlPr>
                                    <a:rPr lang="en-IN" sz="2800" i="1">
                                      <a:solidFill>
                                        <a:srgbClr val="000000"/>
                                      </a:solidFill>
                                      <a:latin typeface="Cambria Math" panose="02040503050406030204" pitchFamily="18" charset="0"/>
                                    </a:rPr>
                                  </m:ctrlPr>
                                </m:accPr>
                                <m:e>
                                  <m:r>
                                    <a:rPr lang="en-IN" sz="2800" i="1">
                                      <a:solidFill>
                                        <a:srgbClr val="000000"/>
                                      </a:solidFill>
                                      <a:latin typeface="Cambria Math" panose="02040503050406030204" pitchFamily="18" charset="0"/>
                                    </a:rPr>
                                    <m:t>𝑣</m:t>
                                  </m:r>
                                </m:e>
                              </m:acc>
                            </m:e>
                          </m:d>
                        </m:num>
                        <m:den>
                          <m:r>
                            <a:rPr lang="en-IN" sz="2800" i="1">
                              <a:solidFill>
                                <a:srgbClr val="000000"/>
                              </a:solidFill>
                              <a:latin typeface="Cambria Math" panose="02040503050406030204" pitchFamily="18" charset="0"/>
                            </a:rPr>
                            <m:t>𝜕</m:t>
                          </m:r>
                          <m:r>
                            <a:rPr lang="en-IN" sz="2800" i="1">
                              <a:solidFill>
                                <a:srgbClr val="000000"/>
                              </a:solidFill>
                              <a:latin typeface="Cambria Math" panose="02040503050406030204" pitchFamily="18" charset="0"/>
                            </a:rPr>
                            <m:t>𝑡</m:t>
                          </m:r>
                        </m:den>
                      </m:f>
                      <m:r>
                        <a:rPr lang="en-IN" sz="2800" i="1">
                          <a:solidFill>
                            <a:srgbClr val="000000"/>
                          </a:solidFill>
                          <a:latin typeface="Cambria Math" panose="02040503050406030204" pitchFamily="18" charset="0"/>
                        </a:rPr>
                        <m:t>+</m:t>
                      </m:r>
                      <m:r>
                        <m:rPr>
                          <m:sty m:val="p"/>
                        </m:rPr>
                        <a:rPr lang="en-IN" sz="2800" i="1">
                          <a:solidFill>
                            <a:srgbClr val="000000"/>
                          </a:solidFill>
                          <a:latin typeface="Cambria Math" panose="02040503050406030204" pitchFamily="18" charset="0"/>
                        </a:rPr>
                        <m:t>∇</m:t>
                      </m:r>
                      <m:r>
                        <a:rPr lang="en-IN" sz="2800" i="1">
                          <a:solidFill>
                            <a:srgbClr val="000000"/>
                          </a:solidFill>
                          <a:latin typeface="Cambria Math" panose="02040503050406030204" pitchFamily="18" charset="0"/>
                        </a:rPr>
                        <m:t>.</m:t>
                      </m:r>
                      <m:d>
                        <m:dPr>
                          <m:ctrlPr>
                            <a:rPr lang="en-IN" sz="2800" i="1">
                              <a:solidFill>
                                <a:srgbClr val="000000"/>
                              </a:solidFill>
                              <a:latin typeface="Cambria Math" panose="02040503050406030204" pitchFamily="18" charset="0"/>
                            </a:rPr>
                          </m:ctrlPr>
                        </m:dPr>
                        <m:e>
                          <m:r>
                            <a:rPr lang="en-IN" sz="2800" i="1">
                              <a:solidFill>
                                <a:srgbClr val="000000"/>
                              </a:solidFill>
                              <a:latin typeface="Cambria Math" panose="02040503050406030204" pitchFamily="18" charset="0"/>
                            </a:rPr>
                            <m:t>𝜌</m:t>
                          </m:r>
                          <m:acc>
                            <m:accPr>
                              <m:chr m:val="⃗"/>
                              <m:ctrlPr>
                                <a:rPr lang="en-IN" sz="2800" i="1">
                                  <a:solidFill>
                                    <a:srgbClr val="000000"/>
                                  </a:solidFill>
                                  <a:latin typeface="Cambria Math" panose="02040503050406030204" pitchFamily="18" charset="0"/>
                                </a:rPr>
                              </m:ctrlPr>
                            </m:accPr>
                            <m:e>
                              <m:r>
                                <a:rPr lang="en-IN" sz="2800" i="1">
                                  <a:solidFill>
                                    <a:srgbClr val="000000"/>
                                  </a:solidFill>
                                  <a:latin typeface="Cambria Math" panose="02040503050406030204" pitchFamily="18" charset="0"/>
                                </a:rPr>
                                <m:t>𝑣</m:t>
                              </m:r>
                            </m:e>
                          </m:acc>
                          <m:acc>
                            <m:accPr>
                              <m:chr m:val="⃗"/>
                              <m:ctrlPr>
                                <a:rPr lang="en-IN" sz="2800" i="1">
                                  <a:solidFill>
                                    <a:srgbClr val="000000"/>
                                  </a:solidFill>
                                  <a:latin typeface="Cambria Math" panose="02040503050406030204" pitchFamily="18" charset="0"/>
                                </a:rPr>
                              </m:ctrlPr>
                            </m:accPr>
                            <m:e>
                              <m:r>
                                <a:rPr lang="en-IN" sz="2800" i="1">
                                  <a:solidFill>
                                    <a:srgbClr val="000000"/>
                                  </a:solidFill>
                                  <a:latin typeface="Cambria Math" panose="02040503050406030204" pitchFamily="18" charset="0"/>
                                </a:rPr>
                                <m:t>𝑣</m:t>
                              </m:r>
                            </m:e>
                          </m:acc>
                        </m:e>
                      </m:d>
                      <m:r>
                        <a:rPr lang="en-IN" sz="2800" i="1">
                          <a:solidFill>
                            <a:srgbClr val="000000"/>
                          </a:solidFill>
                          <a:latin typeface="Cambria Math" panose="02040503050406030204" pitchFamily="18" charset="0"/>
                        </a:rPr>
                        <m:t>=</m:t>
                      </m:r>
                      <m:sSub>
                        <m:sSubPr>
                          <m:ctrlPr>
                            <a:rPr lang="en-IN" sz="2800" i="1">
                              <a:solidFill>
                                <a:srgbClr val="000000"/>
                              </a:solidFill>
                              <a:latin typeface="Cambria Math" panose="02040503050406030204" pitchFamily="18" charset="0"/>
                            </a:rPr>
                          </m:ctrlPr>
                        </m:sSubPr>
                        <m:e>
                          <m:acc>
                            <m:accPr>
                              <m:chr m:val="⃗"/>
                              <m:ctrlPr>
                                <a:rPr lang="en-IN" sz="2800" i="1">
                                  <a:solidFill>
                                    <a:srgbClr val="000000"/>
                                  </a:solidFill>
                                  <a:latin typeface="Cambria Math" panose="02040503050406030204" pitchFamily="18" charset="0"/>
                                </a:rPr>
                              </m:ctrlPr>
                            </m:accPr>
                            <m:e>
                              <m:r>
                                <a:rPr lang="en-IN" sz="2800" i="1">
                                  <a:solidFill>
                                    <a:srgbClr val="000000"/>
                                  </a:solidFill>
                                  <a:latin typeface="Cambria Math" panose="02040503050406030204" pitchFamily="18" charset="0"/>
                                </a:rPr>
                                <m:t>𝑓</m:t>
                              </m:r>
                            </m:e>
                          </m:acc>
                        </m:e>
                        <m:sub>
                          <m:r>
                            <a:rPr lang="en-IN" sz="2800" i="1">
                              <a:solidFill>
                                <a:srgbClr val="000000"/>
                              </a:solidFill>
                              <a:latin typeface="Cambria Math" panose="02040503050406030204" pitchFamily="18" charset="0"/>
                            </a:rPr>
                            <m:t>𝐵</m:t>
                          </m:r>
                        </m:sub>
                      </m:sSub>
                      <m:r>
                        <a:rPr lang="en-IN" sz="2800" i="1">
                          <a:solidFill>
                            <a:srgbClr val="000000"/>
                          </a:solidFill>
                          <a:latin typeface="Cambria Math" panose="02040503050406030204" pitchFamily="18" charset="0"/>
                        </a:rPr>
                        <m:t>+</m:t>
                      </m:r>
                      <m:r>
                        <m:rPr>
                          <m:sty m:val="p"/>
                        </m:rPr>
                        <a:rPr lang="en-IN" sz="2800" i="1">
                          <a:solidFill>
                            <a:srgbClr val="000000"/>
                          </a:solidFill>
                          <a:latin typeface="Cambria Math" panose="02040503050406030204" pitchFamily="18" charset="0"/>
                        </a:rPr>
                        <m:t>∇</m:t>
                      </m:r>
                      <m:r>
                        <a:rPr lang="en-IN" sz="2800" i="1">
                          <a:solidFill>
                            <a:srgbClr val="000000"/>
                          </a:solidFill>
                          <a:latin typeface="Cambria Math" panose="02040503050406030204" pitchFamily="18" charset="0"/>
                        </a:rPr>
                        <m:t>•</m:t>
                      </m:r>
                      <m:acc>
                        <m:accPr>
                          <m:chr m:val="⃗"/>
                          <m:ctrlPr>
                            <a:rPr lang="en-IN" sz="2800" i="1">
                              <a:solidFill>
                                <a:srgbClr val="000000"/>
                              </a:solidFill>
                              <a:latin typeface="Cambria Math" panose="02040503050406030204" pitchFamily="18" charset="0"/>
                            </a:rPr>
                          </m:ctrlPr>
                        </m:accPr>
                        <m:e>
                          <m:acc>
                            <m:accPr>
                              <m:chr m:val="⃗"/>
                              <m:ctrlPr>
                                <a:rPr lang="en-IN" sz="2800" i="1">
                                  <a:solidFill>
                                    <a:srgbClr val="000000"/>
                                  </a:solidFill>
                                  <a:latin typeface="Cambria Math" panose="02040503050406030204" pitchFamily="18" charset="0"/>
                                </a:rPr>
                              </m:ctrlPr>
                            </m:accPr>
                            <m:e>
                              <m:r>
                                <a:rPr lang="en-IN" sz="2800" i="1">
                                  <a:solidFill>
                                    <a:srgbClr val="000000"/>
                                  </a:solidFill>
                                  <a:latin typeface="Cambria Math" panose="02040503050406030204" pitchFamily="18" charset="0"/>
                                </a:rPr>
                                <m:t>𝜎</m:t>
                              </m:r>
                            </m:e>
                          </m:acc>
                        </m:e>
                      </m:acc>
                    </m:oMath>
                  </m:oMathPara>
                </a14:m>
                <a:endParaRPr lang="en-IN" sz="2800" dirty="0"/>
              </a:p>
            </p:txBody>
          </p:sp>
        </mc:Choice>
        <mc:Fallback xmlns="">
          <p:sp>
            <p:nvSpPr>
              <p:cNvPr id="5" name="Object 3">
                <a:extLst>
                  <a:ext uri="{FF2B5EF4-FFF2-40B4-BE49-F238E27FC236}">
                    <a16:creationId xmlns:a16="http://schemas.microsoft.com/office/drawing/2014/main" id="{18446251-1F2C-C659-782A-A1CF70BBD014}"/>
                  </a:ext>
                </a:extLst>
              </p:cNvPr>
              <p:cNvSpPr txBox="1">
                <a:spLocks noRot="1" noChangeAspect="1" noMove="1" noResize="1" noEditPoints="1" noAdjustHandles="1" noChangeArrowheads="1" noChangeShapeType="1" noTextEdit="1"/>
              </p:cNvSpPr>
              <p:nvPr/>
            </p:nvSpPr>
            <p:spPr bwMode="auto">
              <a:xfrm>
                <a:off x="1692275" y="5508625"/>
                <a:ext cx="5394325" cy="968375"/>
              </a:xfrm>
              <a:prstGeom prst="rect">
                <a:avLst/>
              </a:prstGeom>
              <a:blipFill>
                <a:blip r:embed="rId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512" name="Object 8">
                <a:extLst>
                  <a:ext uri="{FF2B5EF4-FFF2-40B4-BE49-F238E27FC236}">
                    <a16:creationId xmlns:a16="http://schemas.microsoft.com/office/drawing/2014/main" id="{F2C4422B-A1F9-4236-7426-515CC8EE0CD8}"/>
                  </a:ext>
                </a:extLst>
              </p:cNvPr>
              <p:cNvSpPr txBox="1"/>
              <p:nvPr/>
            </p:nvSpPr>
            <p:spPr bwMode="auto">
              <a:xfrm>
                <a:off x="2133600" y="1981200"/>
                <a:ext cx="4597400" cy="1000125"/>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nary>
                        <m:naryPr>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𝑉</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𝑡</m:t>
                              </m:r>
                            </m:e>
                          </m:d>
                        </m:sub>
                        <m:sup/>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𝜌</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𝑣</m:t>
                                          </m:r>
                                        </m:e>
                                      </m:acc>
                                    </m:e>
                                  </m:d>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den>
                              </m:f>
                              <m:r>
                                <a:rPr lang="en-IN" i="1">
                                  <a:solidFill>
                                    <a:srgbClr val="000000"/>
                                  </a:solidFill>
                                  <a:latin typeface="Cambria Math" panose="02040503050406030204" pitchFamily="18" charset="0"/>
                                </a:rPr>
                                <m:t>+</m:t>
                              </m:r>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𝜌</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𝑣</m:t>
                                      </m:r>
                                    </m:e>
                                  </m:acc>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𝑣</m:t>
                                      </m:r>
                                    </m:e>
                                  </m:acc>
                                </m:e>
                              </m:d>
                            </m:e>
                          </m:d>
                          <m:r>
                            <a:rPr lang="en-IN" i="1">
                              <a:solidFill>
                                <a:srgbClr val="000000"/>
                              </a:solidFill>
                              <a:latin typeface="Cambria Math" panose="02040503050406030204" pitchFamily="18" charset="0"/>
                            </a:rPr>
                            <m:t>𝑑𝑉</m:t>
                          </m:r>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𝐹</m:t>
                                  </m:r>
                                </m:e>
                              </m:acc>
                            </m:e>
                            <m:sub>
                              <m:r>
                                <a:rPr lang="en-IN" i="1">
                                  <a:solidFill>
                                    <a:srgbClr val="000000"/>
                                  </a:solidFill>
                                  <a:latin typeface="Cambria Math" panose="02040503050406030204" pitchFamily="18" charset="0"/>
                                </a:rPr>
                                <m:t>𝐵</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𝐹</m:t>
                                  </m:r>
                                </m:e>
                              </m:acc>
                            </m:e>
                            <m:sub>
                              <m:r>
                                <a:rPr lang="en-IN" i="1">
                                  <a:solidFill>
                                    <a:srgbClr val="000000"/>
                                  </a:solidFill>
                                  <a:latin typeface="Cambria Math" panose="02040503050406030204" pitchFamily="18" charset="0"/>
                                </a:rPr>
                                <m:t>𝑆</m:t>
                              </m:r>
                            </m:sub>
                          </m:sSub>
                        </m:e>
                      </m:nary>
                    </m:oMath>
                  </m:oMathPara>
                </a14:m>
                <a:endParaRPr lang="en-IN"/>
              </a:p>
            </p:txBody>
          </p:sp>
        </mc:Choice>
        <mc:Fallback xmlns="">
          <p:sp>
            <p:nvSpPr>
              <p:cNvPr id="21512" name="Object 8">
                <a:extLst>
                  <a:ext uri="{FF2B5EF4-FFF2-40B4-BE49-F238E27FC236}">
                    <a16:creationId xmlns:a16="http://schemas.microsoft.com/office/drawing/2014/main" id="{F2C4422B-A1F9-4236-7426-515CC8EE0CD8}"/>
                  </a:ext>
                </a:extLst>
              </p:cNvPr>
              <p:cNvSpPr txBox="1">
                <a:spLocks noRot="1" noChangeAspect="1" noMove="1" noResize="1" noEditPoints="1" noAdjustHandles="1" noChangeArrowheads="1" noChangeShapeType="1" noTextEdit="1"/>
              </p:cNvSpPr>
              <p:nvPr/>
            </p:nvSpPr>
            <p:spPr bwMode="auto">
              <a:xfrm>
                <a:off x="2133600" y="1981200"/>
                <a:ext cx="4597400" cy="1000125"/>
              </a:xfrm>
              <a:prstGeom prst="rect">
                <a:avLst/>
              </a:prstGeom>
              <a:blipFill>
                <a:blip r:embed="rId3"/>
                <a:stretch>
                  <a:fillRect/>
                </a:stretch>
              </a:blipFill>
              <a:ln>
                <a:noFill/>
              </a:ln>
              <a:effectLst/>
            </p:spPr>
            <p:txBody>
              <a:bodyPr/>
              <a:lstStyle/>
              <a:p>
                <a:r>
                  <a:rPr lang="en-IN">
                    <a:noFill/>
                  </a:rPr>
                  <a:t> </a:t>
                </a:r>
              </a:p>
            </p:txBody>
          </p:sp>
        </mc:Fallback>
      </mc:AlternateContent>
      <p:sp>
        <p:nvSpPr>
          <p:cNvPr id="2057" name="TextBox 6">
            <a:extLst>
              <a:ext uri="{FF2B5EF4-FFF2-40B4-BE49-F238E27FC236}">
                <a16:creationId xmlns:a16="http://schemas.microsoft.com/office/drawing/2014/main" id="{1C4F18C7-E518-382C-10C8-255440DC1900}"/>
              </a:ext>
            </a:extLst>
          </p:cNvPr>
          <p:cNvSpPr txBox="1">
            <a:spLocks noChangeArrowheads="1"/>
          </p:cNvSpPr>
          <p:nvPr/>
        </p:nvSpPr>
        <p:spPr bwMode="auto">
          <a:xfrm>
            <a:off x="1295400" y="1295400"/>
            <a:ext cx="39655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IN" altLang="en-US"/>
              <a:t>Newton’s Second law to a CV:</a:t>
            </a:r>
          </a:p>
        </p:txBody>
      </p:sp>
      <mc:AlternateContent xmlns:mc="http://schemas.openxmlformats.org/markup-compatibility/2006" xmlns:p14="http://schemas.microsoft.com/office/powerpoint/2010/main">
        <mc:Choice Requires="p14">
          <p:contentPart p14:bwMode="auto" r:id="rId4">
            <p14:nvContentPartPr>
              <p14:cNvPr id="2054" name="Ink 18">
                <a:extLst>
                  <a:ext uri="{FF2B5EF4-FFF2-40B4-BE49-F238E27FC236}">
                    <a16:creationId xmlns:a16="http://schemas.microsoft.com/office/drawing/2014/main" id="{ADB126CA-075D-B838-25D2-740199DF253C}"/>
                  </a:ext>
                </a:extLst>
              </p14:cNvPr>
              <p14:cNvContentPartPr>
                <a14:cpLocks xmlns:a14="http://schemas.microsoft.com/office/drawing/2010/main" noRot="1" noChangeAspect="1" noEditPoints="1" noChangeArrowheads="1" noChangeShapeType="1"/>
              </p14:cNvContentPartPr>
              <p14:nvPr/>
            </p14:nvContentPartPr>
            <p14:xfrm>
              <a:off x="3070225" y="5205413"/>
              <a:ext cx="1588" cy="1587"/>
            </p14:xfrm>
          </p:contentPart>
        </mc:Choice>
        <mc:Fallback xmlns="">
          <p:pic>
            <p:nvPicPr>
              <p:cNvPr id="2054" name="Ink 18">
                <a:extLst>
                  <a:ext uri="{FF2B5EF4-FFF2-40B4-BE49-F238E27FC236}">
                    <a16:creationId xmlns:a16="http://schemas.microsoft.com/office/drawing/2014/main" id="{ADB126CA-075D-B838-25D2-740199DF253C}"/>
                  </a:ext>
                </a:extLst>
              </p:cNvPr>
              <p:cNvPicPr>
                <a:picLocks noRot="1" noChangeAspect="1" noEditPoints="1" noChangeArrowheads="1" noChangeShapeType="1"/>
              </p:cNvPicPr>
              <p:nvPr/>
            </p:nvPicPr>
            <p:blipFill>
              <a:blip r:embed="rId7"/>
              <a:stretch>
                <a:fillRect/>
              </a:stretch>
            </p:blipFill>
            <p:spPr>
              <a:xfrm>
                <a:off x="3028937" y="5164151"/>
                <a:ext cx="84164" cy="84111"/>
              </a:xfrm>
              <a:prstGeom prst="rect">
                <a:avLst/>
              </a:prstGeom>
            </p:spPr>
          </p:pic>
        </mc:Fallback>
      </mc:AlternateContent>
      <p:sp>
        <p:nvSpPr>
          <p:cNvPr id="20" name="TextBox 6">
            <a:extLst>
              <a:ext uri="{FF2B5EF4-FFF2-40B4-BE49-F238E27FC236}">
                <a16:creationId xmlns:a16="http://schemas.microsoft.com/office/drawing/2014/main" id="{DDA61705-33A6-F170-993E-90562F5659FA}"/>
              </a:ext>
            </a:extLst>
          </p:cNvPr>
          <p:cNvSpPr txBox="1">
            <a:spLocks noChangeArrowheads="1"/>
          </p:cNvSpPr>
          <p:nvPr/>
        </p:nvSpPr>
        <p:spPr bwMode="auto">
          <a:xfrm>
            <a:off x="457200" y="4719637"/>
            <a:ext cx="85050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IN" altLang="en-US" dirty="0"/>
              <a:t>Differential form of Conservation of Momentum to a Fluid System:</a:t>
            </a:r>
          </a:p>
        </p:txBody>
      </p:sp>
      <p:grpSp>
        <p:nvGrpSpPr>
          <p:cNvPr id="2" name="Group 1">
            <a:extLst>
              <a:ext uri="{FF2B5EF4-FFF2-40B4-BE49-F238E27FC236}">
                <a16:creationId xmlns:a16="http://schemas.microsoft.com/office/drawing/2014/main" id="{61051CEC-5E93-5741-2F07-B6A0896C9B8E}"/>
              </a:ext>
            </a:extLst>
          </p:cNvPr>
          <p:cNvGrpSpPr/>
          <p:nvPr/>
        </p:nvGrpSpPr>
        <p:grpSpPr>
          <a:xfrm>
            <a:off x="0" y="0"/>
            <a:ext cx="9144000" cy="6858000"/>
            <a:chOff x="0" y="0"/>
            <a:chExt cx="9144000" cy="6858000"/>
          </a:xfrm>
        </p:grpSpPr>
        <p:pic>
          <p:nvPicPr>
            <p:cNvPr id="3" name="Picture 2" descr="Logo usage Guidelines">
              <a:extLst>
                <a:ext uri="{FF2B5EF4-FFF2-40B4-BE49-F238E27FC236}">
                  <a16:creationId xmlns:a16="http://schemas.microsoft.com/office/drawing/2014/main" id="{FA828A63-7DB5-E83A-A732-6128A9BB42B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A091BCE5-EE00-667F-AF4B-117095A4EE04}"/>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9CEA586F-1FBF-AB3D-20D7-C3CE9D6BD555}"/>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B356EBA3-EEC9-4699-E8F2-4766AC57766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0BE7E831-C291-3742-A7B2-FC3F60FCEF6A}"/>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E0BF35CA-BAA1-3D8F-B16B-142BC23B6FE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514" name="Rectangle 11">
                      <a:extLst>
                        <a:ext uri="{FF2B5EF4-FFF2-40B4-BE49-F238E27FC236}">
                          <a16:creationId xmlns:a16="http://schemas.microsoft.com/office/drawing/2014/main" id="{E887D488-708D-7179-7EB4-FE2A9C21682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grpSp>
              <p:grpSp>
                <p:nvGrpSpPr>
                  <p:cNvPr id="11" name="Group 10">
                    <a:extLst>
                      <a:ext uri="{FF2B5EF4-FFF2-40B4-BE49-F238E27FC236}">
                        <a16:creationId xmlns:a16="http://schemas.microsoft.com/office/drawing/2014/main" id="{F6436953-4150-ED5E-401B-3B9A46A563CF}"/>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0CDA5951-5BD0-EC48-EF29-1FA5EA6E413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F66F877-25FA-C195-66F2-B169FEF6B7F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5B027A35-C859-8825-6AFF-D1DCD8A2121C}"/>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F814F482-A797-1289-CA91-EB0C7B4B19F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F0931ACE-4128-1585-3D9B-C318D93FB89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D51A4345-AA05-E74F-02A0-438FAFAA49A5}"/>
                      </a:ext>
                    </a:extLst>
                  </p:cNvPr>
                  <p:cNvGrpSpPr>
                    <a:grpSpLocks/>
                  </p:cNvGrpSpPr>
                  <p:nvPr/>
                </p:nvGrpSpPr>
                <p:grpSpPr bwMode="auto">
                  <a:xfrm>
                    <a:off x="144" y="4234"/>
                    <a:ext cx="5616" cy="86"/>
                    <a:chOff x="96" y="4176"/>
                    <a:chExt cx="5520" cy="144"/>
                  </a:xfrm>
                </p:grpSpPr>
                <p:sp>
                  <p:nvSpPr>
                    <p:cNvPr id="14" name="Rectangle 13">
                      <a:extLst>
                        <a:ext uri="{FF2B5EF4-FFF2-40B4-BE49-F238E27FC236}">
                          <a16:creationId xmlns:a16="http://schemas.microsoft.com/office/drawing/2014/main" id="{B29673E8-C8AD-80EB-B4DC-CD895F1FD79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4">
                      <a:extLst>
                        <a:ext uri="{FF2B5EF4-FFF2-40B4-BE49-F238E27FC236}">
                          <a16:creationId xmlns:a16="http://schemas.microsoft.com/office/drawing/2014/main" id="{F01C8CCA-54C3-2E15-9DF0-CE1DBB8DA92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CD8EAAED-2EA0-E61D-33D3-6FEEBDD4DC5C}"/>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9C3B807F-E7FF-73AE-83F2-DC54BCCB14A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2" name="Object 8">
                <a:extLst>
                  <a:ext uri="{FF2B5EF4-FFF2-40B4-BE49-F238E27FC236}">
                    <a16:creationId xmlns:a16="http://schemas.microsoft.com/office/drawing/2014/main" id="{8DC7440E-C10E-1220-4098-A3D97952B767}"/>
                  </a:ext>
                </a:extLst>
              </p:cNvPr>
              <p:cNvSpPr txBox="1"/>
              <p:nvPr/>
            </p:nvSpPr>
            <p:spPr bwMode="auto">
              <a:xfrm>
                <a:off x="533400" y="3200400"/>
                <a:ext cx="7772400" cy="12954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nary>
                        <m:naryPr>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𝑉</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𝑡</m:t>
                              </m:r>
                            </m:e>
                          </m:d>
                        </m:sub>
                        <m:sup/>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𝜌</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𝑣</m:t>
                                          </m:r>
                                        </m:e>
                                      </m:acc>
                                    </m:e>
                                  </m:d>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den>
                              </m:f>
                              <m:r>
                                <a:rPr lang="en-IN" i="1">
                                  <a:solidFill>
                                    <a:srgbClr val="000000"/>
                                  </a:solidFill>
                                  <a:latin typeface="Cambria Math" panose="02040503050406030204" pitchFamily="18" charset="0"/>
                                </a:rPr>
                                <m:t>+</m:t>
                              </m:r>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𝜌</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𝑣</m:t>
                                      </m:r>
                                    </m:e>
                                  </m:acc>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𝑣</m:t>
                                      </m:r>
                                    </m:e>
                                  </m:acc>
                                </m:e>
                              </m:d>
                            </m:e>
                          </m:d>
                          <m:r>
                            <a:rPr lang="en-IN" i="1">
                              <a:solidFill>
                                <a:srgbClr val="000000"/>
                              </a:solidFill>
                              <a:latin typeface="Cambria Math" panose="02040503050406030204" pitchFamily="18" charset="0"/>
                            </a:rPr>
                            <m:t>𝑑𝑉</m:t>
                          </m:r>
                        </m:e>
                      </m:nary>
                      <m:r>
                        <a:rPr lang="en-IN" i="1">
                          <a:solidFill>
                            <a:srgbClr val="000000"/>
                          </a:solidFill>
                          <a:latin typeface="Cambria Math" panose="02040503050406030204" pitchFamily="18" charset="0"/>
                        </a:rPr>
                        <m:t>=</m:t>
                      </m:r>
                      <m:nary>
                        <m:naryPr>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𝑉</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𝑡</m:t>
                              </m:r>
                            </m:e>
                          </m:d>
                        </m:sub>
                        <m:sup/>
                        <m:e>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𝑓</m:t>
                                  </m:r>
                                </m:e>
                              </m:acc>
                            </m:e>
                            <m:sub>
                              <m:r>
                                <a:rPr lang="en-IN" i="1">
                                  <a:solidFill>
                                    <a:srgbClr val="000000"/>
                                  </a:solidFill>
                                  <a:latin typeface="Cambria Math" panose="02040503050406030204" pitchFamily="18" charset="0"/>
                                </a:rPr>
                                <m:t>𝐵</m:t>
                              </m:r>
                            </m:sub>
                          </m:sSub>
                          <m:r>
                            <a:rPr lang="en-IN" i="1">
                              <a:solidFill>
                                <a:srgbClr val="000000"/>
                              </a:solidFill>
                              <a:latin typeface="Cambria Math" panose="02040503050406030204" pitchFamily="18" charset="0"/>
                            </a:rPr>
                            <m:t>𝑑𝑉</m:t>
                          </m:r>
                        </m:e>
                      </m:nary>
                      <m:r>
                        <a:rPr lang="en-IN" i="1">
                          <a:solidFill>
                            <a:srgbClr val="000000"/>
                          </a:solidFill>
                          <a:latin typeface="Cambria Math" panose="02040503050406030204" pitchFamily="18" charset="0"/>
                        </a:rPr>
                        <m:t>+</m:t>
                      </m:r>
                      <m:nary>
                        <m:naryPr>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𝑉</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𝑡</m:t>
                              </m:r>
                            </m:e>
                          </m:d>
                        </m:sub>
                        <m:sup/>
                        <m:e>
                          <m:d>
                            <m:dPr>
                              <m:ctrlPr>
                                <a:rPr lang="en-IN" i="1">
                                  <a:solidFill>
                                    <a:srgbClr val="000000"/>
                                  </a:solidFill>
                                  <a:latin typeface="Cambria Math" panose="02040503050406030204" pitchFamily="18" charset="0"/>
                                </a:rPr>
                              </m:ctrlPr>
                            </m:dPr>
                            <m:e>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𝜎</m:t>
                                      </m:r>
                                    </m:e>
                                  </m:acc>
                                </m:e>
                              </m:acc>
                            </m:e>
                          </m:d>
                          <m:r>
                            <a:rPr lang="en-IN" i="1">
                              <a:solidFill>
                                <a:srgbClr val="000000"/>
                              </a:solidFill>
                              <a:latin typeface="Cambria Math" panose="02040503050406030204" pitchFamily="18" charset="0"/>
                            </a:rPr>
                            <m:t>𝑑𝑉</m:t>
                          </m:r>
                        </m:e>
                      </m:nary>
                    </m:oMath>
                  </m:oMathPara>
                </a14:m>
                <a:endParaRPr lang="en-IN" dirty="0"/>
              </a:p>
            </p:txBody>
          </p:sp>
        </mc:Choice>
        <mc:Fallback xmlns="">
          <p:sp>
            <p:nvSpPr>
              <p:cNvPr id="22" name="Object 8">
                <a:extLst>
                  <a:ext uri="{FF2B5EF4-FFF2-40B4-BE49-F238E27FC236}">
                    <a16:creationId xmlns:a16="http://schemas.microsoft.com/office/drawing/2014/main" id="{8DC7440E-C10E-1220-4098-A3D97952B767}"/>
                  </a:ext>
                </a:extLst>
              </p:cNvPr>
              <p:cNvSpPr txBox="1">
                <a:spLocks noRot="1" noChangeAspect="1" noMove="1" noResize="1" noEditPoints="1" noAdjustHandles="1" noChangeArrowheads="1" noChangeShapeType="1" noTextEdit="1"/>
              </p:cNvSpPr>
              <p:nvPr/>
            </p:nvSpPr>
            <p:spPr bwMode="auto">
              <a:xfrm>
                <a:off x="533400" y="3200400"/>
                <a:ext cx="7772400" cy="1295400"/>
              </a:xfrm>
              <a:prstGeom prst="rect">
                <a:avLst/>
              </a:prstGeom>
              <a:blipFill>
                <a:blip r:embed="rId10"/>
                <a:stretch>
                  <a:fillRect/>
                </a:stretch>
              </a:blipFill>
              <a:ln>
                <a:noFill/>
              </a:ln>
              <a:effectLst/>
            </p:spPr>
            <p:txBody>
              <a:bodyPr/>
              <a:lstStyle/>
              <a:p>
                <a:r>
                  <a:rPr lang="en-US">
                    <a:noFill/>
                  </a:rPr>
                  <a:t> </a:t>
                </a:r>
              </a:p>
            </p:txBody>
          </p:sp>
        </mc:Fallback>
      </mc:AlternateContent>
    </p:spTree>
    <p:extLst>
      <p:ext uri="{BB962C8B-B14F-4D97-AF65-F5344CB8AC3E}">
        <p14:creationId xmlns:p14="http://schemas.microsoft.com/office/powerpoint/2010/main" val="1951688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circle(in)">
                                      <p:cBhvr>
                                        <p:cTn id="19"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0" grpId="0"/>
      <p:bldP spid="22"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7B4F084-56B6-41C8-A220-B9CA33B99703}">
  <we:reference id="f12c312d-282a-4734-8843-05915fdfef0b" version="4.3.3.0" store="EXCatalog" storeType="EXCatalog"/>
  <we:alternateReferences>
    <we:reference id="WA104178141" version="4.3.3.0" store="en-IN"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9195</TotalTime>
  <Words>1738</Words>
  <Application>Microsoft Office PowerPoint</Application>
  <PresentationFormat>On-screen Show (4:3)</PresentationFormat>
  <Paragraphs>268</Paragraphs>
  <Slides>52</Slides>
  <Notes>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52</vt:i4>
      </vt:variant>
    </vt:vector>
  </HeadingPairs>
  <TitlesOfParts>
    <vt:vector size="60" baseType="lpstr">
      <vt:lpstr>Arial</vt:lpstr>
      <vt:lpstr>Brush Script Std</vt:lpstr>
      <vt:lpstr>Cambria Math</vt:lpstr>
      <vt:lpstr>Script MT Bold</vt:lpstr>
      <vt:lpstr>Symbol</vt:lpstr>
      <vt:lpstr>Times New Roman</vt:lpstr>
      <vt:lpstr>Default Design</vt:lpstr>
      <vt:lpstr>Bitmap Image</vt:lpstr>
      <vt:lpstr>Flow Systems for Energy Conversion</vt:lpstr>
      <vt:lpstr>Human Evolution : Just Biological???</vt:lpstr>
      <vt:lpstr>Outreach thru Energetic Evolution</vt:lpstr>
      <vt:lpstr>Energy Played/Plays A Vital Role in Human Evolution</vt:lpstr>
      <vt:lpstr>Human Evolution thru Energy  Technologies</vt:lpstr>
      <vt:lpstr>PowerPoint Presentation</vt:lpstr>
      <vt:lpstr>An Essential Action Across  of A Fluid-machine</vt:lpstr>
      <vt:lpstr>PowerPoint Presentation</vt:lpstr>
      <vt:lpstr>PowerPoint Presentation</vt:lpstr>
      <vt:lpstr>Novel Idea for Creation of Variety </vt:lpstr>
      <vt:lpstr>An Exclusive Theory for  Turbomachines</vt:lpstr>
      <vt:lpstr>Geometrical Features of A Wheel</vt:lpstr>
      <vt:lpstr>Wheel Tangential Velocity Vs Tangential Component of Fluid Velocity </vt:lpstr>
      <vt:lpstr>Rotor Speed Vs Inlet Whirl Velocity </vt:lpstr>
      <vt:lpstr>Need For A Stator/Nozzle</vt:lpstr>
      <vt:lpstr>PowerPoint Presentation</vt:lpstr>
      <vt:lpstr>An Ultimate Philanthropy </vt:lpstr>
      <vt:lpstr>Micrositing of A Windfarm</vt:lpstr>
      <vt:lpstr>Self Reading…..</vt:lpstr>
      <vt:lpstr>Hydrological Cycle</vt:lpstr>
      <vt:lpstr>Catchment Area of A River</vt:lpstr>
      <vt:lpstr>The West Flowing River: The Sharavathi</vt:lpstr>
      <vt:lpstr>Jog Falls</vt:lpstr>
      <vt:lpstr>Creation of Reservoir of Potential Energy </vt:lpstr>
      <vt:lpstr>Reservoirs</vt:lpstr>
      <vt:lpstr>Reservoir Created using A DAM</vt:lpstr>
      <vt:lpstr>PowerPoint Presentation</vt:lpstr>
      <vt:lpstr>Turbomachines by Humans for Welfare of Humans &amp; Globe</vt:lpstr>
      <vt:lpstr>Various Types of Fluid-machines </vt:lpstr>
      <vt:lpstr>PowerPoint Presentation</vt:lpstr>
      <vt:lpstr>HE Power House with Pelton Wheel </vt:lpstr>
      <vt:lpstr>Projections of action by an Orthogonal Jet on a Pelton Bucket</vt:lpstr>
      <vt:lpstr>Special Features of Bucket For Circumferential Arrangement on A Rim </vt:lpstr>
      <vt:lpstr>Kinematics of Flow for Actual Bucket in flow plane</vt:lpstr>
      <vt:lpstr>Frictional Flow Past A Bucket</vt:lpstr>
      <vt:lpstr>Stator &amp; Rotor Pair in a Hydraulic Turbomachine</vt:lpstr>
      <vt:lpstr>The Francis Turbine</vt:lpstr>
      <vt:lpstr>The Kaplan Turbine</vt:lpstr>
      <vt:lpstr>Turbomachines working with Vapors/Gas</vt:lpstr>
      <vt:lpstr>PowerPoint Presentation</vt:lpstr>
      <vt:lpstr>An Advanced Nuclear Power Plant</vt:lpstr>
      <vt:lpstr>Conservation Laws for a finite CV</vt:lpstr>
      <vt:lpstr>Need for Localization of  Conservation Laws</vt:lpstr>
      <vt:lpstr>Conservation of Mass for an Infinitesimal CV in A Fluid  Flow</vt:lpstr>
      <vt:lpstr>Continuity Equation for Fluid  flows</vt:lpstr>
      <vt:lpstr>Continuity Equation in Cartesian System</vt:lpstr>
      <vt:lpstr>Continuity Equation in Cylindrical Polar Coordinates</vt:lpstr>
      <vt:lpstr>PowerPoint Presentation</vt:lpstr>
      <vt:lpstr>Continuity Equation in Cylindrical Polar Coordinates </vt:lpstr>
      <vt:lpstr>Transformation Function for CCS to SCS</vt:lpstr>
      <vt:lpstr>Continuity Equation for Fluid  flows</vt:lpstr>
      <vt:lpstr>Differential Form of Momentum Conservation Equations for Fluid Flows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Natural Cycle of  Universe</dc:title>
  <dc:creator>P.M.V.S</dc:creator>
  <cp:lastModifiedBy>P M V Subbarao</cp:lastModifiedBy>
  <cp:revision>644</cp:revision>
  <cp:lastPrinted>2002-01-11T03:20:09Z</cp:lastPrinted>
  <dcterms:created xsi:type="dcterms:W3CDTF">2002-01-11T02:48:10Z</dcterms:created>
  <dcterms:modified xsi:type="dcterms:W3CDTF">2025-09-25T02:33:08Z</dcterms:modified>
</cp:coreProperties>
</file>