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5"/>
  </p:notesMasterIdLst>
  <p:sldIdLst>
    <p:sldId id="1257" r:id="rId2"/>
    <p:sldId id="1285" r:id="rId3"/>
    <p:sldId id="397" r:id="rId4"/>
    <p:sldId id="1293" r:id="rId5"/>
    <p:sldId id="1296" r:id="rId6"/>
    <p:sldId id="549" r:id="rId7"/>
    <p:sldId id="1112" r:id="rId8"/>
    <p:sldId id="546" r:id="rId9"/>
    <p:sldId id="535" r:id="rId10"/>
    <p:sldId id="538" r:id="rId11"/>
    <p:sldId id="1111" r:id="rId12"/>
    <p:sldId id="569" r:id="rId13"/>
    <p:sldId id="571" r:id="rId14"/>
  </p:sldIdLst>
  <p:sldSz cx="9144000" cy="6858000" type="screen4x3"/>
  <p:notesSz cx="6858000" cy="96583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521415D9-36F7-43E2-AB2F-B90AF26B5E84}">
      <p14:sectionLst xmlns:p14="http://schemas.microsoft.com/office/powerpoint/2010/main">
        <p14:section name="Default Section" id="{1D08264A-7DC7-46A3-9653-275CABCDCF17}">
          <p14:sldIdLst>
            <p14:sldId id="1257"/>
            <p14:sldId id="1285"/>
            <p14:sldId id="397"/>
            <p14:sldId id="1293"/>
            <p14:sldId id="1296"/>
            <p14:sldId id="549"/>
            <p14:sldId id="1112"/>
            <p14:sldId id="546"/>
            <p14:sldId id="535"/>
            <p14:sldId id="538"/>
            <p14:sldId id="1111"/>
            <p14:sldId id="569"/>
            <p14:sldId id="5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907B4"/>
    <a:srgbClr val="FF9900"/>
    <a:srgbClr val="FFFFCC"/>
    <a:srgbClr val="E529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0"/>
    <p:restoredTop sz="94660"/>
  </p:normalViewPr>
  <p:slideViewPr>
    <p:cSldViewPr>
      <p:cViewPr varScale="1">
        <p:scale>
          <a:sx n="72" d="100"/>
          <a:sy n="72" d="100"/>
        </p:scale>
        <p:origin x="3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256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06T06:33:50.32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14-07-25T03:25:16.88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9-08T02:30:58.67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0,78 282</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9-20T03:29:05.120"/>
    </inkml:context>
    <inkml:brush xml:id="br0">
      <inkml:brushProperty name="width" value="0.05292" units="cm"/>
      <inkml:brushProperty name="height" value="0.05292" units="cm"/>
      <inkml:brushProperty name="color" value="#FF0000"/>
    </inkml:brush>
  </inkml:definitions>
  <inkml:trace contextRef="#ctx0" brushRef="#br0">2389 17976 162 0,'0'0'40'0,"0"0"5"15,0 0-94-15,0 0-24 0,-18 31-10 16,18-31 42-1,0 0 41-15</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9-15T05:43:14.6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87 222,'0'0,"0"0,0 0,0 0,0 0,0 0,0 0,0 0,0 0,0 0,0 0,0 0,0 0,0 0,0 0,0 0,0 0,0 0,0 0,0 0,0 0,0 0,0 0,0 0,0 0,0 0,0 0,0 0,0 0,0 0,0 0,-29-129,29 129,0 0,0 0,0 0,0 0,0 0,0 0,0 0,0 0,0 0,-39-58,39 58,0 0,0 0,-19-35,19 35,0 0,0 0,0 0</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9-15T05:43:14.7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623 0,'0'0,"0"0,0 0,0 0,0 0,0 0,0 0</inkml:trace>
  <inkml:trace contextRef="#ctx0" brushRef="#br0" timeOffset="390">39 35,'0'0,"0"0,0 0,0 0,0 0,0 0,0 0,0 0,0 0,0 0,0 0,0 0,0 0,0 0,0 0,0 0,0 0,0 0,0 0,0 0,0 0,0 0,0 0,-39 129,39-129</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1000" units="1/cm"/>
          <inkml:channelProperty channel="Y" name="resolution" value="1000.25494" units="1/cm"/>
          <inkml:channelProperty channel="F" name="resolution" value="0" units="1/dev"/>
          <inkml:channelProperty channel="T" name="resolution" value="1" units="1/dev"/>
        </inkml:channelProperties>
      </inkml:inkSource>
      <inkml:timestamp xml:id="ts0" timeString="2023-09-20T04:17:49.034"/>
    </inkml:context>
    <inkml:brush xml:id="br0">
      <inkml:brushProperty name="width" value="0.05292" units="cm"/>
      <inkml:brushProperty name="height" value="0.05292" units="cm"/>
      <inkml:brushProperty name="color" value="#FF0000"/>
    </inkml:brush>
  </inkml:definitions>
  <inkml:trace contextRef="#ctx0" brushRef="#br0">2346 18067 318 0,'0'0'116'16,"0"0"-4"-16,0 0-94 15,0 0-7-15,0 0-5 16,0 0 3-16,0 0-13 15,0 0-7-15,0 0-43 16,0 0-66-16,-10 63 5 0,10-63-6 16,0 0 10-1,0 0 58-15</inkml:trace>
</inkml:ink>
</file>

<file path=ppt/ink/ink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19T03:34:28.883"/>
    </inkml:context>
    <inkml:brush xml:id="br0">
      <inkml:brushProperty name="width" value="0.05292" units="cm"/>
      <inkml:brushProperty name="height" value="0.05292" units="cm"/>
      <inkml:brushProperty name="color" value="#FF0000"/>
    </inkml:brush>
  </inkml:definitions>
  <inkml:trace contextRef="#ctx0" brushRef="#br0">8785 7114 376 0,'-15'-19'305'0,"4"3"-122"0,-1 1-168 15,9 5 6-15,-3 0-4 0,5 2-14 16,3 0 7-16,-3 0-13 0,6 1-10 0,-5-1 6 0,2-2-9 0,2-2 9 0,-2 0 6 0,3-1-9 15,4-1 10 1,2 0-11-16,0-2 0 0,-2-1 12 0,1 2-6 0,-2-1 8 16,-2-1-2-16,2 4 1 0,-2-2 0 0,-3 5-1 0,2-2-2 0,-4 2 10 0,-1 2-5 15,0 1 7 1,0 3-2-16,-1 1 6 0,-5 0 4 0,4-1-3 0,-2 2-11 0,0-3 10 16,1 1-15-16,-2 2 14 15,-3-1-2-15,-1-1-7 0,-3 1 16 0,-1-2-16 0,-1 4 1 16,1 1-5-16,-4-2-10 0,3 2 8 15,-5-2 6-15,-2 1-8 0,4 2 9 0,-3 0-12 16,1 1-5-16,0 1 11 0,-4-1-6 0,1 2 7 16,-1-1 0-16,1 1-1 0,-3-1 1 0,2 2-1 0,-1 1-4 15,-2 0 13-15,-5 0-5 0,1 3 8 16,0-1-5-16,2 1 2 0,2 5 4 0,6-3-4 16,-1 3-13-16,-2-2 10 0,4 5-13 0,-4 0 13 0,-3 0-3 15,3 6-8-15,-2-5 13 0,5 4-13 0,0 0-4 16,1 1 15-16,0 0-12 0,2-1 13 0,1 2-11 0,-1 1 5 15,0 0 3-15,2 0-2 0,2 0-13 0,2-2 18 16,-1-1-9-16,6-1 13 0,-1 0-5 0,2 3-2 16,3-2 3-16,-1 2-4 0,0 0 2 0,4 1 1 15,3 1 1-15,-1-2 1 0,3 2 4 0,-1 2-11 16,2-1 4-16,4 3-6 0,-2 1-3 0,5 0 14 16,1 0-7-16,0-3 11 0,2 2-7 0,-1 2 0 15,1 0 3-15,0 3-2 0,3-1-3 0,0-1 2 16,0 0 0-16,2 0 2 0,2 2-2 0,1-1 1 15,0-1-4-15,3-2 2 0,0-2-14 0,1-3 17 0,4-1-9 16,1 0 14-16,6-1-9 0,-2-3-1 0,0-1 4 0,1-2-3 16,-1-1-5-16,-2-2 2 0,-1 2-3 0,4 0 2 15,-2-2 7-15,3 0-7 0,3-3 6 0,2-3-7 16,-3 0 1-16,3-1 4 0,-4-1-8 16,-3-1 6-16,2-1 5 0,-3-1-4 0,2-1 10 0,2-2-11 15,6-1-14-15,-2-4 23 0,1-5-18 0,-2-5 21 16,-3-1-13-16,-1-4 4 0,0-2 5 0,0-2-4 15,1-2-10-15,1-4 13 0,-5-4-12 0,3-1 12 16,-6-5-4-16,-2 0 3 0,-1-3 10 0,-7-3-10 16,-2-1-11-16,-6-5 23 0,-5-1-13 0,-1-5 19 15,-4-2-9-15,-2 1 10 0,-4-3 5 0,-5 2 0 16,-4-3-8-16,-3-1 7 0,-1 1-7 0,-3 2 8 0,-5 0-10 0,-3 3-8 16,-3 2-4-16,0 4 2 0,3 3 4 0,-1 8-13 15,2 0 2-15,-3 7-6 16,-4 0 0-16,-4 2-6 0,2 6 2 0,-3 5-5 0,-3 5-4 15,-6 8-2-15,-9 0-3 0,-1 7 2 0,-2 2-2 0,-3 5 1 16,4 3 2-16,-9 4 0 0,-3 3 17 16,-6 9-35-16,-1 3 0 0,-4 4-18 0,0 2-29 15,4 2-22-15,-4 5-32 0,4 5 3 0,2 1-80 0,-2-1-51 16</inkml:trace>
  <inkml:trace contextRef="#ctx0" brushRef="#br0" timeOffset="2933.15">8642 8315 199 0,'2'-3'33'0,"-5"-1"-26"0,1 1-5 0,-1 2 23 15,3 1 37-15,0 0 8 0,0 0 9 0,0 0-11 16,-2 0-47-16,1 0 14 0,0 0-17 15,0 0 14-15,1-1-12 0,0 0-4 16,0 0-5-16,0 0-1 0,0 0-16 0,0 0 9 0,3-7-11 16,-1 8 11-16,-2 0-4 0,0 0-7 0,0 0 6 15,0 0-8-15,1 0-7 0,0 1 16 0,0 0-8 0,-1 0 10 16,0 0 2-16,6 23 1 0,-7-19 4 0,-1 1-5 16,-2 2-4-16,2-2 10 0,2 2-9 0,-4 2 10 15,4-1-10-15,-2 2 2 0,-2 0-1 0,0 0 0 16,-2 0-8-16,1-2 13 0,0 3-10 0,0-2 9 15,0-1-8-15,1 1 8 0,1-2 7 0,0-2-3 16,-3 0-11-16,2 0 19 0,0-3-13 0,2 2 17 16,-3-4-1-16,2 0 2 0,-1 2 13 0,0-2-11 15,0 2-9-15,0-2 11 0,1 1-15 0,-1-1 16 16,0-1-13-16,0 0 1 0,-2-1 1 0,0-1 0 0,0 2-12 16,0-2 13-16,-2 0-5 0,1-1 9 0,-2 1-4 15,0-2-8-15,-1-1 7 0,-1 0-8 0,0-2-10 16,0 1 11-16,-2 0-14 0,-3-1 15 0,-1-1 5 0,-4-2-15 15,-2 1 11-15,0-1-14 0,-1 2-7 0,2-1 17 16,-3 0-14-16,-1-1 15 0,-3-1-7 0,-2 2-3 16,3 0 4-16,-7 1-7 0,0 1-2 0,-3 0 14 15,0 1-7-15,-3 2 10 0,1-1 5 0,-2 0-16 16,0-1 11-16,1-1-15 0,-3 0 1 0,2 2 8 16,-2 2-10-16,-1 1 10 0,0 2-3 0,-3 0-1 15,4 1 6-15,-2 0-6 0,1 1-13 0,0-1 67 16,2 0-74-16,0 2 61 0,2 1-114 0,-6 2 57 15,3 1 20-15,-4 0-3 0,2-3-3 0,1 1 4 0,3-4-2 16,-2 0 7-16,1 2 0 0,-1-2-5 0,-1 4 4 0,4 0-6 16,-5 0-13-16,0 1 18 0,-5-1-12 0,8 1 16 15,3 0-9-15,4 0 3 0,8 0 3 16,-4 0-4-16,-1 0-8 0,1 2 10 0,-2 1-13 0,3 0 12 16,2 2 0-16,-5-2-3 0,-2 1 15 0,7 0-14 15,-2-2 16-15,6 1-13 0,2 0-4 16,-3-1 0-16,2 1 12 0,-1-1-11 0,3-2 10 0,1 2-11 15,-3 1 0-15,6-2 8 0,-3 3-14 0,2 0 10 16,-2-2-1-16,4 1-3 0,-1 1 7 0,0 0-8 16,-2 2-12-16,-1 2 20 0,0-3-10 0,1 0 14 15,-1 2-2-15,2-2-10 0,3 3 8 0,2-1-11 16,2-4-4-16,-1 4 9 0,0-4-9 0,0 2 9 0,-1 1 2 16,1-1-7-16,3 1 11 0,-3 0-12 0,2 1-6 15,-4 0 12-15,2 1-9 0,1 0 11 0,-4 3 0 0,0 1-3 16,-1 2 7-16,1 2-7 0,0-4-9 15,0 0 10-15,0 0-8 0,-2 2 10 0,2 2 1 16,0-1-4-16,-1 2 1 0,0-2-3 0,-4 4-8 16,0-1 13-16,0-2 0 0,3 3 4 0,-5 0-2 0,3-1-9 15,1 1 4-15,-1 0-4 0,4 2 9 0,-2-2-6 16,-1-2 1-16,3 2-3 0,1-2 5 0,0 0-4 0,1 2 0 16,1 0-3-16,-2 2-5 0,1-2 14 0,2 0-9 15,-2-1 11-15,3 0 2 0,-3 1-8 16,2-2 7-16,0-1-11 0,1 2-7 0,-2-2 17 15,4 0-10-15,-1 2 13 0,4-1-9 0,1-1-1 0,-4-1 2 16,5-1-2-16,-1 0 1 0,4 1 1 16,1-1-1-16,5 1 1 0,1-1-1 0,-3-1 2 0,5 0 5 15,-4-1-4-15,4 3 5 0,3-2-9 16,-2 1-6-16,3-1 2 0,-2-1 11 0,2 3-4 16,-2 0 9-16,3 3-11 0,-1-1-4 0,-1-1 4 0,1 0-3 15,0-2 4-15,-1 0 8 0,2-2-15 0,0-2 9 16,2 4-11-16,-2-4 6 0,1 1 1 0,0 0-4 0,2 0 4 15,2 2-2-15,0 2 0 0,0-2 3 0,2-2-1 0,-3 0 0 0,1 0-6 16,6 0-1-16,1 3 0 16,0-2 3-16,8 2 5 0,-5-1 0 0,2 1 0 0,3 1-12 0,-3-2 13 15,-1-1-9-15,1 0 10 0,-2 1-1 16,1 2-2-16,0 2 1 0,1-3-2 16,3 1-5-16,4-2 2 0,2-1-5 0,2 1 3 0,2 0 8 15,-3 2-9-15,0 0 8 0,-2-2-13 16,-2 0-5-16,2-2 12 0,-4 0-12 0,8 2 11 15,-2-1-4-15,6 0-7 0,1 0 14 0,-1-1-13 16,-1 0 7-16,-5-2-10 0,-1-2-4 0,0-1 1 0,-1-2 8 16,7 2-7-16,6 0 5 0,2-2-6 0,3 1-6 15,-2-4 18-15,-2 1-14 0,0-4 16 0,0 3 7 0,2 0 2 16,1-3 14-16,5 2-13 0,-3-4-19 0,4-3 24 16,-2 0-19-16,-5-2 23 0,4 0-2 0,4-2-11 0,2 1 12 15,2-2-14-15,3-2 3 0,-6 4 4 16,-1-2-4-16,1 2 5 0,-3 3-1 0,5-2-2 0,-1 0 4 0,-4 0-4 15,0-1-9-15,-7-2 19 16,2 1-7-16,3-1 13 0,0-2 1 0,9 3-5 0,0-4 5 0,-4 0-7 0,-1 2-9 16,0-3 25-1,-4-2-12-15,11 0 17 0,1-2-10 0,-1-2-5 0,3 1 5 16,-5 0-5-16,-1 0-9 0,5 0 0 16,2 1-9-16,-1 2 6 0,0 1 1 0,-6 0-5 0,-1 3 9 0,-2 0-8 15,-4-2 2-15,2 1 0 0,-6-5-10 16,-4 2 7-16,-1 5 2 0,-6 2-1 0,-2 0 10 0,-2 0-11 15,1-4-12-15,9-3 15 0,0-1-11 0,2 0 14 0,2 0 2 0,-9 2-6 16,-1-1 7-16,-1-2-9 16,0 0-8-16,0-2 15 0,1 0-11 15,0 1 12-15,-2-1-1 0,2 0-5 0,-7 1 6 16,-3-3-7-16,-2-2 1 0,-1 1 4 0,-3 0-3 0,2 0 4 0,-5 1 8 0,3-1-13 16,-4 0 12-16,-3-3-14 15,1 1 0-15,2-1 14 0,0-4-12 0,10 2 15 16,-4-1 1-16,-5 0-7 0,3 0 3 0,-5 1-7 15,-2 3-13-15,0 0 10 0,-1 1-4 0,-3 2 8 16,-2-1 4-16,-1 0-11 0,0 0 12 0,-1 0-13 16,-4 0 4-16,1 2 5 0,-3 0-9 0,-2-1 9 15,-1 0 7-15,2-1-6 0,-4-2 7 0,1 0-10 16,1-1-10-16,-3 0 16 0,0 1-11 0,-3 0 15 0,2-1-4 16,0-2-11-16,-3 0 8 0,3-2-10 0,-5 0-1 0,-1-2 8 0,4 2-7 15,-3-2 8-15,1 1 2 16,1-1-6-16,-1 0 4 0,-3-1-6 0,0-1-2 15,0-1 10-15,-1 2-4 0,-2-1 6 0,0 0-9 16,-2 2 2-16,0-1 0 0,1 1 1 0,-4 1-4 16,2-2-1-16,-1 0-1 0,-1 4 0 0,-1 0 4 0,-1 0 0 15,-3 1 3-15,-1 0-4 0,-3 1-4 0,0-4-7 16,-3 5-5-16,2-1 4 0,-2 1 9 0,0 2-13 16,0-1 8-16,-2 5-13 0,1 2 4 0,-6 1 4 15,3 2-11-15,-5 1 8 0,-3 1 4 0,-2 1 1 16,-3-1 12-16,-1 1-10 0,2 1-3 0,2-1 4 15,0 0-7-15,0 1 8 0,0-1-2 0,1 3 2 16,1-2 3-16,-2 1-2 0,-2 1-10 0,0 1 8 0,-3 2 3 16,2-1 3-16,-2-1 7 0,5 0-12 0,0 0 5 15,2 2-6-15,0 0-5 0,-1 2 17 0,-1 1-15 16,-2 0 17-16,-3 1-10 0,-1 0-4 0,2 0 5 16,2 0-5-16,-2 1-6 0,3 0 12 0,1-1-8 0,-1 1 9 15,1-1 3-15,-4 3-4 0,1-2 12 0,3 2-13 16,5-1-5-16,-3-1 13 0,1 1 38 0,2 0-19 15,-2 1-31-15,4 1-1 0,-3-2-44 0,2 1 44 16,-1-1-3-16,1 0 10 0,2-3-9 0,4 1 10 16,1-2 4-16,3-2-6 0,-1-1 12 0,1-1-10 15,1-1 0-15,1 0 5 0,5-1-3 0,2 0 5 16,0-1-3-16,2 1-3 0,-1 0-1 0,2 0 1 16,0 1-6-16,1-2 9 0,3 0-7 0,1 0 10 0,0 0 5 15,1 0-2-15,1 0 8 0,3-1-9 0,0 1-7 16,3-3 2-16,1 0-10 0,2 0 6 0,0-4-8 15,3 1-2-15,1-2 3 0,1 1-4 16,0-2-6-16,1 2 10 0,0-1-9 0,1 3 11 0,-1-1 0 0,-1 0-1 16,0 1 11-16,-1-2-8 0,1 1 3 0,0 1-3 15,1 0-9-15,-1 0 6 0,0 0 3 0,-2 1 2 16,2-1 2-16,-3-1-4 0,0 0-11 0,1 0 17 16,-3-1-8-16,2 1 10 0,-4 0-5 0,2 2-2 15,-1 0 4-15,1-1-4 0,2 1 0 0,-2 0 5 16,2 1-3-16,-1-2 5 0,-4 1 9 0,4 0-12 15,-3 0 10-15,2 2-13 0,1-1 3 0,0 3 2 0,-3-1-7 16,3 0 7-16,-4 1-2 0,3-1-1 16,-2 0 6-16,-1 2-7 0,1 0-11 0,-1 0 9 0,-1 1-10 15,0 1 11-15,1 4-6 0,0 0 3 16,0 0 1-16,0 0-2 0,0 0-15 0,-1 0 13 0,-1 0-7 0,1 0 9 16,-16-6-4-16,14 7-5 15,-2 1-9-15,1 1 1 0,4 5-30 0,-2-1-36 16,0-2-38-16,2 3 1 0,-2-3-89 0</inkml:trace>
  <inkml:trace contextRef="#ctx0" brushRef="#br0" timeOffset="6350.8">14599 7073 262 0,'-2'-18'41'0,"2"2"12"0,-5 2 4 16,1 3-10-16,-3 2 1 0,1 0-11 0,2 3 2 0,0 1-9 16,-1-1-22-16,-2 0 6 15,0-1-10-15,1 1 10 0,2-1-9 0,-3 3 7 0,0-2 4 16,1-3-1-16,-4 1-9 0,1 1 12 0,0-2-9 0,-6-3 10 15,10 3-7-15,-5-2-2 0,1 2-1 16,3 3-3-16,-5-4-14 0,1 0 14 0,2 1-9 0,-3 0 10 16,0 1-9-16,-1 2 3 15,-1-3 3-15,1 2-2 0,-2 2-13 0,0 0 15 16,-2-1-8-16,1 2 11 0,-2-1-2 0,-2 2 0 0,0 0 7 0,-3 0-6 16,-2 0-16-16,-1-2 29 0,-2 4-16 0,-2-1 24 15,-1 0-3-15,-2 2-24 0,3-1 10 0,-5 1-16 0,4 1-5 16,-5 2 14-16,0 1-5 0,2 1 6 15,-1 1-2-15,0 1 0 0,-1 0-1 16,-4 2 0-16,1 2-5 0,0 1 6 0,0 2-8 0,4 1 8 16,-1-1 4-16,0 5-15 0,0-1 12 0,1 3-15 15,-2-2 1-15,2 3 17 0,0 0-16 0,3 2 18 0,1 2-7 0,-3-1 0 16,1 0 13-16,2 1-14 16,2 1-14-16,6 1 18 0,3-4-15 0,0 1 18 0,2-3 2 15,-3 1-9-15,5 3 6 0,4 1-10 16,2 3-6-16,-1-3 10 0,4 3-4 0,0 1 5 15,1-2 3-15,1 6-5 0,3-2 0 0,-1 2-4 16,2 2-10-16,0-1 23 0,0-2-10 0,2 4 13 16,1 1-14-16,2 3 7 0,3 1 0 0,-3-2 2 15,2-2-16-15,2 0 13 0,2 3-9 0,1-1 12 0,2-1 1 0,5-1-4 16,2-4 4-16,-2 4-7 0,4 0-7 16,2 0 13-16,-4 0-11 0,8-2 10 0,2 0-3 0,2 0-13 15,1 1 10-15,-2-2-15 0,-1 1-7 0,1-1 19 16,0-3-12-16,3 2 13 0,5-2-17 15,0 0 1-15,1-1 8 0,4-6-6 0,-4-4-6 0,3-3 28 16,3-4-13-16,-4 0 19 0,4-2-7 0,48 6 40 16,-95-17-1-16,103 2-45 0,-51-5 45 15,-1-2-16-15,0-2 23 0,-6-4-14 0,-1 1-8 16,1-2 11-16,-2-3-12 0,4 2-6 0,2-4-10 16,1 0-5-16,2-1 2 0,-5-4 3 0,-4-1-5 15,-4-1 5-15,-3 0-6 0,-2 0-1 0,-3-4 7 16,-1 3-7-16,-5-6 7 0,0 0 0 0,-5-3 9 15,1-3 16-15,-1-1-7 0,-2-3 14 0,-4-2-15 0,-3-2-7 16,-3-1 2-16,0-5-5 0,-4 0-12 0,-1-1 3 16,-4 2-7-16,-1-1-2 0,-3 0 12 0,0-1-10 0,-6-2 12 15,0-2-1-15,-5-2-8 0,5 4 9 16,-2 0-11-16,-1 2-8 0,2 2 15 0,-4 0-5 16,1 0 12-16,0 2 2 0,1 1-7 0,-2-2 0 0,0 5-2 15,1 4-4-15,-1 1-5 0,-1 3-1 0,-1 1 0 16,1 4-3-16,0 1-4 0,-1 4 3 15,-1 3-4-15,-2 2-6 0,-1 4-4 0,0 2-16 0,-2 4 8 16,-3 3-26-16,2 2-9 0,-7 0-10 0,7 4-3 16,0 1-46-16,2 3-14 0,4 5-84 0,-5 2 33 0,-2 5-147 15</inkml:trace>
  <inkml:trace contextRef="#ctx0" brushRef="#br0" timeOffset="8610.86">14281 8889 325 0,'3'-15'175'0,"-1"1"-29"0,3 2-48 0,0 3 2 0,1 1-41 0,1 2-29 0,0 0 6 0,-2 0-15 16,1 1-15-16,1 3 5 15,-3 1-11-15,3-1 10 0,-1 1-2 0,0 0-8 0,-1 1 0 0,2 2-8 0,1 2-9 16,0 2 16-1,1-1-9-15,-3 3 11 0,-1 1-3 0,1 3-7 0,-1 2 6 0,0 2-9 0,2 1-7 16,-3 2 19-16,-4 0-18 16,1 0 17-16,1 2-11 0,-1 0 1 0,0 3 11 0,1 2-7 15,-4 1-1-15,2 3 5 0,-1 0-7 0,1-1 7 0,-2 1 3 0,2 2 0 16,0 1 7-16,5 3-5 0,-3-1-1 0,1 3 5 16,1 3-10-16,0 0 8 15,3 3-2-15,3 1-1 0,-5 0 7 0,1-1-8 16,4 4-14-16,-2-1 22 0,1 2-11 0,-2-2 15 0,-3 2-9 0,4-2-6 15,-1 2 10-15,2 0-10 0,1 2-2 0,-5-3 8 0,1 1-8 16,-4-2 9-16,-2-2-1 16,2-1-1-16,0 0 7 0,0-2-7 0,-1 1-6 15,1-1 6-15,0-3-8 0,3 1 8 0,-3-1-2 16,0 0 5-16,-2-1 3 0,1-1-2 0,2-1-14 16,-3-3 16-16,3 2-8 0,-3-1 11 0,2-1 3 0,1 0-5 15,-4-3 4-15,2-1-7 0,-1-4-3 0,0 2 60 16,0-2-64-16,0 0 49 0,0-2-100 0,-1-1 48 0,-2-3 20 15,0-2-5-15,2-1-7 0,-2 0 8 16,2-2-6-16,-2-2 7 0,2 0-1 0,-1-5-2 0,-2 0 2 16,4-4-3-16,0 1-11 0,-1-3 27 15,0 1 8-15,0-2 10 0,1-2 31 0,-1-1-16 0,-4-3-4 0,2 1-2 0,-3-3-24 16,3 1-9 0,-4 0 1-16,-1-2-3 0,0 0-7 0,0-2-6 15,3 0-4-15,1 1 0 0,0 0-6 0,-3 0 11 16,-3 1-5-16,-3-2 8 0,0 0-13 0,4 2 2 15,-1 0 2-15,-1 0-1 0,1-1-1 0,-7 1 2 16,-1-1-3-16,0 0 3 0,-2 2 1 0,3 0-6 0,1 0 2 16,-2 1-4-16,-1 0 0 0,-2 2 6 0,-2 0-8 15,-1 1 8-15,-4 1 3 0,0 1-11 0,-4 0 12 0,-2 2-12 16,-3 0 7-16,-1 0 4 0,-1 1-9 0,6 0 8 0,-4 2 0 0,8-1-3 16,-1 2 8-16,-2 2-8 15,4 2 0-15,-4 3 4 0,-2 0-7 0,1 3 6 0,-4 1 2 16,1 1-5-16,5 1 7 0,-2 1-9 15,0 0-8-15,2 0 13 0,2 0-11 0,3 2 12 16,2-2-2-16,0 4-5 0,-4-2 6 0,1 5-6 16,3 4 3-16,-2 1 3 0,-1 0-6 0,-1-1 3 0,-2-1-4 0,6 3 8 0,1 1 5 0,2 1-3 15,1 0-13-15,-4 0 12 0,0 0 0 0,0-2 5 16,4-1-4-16,1 5-1 16,1-2-6-16,1-1 3 0,2 3-8 15,2-2 9-15,0 1-4 0,2 3 6 0,2-1 4 16,0 4-7-16,2-1 7 0,1-2-10 0,3-1 2 0,0 2 1 15,3 1-6-15,1 1 5 0,1 3 4 0,0-1-2 16,0 2 3-16,3 2-5 0,-1-1-3 16,0 0 6-16,1-2-1 0,1 2 3 0,2-2 5 0,0 3-8 15,3-2 5-15,-1 2-8 0,0 0-6 0,2 1 12 16,3-1-3-16,0 1 6 0,5-2-2 0,-3-1-4 16,2 1-6-16,5-2 1 0,-5-1-18 0,7 0 14 15,3 0-11-15,5-2 13 0,0 2-1 0,3-3-7 16,-1 0 9-16,-1 0-11 0,4-1-5 0,-3 4 8 15,1-2-12-15,4 1 11 0,-1-2-4 0,6 0 2 16,3 2 2-16,1-3-3 0,3 2-4 0,0-1 12 16,-2-4-3-16,-1 5 6 0,2-2 6 0,1-1 1 0,6 1 5 15,2-5-5-15,1 0-10 0,-3 0 14 0,0 0-5 16,2 0 8-16,2-2-4 0,6-3 2 0,5 0 9 16,1-2-5-16,1 3-4 0,-3 1 13 0,0-2-18 15,8 1 18-15,2-3-5 0,-3 2-10 0,4-2 9 0,0 1-12 16,4 0-6-16,7-2 11 0,-4 0-6 0,0-1 8 15,1-1-4-15,4-1-1 0,0-1-2 0,-3-3 0 16,-3 3-6-16,5 0 6 0,2-4-7 0,7 3 4 16,-3-1-5-16,-2-1-10 0,1 0 10 0,-4-3-12 15,-2-2 9-15,-4 2 3 0,2-1 7 0,2-4-3 16,-3 0 5-16,-2-1-1 0,-6 0-3 0,-1-1 3 16,1-1 3-16,1-3 2 0,-5-1 3 0,-4 1 0 0,-9 0 12 15,10-3 13-15,3-1 1 0,-1-1 1 0,2-2-18 16,-6 0 8-16,-2 0-6 0,-1-3 9 0,1 0 0 15,0-3-6-15,-3-1 3 0,-2-1-6 0,1 1-10 0,3-3 2 16,3-3-10-16,0 0 9 0,-2-1 4 0,-7 1-12 16,0-2 9-16,-7-2-10 0,-1-3 7 0,3 1-8 15,-6 0 7-15,0-1-7 0,-2-1 8 0,-6-2-3 16,1-3 2-16,1 1-2 0,-3-2-6 0,3-3 8 16,-1 1-11-16,0 0 12 0,-3-4 5 0,1 1-7 15,-7 1 12-15,-2 0-11 0,-3 2 7 0,5 2 9 16,-6-5-7-16,1 3 10 0,2-1-4 0,-7-3-4 15,2 2 6-15,-2-2-6 0,-1 2 4 0,-1-4-21 0,1 0 1 16,-3 2-5-16,1-3 11 0,0 3-5 0,-2 1 5 16,1-1-7-16,0 0-7 0,1-1 12 15,0 0-7-15,-1 1 9 0,1-3-8 0,-2 1 4 0,-1 0 1 16,-2-2 2-16,0 3 5 0,-3-1-10 0,-3 1 2 16,4-1-3-16,2-1 13 0,1 1-13 0,-1-2 9 0,-4 0-10 15,-3-1 7-15,-1-2-5 0,1 3 1 0,-1 0-3 16,2 1 6-16,-3-2-6 0,-3-1 3 0,0 0-4 15,1-1-7-15,-4 1 12 0,1 0-1 0,-1-1 7 16,-2 1-8-16,1 2-2 0,-4 3-2 0,0 0 1 16,-2 0-10-16,-2-2 12 0,-2 1-12 15,0 0 12-15,0 0-3 0,-2 1 0 0,-2-4 5 0,-1 5-3 0,0-2 0 16,-3 0-7-16,2 5 2 0,-2-3-4 16,0 3 5-16,-1 0 2 0,-3-2-2 0,-3 1 1 0,-3 2-16 0,1-2 14 15,-4 1-7-15,0-1 9 0,6-4-2 0,-8 4-2 16,0 2-2-16,-7-2-2 0,-2 4-8 0,-4-2 13 15,3-1-2-15,-4 1 5 0,-1 2-9 0,-1 2 9 16,-5 2-3-16,-1 0 4 16,-3-1-12-16,1 1 11 0,-3-1-3 0,1 2 6 0,1 0 0 0,-6 3-3 15,3 2-1-15,-2 0-1 0,0-1-14 0,3 2 19 16,-8 0-9-16,2 1 12 0,-4 0-9 0,-2-1 2 0,-2 0 4 16,-1-1-1-16,0 0 6 15,-8 1-7-15,-1 0-7 0,2 5 0 0,2 0 8 0,3-2-1 0,5 2 8 16,-4 1-8-16,-2 1-4 0,4 0 3 0,0 1 4 15,-2-2-1-15,0 1 4 0,-8 2-8 16,3 5-3-16,1 1 1 0,1-3 6 0,4 2 0 16,3-3 0-16,-4 2 0 0,-1 4 0 0,0 2 1 15,0-4-2-15,3 4 2 0,1-4 10 0,-7 4-18 0,-2 6 13 0,6-5-14 16,0 3 16-16,3-4-10 0,8 2 1 0,-2 2-6 16,-3 0 4-16,1 3 5 15,2-4-3-15,-3 2 3 0,4 1-3 0,1-3 1 0,-1 4 3 0,0 0 0 0,2 4 6 16,-2 0-12-16,5-2-2 0,2-4-3 15,0 2 15-15,2-1-9 0,-2 2 8 0,-1 2-11 0,-3 0-2 0,1 0 9 16,3-3 3-16,2 1 2 16,4-2-6-16,-3 0 0 0,3 0-6 0,-5 0 5 0,4 2 1 0,-4-3-1 15,3 0 1 1,4 0-1-16,2-1-2 0,-2-1 3 0,6-1-1 0,-1 2 3 0,0-1 0 0,-3 1-4 16,0 0-1-1,3 0 0-15,1-1 5 0,1-1-3 0,-1 0 3 16,3-2-3-16,-3 0 2 0,4 0 0 0,3 0 1 0,-5 0 0 0,0 0 1 0,2 0-6 15,-2-1 3-15,2-1-3 0,4 0 0 0,-1-1 4 16,2 1 3 0,5 0 0-16,1 0-11 0,1 1-71 0,0-1-49 0,-1 2-4 0,-1 1-137 0,-1 0-133 0</inkml:trace>
  <inkml:trace contextRef="#ctx0" brushRef="#br0" timeOffset="54498.28">7746 11748 273 0,'3'-14'14'0,"-2"-1"8"16,7 0-5-16,-1 1 27 0,-4-3-13 0,5 1 17 0,-7 2 3 0,3-1 12 16,0 3 1-16,0-1-1 15,4 1-17-15,-4 2-2 0,1-1 11 0,2 0-8 16,-6 2 9-16,2 0-4 0,2 1-10 0,-4 1 7 16,-2 0-1-16,5 3-15 0,-4 1 4 0,2 1-11 0,4 0-16 15,-4 0 0-15,5 1-10 0,-6 1 6 0,2 1-7 16,-2 2-4-16,-1 1 7 0,5 3-7 0,-1 1-9 15,-1 4 17-15,4 2-4 0,-3 0 8 0,1 2 2 0,2 1-1 16,-2 3 3-16,3 5-3 0,1 1-3 0,1 3 2 16,-2 3 0-16,-1 1 2 0,1 3-4 0,-1 0-1 15,0 4-4-15,1 4 4 0,0 3 6 0,3 4-14 16,-2 1 0-16,0 2-5 0,2 4 8 0,0 3-1 16,-2 2 3-16,2 1-1 0,-1 1 0 0,1-4-4 15,0 1 2-15,0 0-3 0,1 1 5 0,-2 5 0 16,0 0 0-16,3-2 0 0,-2 1-11 0,-1-1 13 15,2 0-6-15,-3 3 7 0,3 0-2 0,-1-3-1 0,-2-4 1 16,4 1-1-16,-1-3-5 0,-1 2 6 16,5 1-2-16,-6-3 3 0,1-1 2 0,-2-4-1 0,-4-3 5 15,3-3-4-15,2-1 0 0,0-2 0 16,-4-5-1-16,4-3 2 0,-2-2 1 0,-2-2 4 0,2 0-1 16,3-3 2-16,-6-2 1 0,2 0 1 0,5-2-5 0,-6 1 3 15,1 1 2-15,2 0-10 0,-5 0 12 0,0-1-13 16,1 1 0-16,-2 0 12 0,1 0-10 15,-2 1 11-15,-2-1-6 0,2 1-5 0,-2-2 9 0,0 1-9 16,1-3-1-16,1-1 4 0,-1-3-9 0,-1-2 8 16,0 0-9-16,0-4 9 0,0 3 0 0,0-4 3 15,-1 1-9-15,1-2 18 0,-2-3 0 0,2-1 7 16,2 0-11-16,-1 4 0 0,-1-2-10 0,1 0 6 16,2 1-11-16,1-3 18 0,-3 1-3 0,4 3 10 0,-2-1-9 0,2 4-14 15,1 2 4-15,-1-1-6 0,2 3 2 0,-3-1 1 16,1 0-1-16,-1 0 1 0,0-1 2 15,1 1-2-15,0-1 4 0,-2 1-2 0,1-1 3 16,-1-3-8-16,-1-1-2 0,1-1 0 0,-2 0 13 16,-1-2-6-16,0-4 5 0,0-1-7 0,0-1-1 15,1-2 2-15,-1 0-3 0,0 0 2 0,1 1 1 0,-1 0-2 0,0 1 2 16,1-1-3-16,0 0-3 0,-1-1 3 16,0 2 2-16,0-1 0 0,0-1 1 0,0 4-4 0,0-3 0 15,-1 2-2-15,0 1-3 0,0 0 6 16,0-1 0-16,0 0 4 0,-2-1-4 0,1 0-3 15,0 0-5-15,1-1 4 0,-3 0 10 0,1 0-16 16,-1 2 10-16,1-1-12 0,0-1 9 0,0 1-7 16,-1-3 3-16,2 2-3 0,-1 0 10 0,1 1-8 0,0 0-4 0,2 0 0 15,-1 0-9-15,1 1-3 0,0 2 6 16,0 0-6-16,0 0 5 0,0 1 16 16,1 2-7-16,-1-2 10 0,0 2-5 0,0 4 4 0,0-2-2 15,1 1 2-15,-1-1-10 0,0-5 15 16,0 1-11-16,0 0 12 0,2 3-5 0,-1 2-3 0,2-4 10 15,-2 1-7-15,0-1 0 0,1-4 0 0,-1 3-3 0,0-6 3 0,2 0 6 0,-3 0-6 16,3-1-5 0,-2 1-5-16,-1-4-41 0,0 0-51 15,0 0-21-15,0 0-11 0,7-7-58 0,-6-4-124 0</inkml:trace>
  <inkml:trace contextRef="#ctx0" brushRef="#br0" timeOffset="54832.28">8176 15393 481 0,'-8'-1'71'0,"0"-3"87"15,0-2 50-15,4 2-164 0,0 0-39 0,3 2-6 16,-2 1 1-16,1-2-3 0,2 0 7 0,1 0 24 0,0 0 0 0,2-1 10 0,-1 2 18 15,1-1 17 1,1-1 4-16,0 2 1 0,0 0-10 0,4 0-27 0,0 4-2 16,1 1-7-16,1 3-10 0,0 4-7 0,7 0 5 0,-3 4-3 0,0 1 8 15,2 1-10 1,-4 2-3-16,3 2-1 0,0 1-10 0,4 1 4 16,-3 0-5-16,0-2 8 0,2-1 3 0,-4 1-14 15,0-5 5-15,-1 3-7 0,0-1 2 0,-2-1-16 16,2-2-14-16,-2-6-2 0,-2-1-57 0,3-3-20 0,-2-2-41 15,3-2 12-15,0-2-78 0,-1-9-41 16</inkml:trace>
  <inkml:trace contextRef="#ctx0" brushRef="#br0" timeOffset="54990.38">8719 15437 1012 0,'-4'6'102'0,"3"2"155"15,-2-1-144-15,2 3-58 0,1 4 2 0,-3 0-17 16,2 2-1-16,2-2-14 0,3 0-4 0,-5 0-3 15,-4-1-8-15,3-1-3 0,-2 0 3 0,5-1-2 16,5-3 2-16,-2 2-5 0,-8-3-6 0,5-1 0 0,-1 0-6 16,0-6-50-16,0 0-20 0,0 0-15 0,0 0-89 15,1 0-102-15,13-5-70 0</inkml:trace>
  <inkml:trace contextRef="#ctx0" brushRef="#br0" timeOffset="55480.77">8976 15199 629 0,'-3'-14'734'0,"-2"1"-554"0,2 1-185 16,0 2 9-16,2 2-34 0,1 2-4 0,0 1 11 15,0 0-8-15,0 0 20 0,-2 0 8 0,0 0-7 16,-1 0 8-16,-2 1 4 0,0 0 18 0,-2-1 11 15,-1 1-1-15,0 0 7 0,0 2 10 0,0 0-16 0,2 2 14 16,-1 1-13-16,0 0-13 0,-1 2 6 16,1 0-10-16,0 0-13 0,-1 4 8 0,2 2-11 0,-1 3 8 15,0-1-1-15,2 5-12 0,1-1 11 16,-3 3-12-16,5 2 4 0,-1-2 8 0,0 3-4 0,3-2 7 16,1 5-1-16,1 0-1 0,1-3 6 15,1 1-4-15,1-2-3 0,3 2 2 0,0-4-9 0,1 1 7 0,-1-2 0 16,0 0-1-16,0 0 6 0,2-2-4 0,-1-1 10 0,0-3-15 15,0-3 4-15,2-1-5 16,-2-2 21-16,2-1-10 0,0 0 5 0,1-4-7 16,3 0 4-16,-4-5-11 0,4-1-3 0,-4-1-2 0,2-2 5 0,-2-1-9 15,2-3 10-15,-4-2-11 16,3-2 11-16,-4-2 4 0,-3-1 4 0,0-1-3 0,-3-2 1 0,-1-2-4 16,-1 0 0-16,-5-2-1 15,1-4-4-15,-6 6 13 0,-1-3-2 0,-1 4 8 0,-4 2 2 16,0 3-9-16,-3 2 0 0,-1 6-2 0,-2 2-4 15,1 4-6-15,-3 4-1 0,-4 3-2 0,-6 2-7 0,-4 6-17 16,-2 2-19-16,-1 6 0 0,2 5-64 0,-2 7-159 0</inkml:trace>
  <inkml:trace contextRef="#ctx0" brushRef="#br0" timeOffset="56245.82">9235 14799 635 0,'-6'-18'953'0,"-1"4"-406"0,5 3-540 0,-2 4 0 16,3 1-16-16,-3 1-3 0,1 0-3 15,1 1-1-15,-1 1-17 0,0-1-8 0,-8 1 0 0,3 1 0 0,-2-2 19 0,-4 0 12 31,3-2 6-31,-6 2 0 0,0 2 6 0,1 2 2 16,1-1 2-16,-3-1 0 0,2 0-4 0,-4 0 2 16,0 1-4-16,-3-1 3 0,-1 2-10 0,-1 1 7 15,-2 3-1-15,-3 1 2 0,-1 0-10 0,-1 0 3 0,-2 5 1 16,4-4 2-16,-5 4 1 0,4 3 0 0,-1-1-6 16,3 3 6-16,1 0 7 0,-2-1-9 0,1 3 7 15,-3 2-8-15,-1 1 8 0,2 0-4 0,-1 0 4 16,2 1-3-16,3 0 13 0,0 0-16 0,1 1 10 0,2 2-13 15,3 0 5-15,6 1-6 0,4-1-3 0,4 2 1 16,-1 0-12-16,5 1 22 0,5 1-6 0,2 1 13 16,-3-1-3-16,5 1-6 0,2 3 1 0,5-2-3 15,6 1 5-15,-4 1-3 0,-1-1 1 0,12 2-2 16,-4-1 9-16,6-3-5 0,5-1 1 0,-2-1-3 16,1-4 1-16,0-1 3 0,4-1-1 0,-3-1 0 15,6 0-7-15,-2-2 4 0,1-1-2 0,1-3 3 0,-2-2-2 16,4-4-3-16,-2-3 1 0,6-3-1 0,-1-3 12 15,-2-2-2-15,7-4 8 0,-3-3-7 16,5-2 10-16,-4-5-16 0,2 1 0 0,-2-2-3 0,-3-7 11 0,-1 4-3 16,-4-3 6-16,-4-1-7 0,0 2 4 15,0-2-2-15,-2 0 2 0,3-6-2 0,-6-2 6 0,1-2 0 16,1 0 1-16,-8 0 2 0,1-2 12 0,-8-6-3 16,-2-1 3-16,-5 0-2 0,-3 0 10 0,-5 2-22 15,-3-2 7-15,-12-4-12 0,-3 2 13 0,-5-1-17 16,-6 1 5-16,-4 1-9 0,-5 2 8 0,-10 5-23 15,-11 2 0-15,-9 9-9 0,-16 5 8 0,-3 11-8 16,-10 7 2-16,-10 10-4 0,-2 11 7 0,-15 16-24 16,-6 10-14-16,-18 17-8 0,-3 11-72 0,-8 16-105 0,-7 14-191 15</inkml:trace>
</inkml:ink>
</file>

<file path=ppt/ink/ink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6:00:01.7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1167 0,'0'0,"0"0,0 0,0 0,0 0,0 0,0 0,0 0,0 0,0 0,0 0,0 0,0 0,0 0,0 0,0 0,0 0,0 0,0 0,0 0,0 0,0 0,0 0,0 0,0 0,0 0,0 0,0 0,0 0,0 0,0 0,0 0,0 0,0 0,0 0,0 0,0 0,0 0,0 0,0 0,0 0,0 0,0 0,0 0,0 0,0 0,0 0,0 0,0 0,0 0,0 0,0 0,0 0,0 0,0 0,0 0,0 0,0 0,0 0,0 0</inkml:trace>
  <inkml:trace contextRef="#ctx0" brushRef="#br0" timeOffset="3432">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0.xml><?xml version="1.0" encoding="utf-8"?>
<inkml:ink xmlns:inkml="http://www.w3.org/2003/InkML">
  <inkml:definitions>
    <inkml:context xml:id="ctx0">
      <inkml:inkSource xml:id="inkSrc0">
        <inkml:traceFormat>
          <inkml:channel name="X" type="integer" max="12064" units="cm"/>
          <inkml:channel name="Y" type="integer" max="754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5-09-19T03:37:22.463"/>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1" timeString="2025-09-19T03:37:22.877"/>
    </inkml:context>
  </inkml:definitions>
  <inkml:trace contextRef="#ctx0" brushRef="#br0">13382 16316 0,'0'0'0,"0"0"0,0 0 0,0 0 0,0 0 16,0 0-16,0 0 0,0 0 15,0 0-15,0 0 16,0 0-16</inkml:trace>
  <inkml:trace contextRef="#ctx1" brushRef="#br0">5036 6852 333 0,'-6'-5'195'0,"3"2"-56"0,-1-4-88 0,2 3 5 0,1-4-32 0,1 3-18 0,0 0 7 0,0 1-13 0,1 0-9 0,1 0 14 15,0 1-5-15,1 0 9 0,2 0 0 0,-1 1-2 16,3 0 4-16,-3-2-4 16,0 1 4-16,4 0 4 0,-5-2-9 0,4 1 8 0,1 2-5 0,2-2-2 15,-2 1 13-15,5-1-10 0,-4-2 9 0,3-2 11 16,4 1-4-16,-3-3 7 16,2-3 2-16,3-1-6 0,-1-2 10 0,7-3-10 15,3-2-19-15,4-1 24 0,1-1-21 0,-3-2 23 0,3-2-22 16,3 0-2-16,1-2 4 0,2 1-5 0,0-1-7 0,2-5 13 0,2 2-11 15,5-4 14-15,2 0 4 16,3-1-8-16,0-3 10 0,1 1-12 0,-4 0-8 0,-4 5 7 16,0 0-9-16,-1 2 11 0,-5 3 0 0,4 1-10 15,-4 3 4-15,-4-2-8 0,1 6-11 16,-8 0 16-16,0 2-1 0,-3 1 7 0,-3 1-7 16,-3 1-7-16,-1 0 2 0,-3 1-3 0,0 0 3 0,2 1 1 15,-4 1-1-15,-2 3 3 0,3-1 6 0,-3 2-8 16,-2 0 0-16,-1 0-3 0,-1 3-6 0,-2 0 8 15,-1 1-3-15,-2 0 5 0,-4 0 4 0,2 1-6 0,0 4-5 16,0 0-3-16,-6-9-27 0,4 7 13 16,-1-1-26-16,-2 2 18 0,1 0-49 0,-3 0-42 0,7 1-17 0,0 0-16 15,-10-5-74-15</inkml:trace>
  <inkml:trace contextRef="#ctx1" brushRef="#br0" timeOffset="320.25">6295 5668 497 0,'-6'-9'48'0,"3"4"53"0,-2-1-32 16,1-1 42-16,1 5-45 0,1-3-40 0,1 0 7 0,1 0-19 0,0 1-11 0,0-1 6 15,0 0-11-15,2 1 10 0,2-1-2 0,3 2-5 16,-1-3 6-16,3-2-6 16,-1-2-5-16,3 2 1 0,0 4-6 0,0-1 6 0,2 1-6 15,-1-3 11-15,-1-1-2 0,5 4 3 0,-3 0-13 0,3-2 10 16,2 2-2-16,-2-1 5 0,3 1-2 0,0 1 0 15,-6-1-3-15,2 2 0 16,1 1-8-16,-1-1 4 0,6 5-4 0,-6-2 2 0,-6 3-5 0,4 1 9 16,-1 2 10-16,-2 1-5 15,-1 1 7-15,-3 4 3 0,-4-1-9 0,-1 6 9 0,-1-1-3 0,-3 1-5 16,-4 0 11-16,-2 4-11 0,-4 1-4 0,-3 3 3 16,0 2-13-16,0 1 12 0,4 3 5 15,-1-2-7-15,1 1 9 0,-5 0-10 0,0 1-3 16,0-2 0-16,0 3-54 0,4 1 19 0,-1-1-176 0</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6:00:01.7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1167 0,'0'0,"0"0,0 0,0 0,0 0,0 0,0 0,0 0,0 0,0 0,0 0,0 0,0 0,0 0,0 0,0 0,0 0,0 0,0 0,0 0,0 0,0 0,0 0,0 0,0 0,0 0,0 0,0 0,0 0,0 0,0 0,0 0,0 0,0 0,0 0,0 0,0 0,0 0,0 0,0 0,0 0,0 0,0 0,0 0,0 0,0 0,0 0,0 0,0 0,0 0,0 0,0 0,0 0,0 0,0 0,0 0,0 0,0 0,0 0,0 0</inkml:trace>
  <inkml:trace contextRef="#ctx0" brushRef="#br0" timeOffset="3432">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19T03:42:14.856"/>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definitions>
  <inkml:trace contextRef="#ctx0" brushRef="#br0">10629 7320 335 0,'-6'-17'218'0,"1"-1"-53"15,4 5-87-15,-3 0 0 0,1 2-47 0,3 2-15 0,0-1-3 16,1 1-5-16,1 3-9 0,-2-1 4 15,4 0-6-15,-2-1 5 0,1-3 6 0,2 2-11 16,1 1 8-16,3-2-11 0,0 2-8 16,2-1 4-16,1-1-15 0,-2-1 11 0,6-2 5 15,0-2-10-15,2 1 12 0,4-2-13 0,0 0 5 0,4 0 5 16,1-1-8-16,7-4 5 16,1-2-12-16,11-4 10 0,3-2 6 0,1-5-4 15,4 2-9-15,-4 0 22 0,2 2-21 0,-4 2 21 16,3 1 0-16,0-1-2 0,-2-1 13 0,5 2-13 0,-5-2-3 0,0 2 27 15,-1 3-7-15,-6 3 16 0,-2 3-2 16,-3 3-14-16,0 1 4 0,-1 2-10 0,-2-2-16 0,4 2 13 16,-3 1-9-16,-1-1 11 15,-4 4-3-15,-6 2-1 0,0 3 3 0,-2 1-3 16,-3-2-2-16,-3 3 4 0,-2-4-4 0,-3 5 5 0,1-2 5 16,-3 2-11-16,-1 0 8 15,-3 0-9-15,1 2-6 0,-3-2 12 0,-3 0-13 16,0 0 13-16,8 7-1 0,-3-3-8 0,-2-2 9 15,0 0-9-15,0 0 4 0,-3-1-5 0,4 4-21 16,-2 1 5-16,0 1-42 0,3 1-152 0</inkml:trace>
  <inkml:trace contextRef="#ctx0" brushRef="#br0" timeOffset="1072.43">13257 5834 332 0,'-3'-7'207'0,"3"0"-54"16,-1-2-88-16,1 1 3 0,0 0-23 0,-5 2-32 0,5 1 9 16,2 1-19-16,1-1-14 0,2 3 13 15,-5-1-6-15,1 0 8 0,-1 3-4 0,0 0-8 16,0 0 1-16,0 0-5 0,1 0 1 0,0 0 1 15,0 0-9-15,14 11 6 0,-11-5 4 0,0 1-8 16,2 4 13-16,0 1-14 0,-1 2 3 0,1 3 28 16,0 3-11-16,-2 1 17 0,0 1-12 0,-1 4-1 15,1 5 2-15,-2 3-4 0,1 1-12 0,-2 2 20 16,-1-4-15-16,-1 3 15 0,0 4-4 0,-2-3-8 16,0 2 13-16,-1-4-13 0,0-4-6 15,1 1 13-15,-2-1-23 0,2-1 15 0,-2 0-67 0,1-4-86 0</inkml:trace>
  <inkml:trace contextRef="#ctx0" brushRef="#br0" timeOffset="1552.15">13225 5945 655 0,'-5'-21'16'16,"5"5"16"-16,0 2-17 16,1 5 19-16,2 2-13 0,-6-1-7 0,3 0 4 15,-2 0-6-15,0-1-15 0,3 2 10 0,-5-2-14 0,5 0 14 16,0-2-3-16,1 1-14 0,6 0-1 0,-3 0-9 0,1 2-11 15,-2-3 3-15,2 2 6 0,-4-2-4 16,6 1 15-16,0 0 8 0,0 0-1 16,1 2 1-16,-2-1-21 0,2 1 24 0,-1 1-17 15,0 0 19-15,0 0-1 0,-3 2-6 0,1 2 14 0,0 0-15 16,-2 1-14-16,2 1 25 16,0 1-15-16,-4 1 21 0,2 3-11 0,0 1 12 15,-1-1 7-15,0 3-1 0,-2 0-3 0,-1 2 11 16,0 2-8-16,0 4 11 0,-1 0-14 0,-3 3-2 15,-2 4-4-15,-2-1 0 0,-3 0-16 0,-2 0 31 16,-2 1-15-16,-1-1 20 0,-3-1-26 16,1-2 5-16,0 0 2 0,2-1-1 0,1-1-9 15,3-2 3-15,0-4-3 0,2 0 1 0,3 1-5 0,2-2-83 0,3-2-50 16,-2-2-14 0,-1-3-148-16</inkml:trace>
  <inkml:trace contextRef="#ctx0" brushRef="#br0" timeOffset="2113.59">13602 5616 961 0,'-5'-4'26'0,"5"4"-10"0,0 0 9 0,0 0-13 0,0 0-25 0,0 0 15 0,0 0-14 16,-1 1 16-16,6 1-7 0,-2 5 1 0,3-1 3 15,-3 0-3-15,2 3-9 0,2-1 14 0,-4 2-9 16,6 0 11-16,-3 0-5 0,-1 1-2 16,2 0 8-16,-1 4-8 0,1 1-14 0,-2 2 19 15,-2 2-16-15,-3 0 19 0,1 3 0 0,-3-1-11 16,0 3 8-16,2 1-12 0,-3-2-5 0,3 2 14 15,-2 1-10-15,-5-2 11 0,5 0 4 0,-5-1-8 16,4 1 10-16,1-4-11 0,-1 1 2 0,1-2 3 16,-1 1-4-16,0-2 5 0,-3-2 9 0,5 0-11 15,-2-3 7-15,0 0-8 0,3-1-6 0,-5-5 11 16,4 0-12-16,-1-2 12 0,-3-2 3 0,5 0 1 16,0-4 11-16,0 0-10 0,0 0 0 0,-8-5 9 15,2-1-2-15,0-4 5 0,1 2-11 0,4-6-4 16,-6-1 0-16,1 0-2 0,-3-2-11 0,2 0 10 15,0 3-15-15,4-1 14 0,-2 4-2 0,-3 3-5 16,3 0 5-16,-2 6-9 0,3 0-10 0,-1 2 25 16,0 2-10-16,-1 0 14 0,0 3-10 15,1 4 3-15,-1 3 5 0,2 2-3 0,-1 3-11 16,3 1 10-16,-2-1-1 0,3 3 7 0,1-1 0 16,-1-1-4-16,1-1 1 0,4 0-3 0,-2-4-15 15,0-5 26-15,3 0-21 0,-1-3 22 0,0-2-18 16,4 1-2-16,-7-2-2 0,8-5-3 0,2 0-32 15,0-4-59-15,7-1-73 0,-5-5 5 16,7-2-175-16</inkml:trace>
  <inkml:trace contextRef="#ctx0" brushRef="#br0" timeOffset="2495.32">13796 5954 775 0,'-4'-13'173'0,"0"1"-75"0,1 3-69 0,2 0 32 0,1 2-31 0,1 2-11 0,2 1-1 0,1 2-7 16,2-3-29-16,-2 4 20 0,1 0-10 0,2 0 13 15,-1 2-11-15,3 2 3 0,-1 2 3 0,1 3-2 16,-2-2-6-16,4 5 5 0,-2 0-2 0,-2 1 4 16,3 7 2-16,-1-1-3 0,1 1 3 0,3 2-4 15,-5-4 3-15,1 3 0 0,2-1-5 0,-2-1 4 16,3 2 4-16,-3-1-8 0,-4-1 6 15,1-1-9-15,1-1-8 0,-2-2 16 0,-2-1-4 16,3-4 9-16,-6-1 0 0,4-5-5 0,-2 0 3 16,-1-2-3-16,-1-1-3 0,-2-3 21 0,2-2-8 15,4-3 15-15,-2-3 0 0,-2-6 0 0,-2-3 6 16,-1-2-3-16,-1-3 1 0,2-3 1 0,-4-2-1 16,4-2 3-16,-3-2 1 15,5 1-13-15,0 2 2 0,1-2-4 16,8 3-3-16,-3-2-15 0,3 0 1 0,4 1-3 15,-10 0 7-15,11 5-26 0,-5 2-23 0,6 2-2 16,4 4-72-16,-1 4-56 0,2 0-113 0</inkml:trace>
  <inkml:trace contextRef="#ctx0" brushRef="#br0" timeOffset="117813.16">16208 9271 559 0,'2'-36'762'15,"-1"1"-319"-15,3 3-424 0,0 6-1 0,-6-2-21 0,4 5-1 16,1 4-5-16,0-1 5 0,7 3-3 0,-4 2-15 16,-1 0-5-16,3 0 0 0,-5 1 16 0,5 2-4 0,0-2 3 15,-3 2-8-15,4 0-3 0,0 1-30 0,-1 3 0 16,-1-1-11-16,0 1 15 0,-5 2-10 0,-2-1 16 0,2 2-15 15,1 0 24-15,-1 2 26 0,2 0-3 0,-3 1 11 16,-1-1 14-16,0 3 16 16,0 0 17-16,0 0-5 0,0-1 19 0,0 0 5 15,0 0-13-15,0 0 11 0,0 0-23 0,0 0-7 0,0 0 1 16,0 0-4-16,0 0-18 0,0 0 13 0,0 1-5 16,1 0 9-16,10 3-16 0,-5 2-1 0,0 3-2 15,-3 2 2-15,2 3-17 0,-1 0 6 0,-1 3-11 0,1 2 12 0,1 2-6 0,-3 1 7 31,4 3-2-31,-2 4 3 0,-2-1-5 0,2 5-4 0,-1 2 2 16,-2 1-3-16,2 1 4 0,-3 4-2 0,0 3-1 0,0 3-1 0,0 3 4 16,-3 5-8-16,0 0 6 15,-2 3-7-15,0 4 1 0,-3 1-4 0,-1 5 4 16,0 6-4-16,-5 1-1 0,1 2 12 0,0 2 0 16,-1 4 3-16,0 1-2 0,0 4-2 0,-1 1 0 0,3 1 1 15,-1 4-3-15,1 1 8 0,-2 2-3 0,4 3 7 16,5 2 2-16,0 1-11 0,1 3 1 0,-2 4-5 15,5 1-1-15,-6 2 12 0,5 6-6 0,-3 0 9 16,-4 2-7-16,7 8 0 0,-3 1 1 0,1 2-2 0,0 5 2 0,0 0 2 0,0 2-5 16,1 6 3-16,-3-1 7 0,3 1-11 0,-1 1 9 15,-1-3-11 1,0 4 0-16,0-5 8 0,0 6-4 0,1-1 6 0,-1-1-6 0,1 4 0 16,-1-5 0-16,-1-1 0 0,1 1-5 15,-1-2 6-15,-1-2 2 0,0-1 1 0,1-4-2 16,0-2-1-16,0-4-2 0,-2-1 1 15,1-2 3-15,0-4-6 0,-2 1 7 0,2-6-6 0,0-2 2 16,-1-3 1-16,0-1-4 0,-1-1 4 0,0-3 13 16,1 1-16-16,-2-6 10 0,1-5-11 0,-2-1 10 0,1-5-5 15,0-3 2-15,2-4-1 0,2-4 8 0,-2-5-10 16,4-1 0-16,-2-6-5 0,2-4-23 0,2-6-61 16,0-5-26-16,3-3-9 0,0-6-62 0,3-4-2 15,3-1-63-15</inkml:trace>
  <inkml:trace contextRef="#ctx0" brushRef="#br0" timeOffset="121317.27">16449 7725 534 0,'-4'-7'709'0,"-3"-2"-302"0,1 1-398 0,0 2-2 0,2-1-17 0,-1 3-9 0,2 2-8 0,0 1 1 16,0 1-24-16,1 4 2 0,1-1-7 0,-3-3 9 15,2 5 28-15,0-4 11 0,-2 1 14 0,1 4-8 16,-1-2-1-16,-2 2 8 0,0 3-3 0,0-3 8 16,1 1 12-16,-2 4 15 0,-2-1 4 0,3 3 0 15,-3 2-13-15,-1 1 5 0,2 2-5 0,-4 2 6 0,4 2-16 0,1 0-8 16,-3 3-2-16,2 1 0 15,4 4-10-15,-4 2 9 0,5 1-9 0,0 4 10 0,-4-2-8 0,5-1 7 16,4 4-2-16,3-1 3 0,0 1-3 16,0-1-6-16,-2-3-1 0,2 0-2 0,1-2 14 15,2 0-7-15,3 1 12 0,0-2-12 0,3-5 9 0,-3-1-6 16,1-5-2-16,1 2 0 16,1-2 17-16,1-1-10 0,1-1 11 0,0-5-13 0,1-1 6 15,-2-4 2-15,2 0 1 0,1-3 2 0,0 3-5 0,0-5-4 0,1-2-2 16,-1-1 1-16,-3-6-3 15,4 2 1-15,-3-1 0 0,-1-3 1 0,2 1-6 0,-4-4-6 16,0-3-2-16,3 0 1 0,-4-4 11 0,0-1-9 16,1-2 8-16,-5-3-8 0,3-2 2 0,-1-1-1 0,-1-4 0 15,0-3 1-15,-3-1-1 0,-3-2 3 16,-3-2-5-16,0 0 5 0,-2-3-2 0,0 1 0 16,-3-4 2-16,-2 3-1 0,-2-1-4 0,-2 3 2 0,4 4 0 0,-2 3 0 15,-1 5 1-15,1 5-3 0,-9 1 0 0,4-1-3 16,-1 3-8-16,-4-1 13 0,5 7-8 0,-6-1 9 15,3 3-12-15,3 3 7 0,-5-2-4 0,5 6 5 16,-1-2-3-16,-2 4-2 0,2 2-2 0,-2 0 0 0,1 3 0 0,1 2 4 16,0 3-3-1,0 2 2-15,0 4 2 0,-1 1-4 0,0 4 11 0,0 2-10 0,0 3 5 0,1 3 4 16,-1-2-1 0,5 3 4-16,-2-1-2 0,5 2-1 0,4-2-3 0,0 0 2 0,1-3 6 0,4-4-2 15,5-2 7 1,1-3-5-16,6-1 5 0,2-1-2 0,0-3-4 0,4 3 3 15,-2-6 6-15,1-2-3 0,-1 0 6 0,2-4-7 16,0 0 3-16,3 0-9 0,-1-5 8 0,0-1-8 16,2 0-1-16,-3-1-7 0,2 1-5 0,-3-1 3 15,0-2 4-15,1 1-8 0,-5-2-3 0,2-1-2 16,2 3-10-16,-1-2-2 0,-1 2-10 0,-1-2 2 16,-3 0-25-16,-1 0-36 0,2-1-20 0,-3 1-8 0,1 1-74 15,-3 1-152-15</inkml:trace>
  <inkml:trace contextRef="#ctx0" brushRef="#br0" timeOffset="122018.38">16515 7413 304 0,'1'-3'121'0,"-1"-2"-50"0,1 1-63 0,-1-1-3 0,0-2-7 0,-1 1 13 0,-2-5-13 0,2 3 15 16,1 0-4-16,-1 0-5 0,1-3 13 0,-3 2-11 15,1-1 8-15,0 1 42 0,1 4-20 0,-3-4 28 16,1 5-14-16,0-1-3 0,-1 0 13 0,0 5-10 0,0-3 5 15,-1 3-5-15,0 2-13 0,1 1 7 16,0 2-16-16,0-4-7 0,1 4 4 0,0 0-6 0,-1 2-14 0,1 4 8 16,0-1-7-16,1 6 9 0,-1-3-3 0,2 0-4 15,-2 1 9-15,3-6-9 0,1 1-4 0,2-3 16 16,-1-1-9-16,1 0 16 0,0-1 8 0,0-3-10 16,2 2 12-16,-2-5-13 0,2 1 4 0,-1-3 1 15,1-1-6-15,0 0 6 0,1 0-18 0,0-2-3 0,-3-4-5 16,2-1 3-16,-1-1-8 0,0 1-1 0,0 0-7 15,-4-1 4-15,1 4-4 0,-1 4-14 16,0 5-9-16,0 0-3 0,0 0-26 0,-5 3 2 16,2 5-15-16,-2 6 2 0,-2 6-61 0</inkml:trace>
  <inkml:trace contextRef="#ctx0" brushRef="#br0" timeOffset="124582.4">16951 8690 558 0,'0'-11'48'0,"0"1"197"0,0 6-264 0,0 4 22 0,0 0-8 0,0 0 8 0,1-1-9 0,0 0-3 15,2 0 6-15,15-12-9 0,-14 12-7 0,0-3 19 0,2 0-7 16,-1 1 12-16,1 1-4 0,1 2 6 0,-1-3 11 15,-5 0-4-15,3 0 16 0,-5 0 25 0,4 3-1 0,-3 0 12 16,0 0 9-16,-2-4-18 0,-2 3 0 16,4 1-8-16,0 1-28 0,0 3-13 0,0 0 2 0,1 5-4 15,0-1 11-15,0 6-2 0,1 1 1 0,-5 1 0 16,1 3 3-16,1 5-8 0,-2-1-4 16,1 0 2-16,3 3 0 0,-1 2-3 0,-3-1 5 0,2 0-4 0,-5-2 7 15,4-3-13-15,-2-2 10 0,4-1-10 16,0-4 7-16,-1-4 0 0,0-2-5 0,0-4 5 15,1 0 4-15,0-5 24 0,0 0 15 0,0 0 1 16,0 0 23-16,4-6-35 0,-3-6-7 0,-1-2-5 0,3-4-14 16,-1-5 3-16,1-2-1 0,2-5 0 0,-3-2-13 15,2 0 1-15,4-2-10 0,-2 1 7 0,1-1-1 0,-2-1-4 16,-2 4 5-16,1 5-6 0,-2 4 2 0,5 9 0 16,-8 2 0-16,1 11 2 0,0 0 5 0,0 0-16 15,0 0-4-15,-8 5-3 0,8 6 14 0,-4 5-1 16,8 2 10-16,-2 3-8 0,0 0 3 0,3 0 4 0,-5 0 0 15,0-1 3-15,1 0 2 0,1-2-8 0,5 1 6 16,-1-4-6-16,-1-1 2 0,3-3 10 0,0-4-5 16,3-2 7-16,0-2 1 0,3-3-5 15,-2-2 4-15,4-2-5 0,0-3-2 0,2-3 0 16,0-2-5-16,0-3 4 0,-4 0-4 0,-2-4 1 0,0 0 3 0,-2-2-3 16,1-1-3-16,-4 2-5 15,-1 0 5-15,0 4-5 0,-1 0 5 0,-2 3-5 0,2 3-4 0,-5 5 2 16,0 5 3-16,0 0-13 15,0 0 9-15,0 4-8 0,0 7 15 0,-1 1-6 0,-2 3 2 16,1 1-3-16,0 2 1 0,-1 3 11 0,1 1-3 16,0 1 7-16,1 2-6 0,-2-3-1 0,2 1-1 0,-1-1 0 0,1-3 15 15,1-1-14-15,0 0 8 0,1-1-11 16,1-2-1-16,2-1 3 0,-3-3-9 0,1-2 6 16,2-1-26-16,-2-4-49 0,2 1-35 0,0 0-2 0,1-3-69 0,0-2-55 15,3 1-103-15</inkml:trace>
  <inkml:trace contextRef="#ctx0" brushRef="#br0" timeOffset="125301.13">17542 8924 677 0,'-2'-10'105'0,"3"1"48"16,2 1 65-16,0 1-146 0,-3 1 12 0,-3 0-18 0,1 0-10 0,2 1 1 0,0 0-28 0,1-1-20 0,0 2 1 15,0-3-7-15,-3 3-16 0,1 0 13 0,-2 0-9 16,-2 0 11-16,4 0-9 0,-3 0-6 0,0 0-1 0,1 1 0 15,3 3 1-15,0 0 9 0,0 0 4 0,0 0 1 16,-2 0 7-16,1 0 0 16,1 0-4-16,-1 0 2 0,-10 5-7 0,8 3 9 15,2 1-5-15,-1 2 7 0,0 2-3 0,2 2-1 16,-2 2 0-16,-1 2-2 0,1-2-10 0,2 2 10 16,0-1-4-16,2 2 7 0,3 0-1 0,-2-1-4 15,-1-3 10-15,2-2-8 0,-2 0 12 0,2-7-11 0,-1 0 5 0,3-2-5 16,0-1 7-16,4-3 8 15,-4 0 0-15,6-4 4 16,-5-3-9-16,4-1 5 0,4-1-18 0,0-4 13 0,2-2-7 16,-1-2-7-16,1-5 8 0,-4 0-9 0,1 0 1 0,-1 0 0 0,-3 2 1 15,1 0-1-15,-3 2-5 16,-1 3 0-16,-1 4 2 0,-1 3 0 0,-2 4-1 0,0 1-2 16,-1 2-6-16,1 1 3 15,-1 2-6-15,1 3 4 0,0 3 5 0,-1 1-3 0,0-1-6 0,0 1 17 16,1 2-10-16,-1-3 14 15,1 1-1-15,1-1-5 0,-1 0 6 0,1 0-7 16,-2-2-2-16,0-3 7 0,2-2-5 0,-4-2 7 16,0 0 6-16,0 0-3 0,0 0 11 0,1 0-9 15,0 0-5-15,13-6 0 0,-13 0-8 16,1-3 6-16,0-2 8 0,0-1-18 0,0-3 8 16,-2-4-12-16,3 3 12 0,0 3-8 0,1 3-4 0,-2 5-1 15,-2 5-2-15,0 0-2 16,0 0 6-16,0 0-5 0,9 9 4 0,-5 3 3 0,-2 2-3 15,-2 1 5-15,2 3 11 0,-2-3-7 0,0 1 7 16,0 1-8-16,0-2 5 0,3-1 0 16,-2-4-3-16,-1-4 3 0,0-2 10 0,0 0 4 15,0-4 9-15,0 0-5 0,0 0 4 0,13-6-4 16,-7 1-6-16,4-6 4 0,-3-1-1 0,5-3-19 16,0-3 10-16,-3-2-13 0,4-2 8 0,-8-3-3 15,4 1 4-15,-6 3-3 0,0 1-3 0,-1 5-6 16,3 5-8-16,-3 5 5 0,-1 3 4 0,-1 3-20 15,-3 2 3-15,0 5-8 0,-2 5 26 0,2 4-2 16,-4 2 12-16,4 3-9 0,1 0 0 0,-2 1 7 16,4 0-8-16,1-1 8 0,1-4 6 15,5 2-1-15,-4-3 3 0,3-3-5 16,0 0-7-16,4-6-50 0,3-1-37 0,2-2-9 16,5-1-109-16,4-2-279 0</inkml:trace>
  <inkml:trace contextRef="#ctx0" brushRef="#br0" timeOffset="127658.69">18002 9079 342 0,'3'-10'236'0,"3"2"-80"0,0 3-124 0,1 0 1 0,1 1-18 0,1 4-9 0,0-1 0 0,2 2-5 16,3 2-10-16,-5 1 9 0,0-1-15 0,2 2 14 15,-5 1-3-15,1 1-6 0,-1 0 9 0,-5 2-11 16,2 3-4-16,-2 3 22 0,0 0-11 0,-1 5 14 16,-3 1-9-16,-3 2 3 0,-2 3 6 0,-4 2-4 0,-2 0-8 15,-2 3 8-15,0-2-15 0,0-2 10 0,-5 1-34 16,8-6-69-16,-1-3-44 0</inkml:trace>
  <inkml:trace contextRef="#ctx0" brushRef="#br0" timeOffset="127880.05">18380 9046 1243 0,'-7'-7'41'15,"7"7"63"-15,0 0-117 0,-10 4 8 0,7 0 5 0,-2 3-1 16,5 2-1-16,-2 0 0 0,-5 3-4 0,7 3 2 15,2 0-1-15,4-2-24 0,1-3-15 0,-2 2-7 16,-1-4-61-16,1 2-52 0,-2-1-107 0</inkml:trace>
  <inkml:trace contextRef="#ctx0" brushRef="#br0" timeOffset="128052.88">18419 8767 1047 0,'4'-11'187'0,"-6"2"-189"15,2 1 2-15,0 8-8 0,0 0-14 0,6-4-29 0,3 8-75 16,2 2 18-16,2 3-185 16</inkml:trace>
  <inkml:trace contextRef="#ctx0" brushRef="#br0" timeOffset="128268.71">18588 9175 1318 0,'5'-6'-3'0,"1"-4"7"16,0 4-10-1,1-4 9-15,2-1-12 0,2 2-21 0,0-2-43 16,2 1 10-16,-1-1-105 0,0-1-77 0</inkml:trace>
  <inkml:trace contextRef="#ctx0" brushRef="#br0" timeOffset="128419.76">18805 9035 81 0,'6'9'93'0,"2"-2"3"16,-5-1-24-16,1 1 20 0,-1-1-12 0,2 4-20 15,0 2 7-15,-1-1-15 0,2-1-30 0,-5-3-1 0,4-2-9 0,-1 2 8 0,0-4-4 0,5 1 9 31,-2-4 3-31,-1-2 1 0,1-3-10 0,2-4 4 0,2 3-14 0,-3-7 11 0,8 3 1 0,-3-3 11 16,0-1 15 0,3 2-7-16,-3-3-8 0,3 8-11 0,1 3-18 0,-2 2 8 0,-1 6-10 15,-3 5-13-15,-1 1 3 16,-2 8-11-16,-2 1-5 0,-2 6 1 0,-2 0-140 0</inkml:trace>
  <inkml:trace contextRef="#ctx0" brushRef="#br0" timeOffset="130859.64">22392 8555 587 0,'-2'-16'83'0,"-5"6"89"0,1 0 85 0,3 5-236 0,3 5-20 0,0 0-1 0,0 0-19 0,-4 0 13 0,11 5-5 15,0 5-2-15,1 0 11 0,-1 3-12 16,-2 3 0-16,1-1 10 0,-2 2-5 0,4-1 7 0,-2 2 11 0,0 2-5 16,-1-2 9-16,3 4-10 15,0 0-3-15,0-1 10 0,1 3-9 0,0-1 11 0,-5 1-4 0,4 5-2 16,-3 1 3-16,-2 2-4 15,2 3-4-15,-2 2 7 0,-2 1-9 0,-1 4 8 16,0 5 5-16,-2-3-12 0,1 4 10 0,1-1-13 16,-1 0-1-16,0 4 5 0,0 2-4 0,-1 0 6 0,-1 1 3 15,3 4-4-15,-1 0 7 0,-3 2-8 0,2 0-15 16,-1 1 34-16,3 4-12 0,3 5 24 0,-2 3-5 0,-1 3-12 16,0-1-1-16,-2-2-5 0,0 8-19 15,-2-1 16-15,-1 1-12 0,0 5 13 0,-1-2-6 0,1 4 1 0,0 2 5 16,-4-3-6-16,5 2-12 0,-1-1 14 0,-2 4-11 0,4 2 14 15,-3-2 4-15,-1 2-15 16,0-2 9-16,-2 4-13 0,1 0 2 0,3 0 6 16,-5 1-2-16,4 1 3 0,-1 3 2 0,2-2-3 0,1 1 3 15,1 1-4-15,0 0-3 0,0 1 6 0,1 2-11 0,1 0 13 0,-1 3 7 16,0-1-10-16,1 1 9 16,0-1-12-16,-5 1-3 0,5 2 9 0,2 1-7 0,-5-2 8 0,4 0 0 15,-3 2-1-15,-7-3 5 0,3 0-5 0,-3 1-2 0,-1 1-3 31,3-1-5-31,-6-3 3 0,6 3 14 0,-1-1-11 16,-1-2 10-16,4 1-13 0,-5-9 0 0,3 3 6 16,0-1-2-16,0-1 5 0,2 0-1 0,-1-3-5 0,-2 0 0 15,3-1-2-15,1 1 6 0,1-1 8 0,1-1-1 16,-1-2 3-16,1-2 10 0,0-1-11 0,0-1 4 16,2-1-8-16,0-1-19 0,1-2 20 0,0-2 44 15,0-4-22-15,0-1-31 0,0-1 5 0,0-4-52 0,2-3 52 16,1-3-13-16,1-5 18 0,2-2-13 0,-2-2 13 15,2-5-19-15,-1 0-33 0,1-3-23 0,0-5-5 16,-1 0-91-16,1-8-73 0</inkml:trace>
  <inkml:trace contextRef="#ctx0" brushRef="#br0" timeOffset="139723.75">21453 7506 363 0,'0'-9'55'0,"-7"1"20"0,5-1 45 0,-6-1-91 0,8 4 36 0,0 3-34 15,-4-2 5-15,1 2-15 0,-2 0-14 0,2 2 0 16,-3 2-10-16,2-1 7 0,-1 0-3 0,1 0-1 0,0-1 9 16,1 1-8-16,-3-1-1 0,4 1-1 0,2 0-6 0,-1 0 7 15,-13-1 19-15,8 1-7 16,1-1 18-16,-1 2-15 0,0 0 10 0,0 0 13 0,2 3-14 0,-4-2 16 0,1 2-7 16,-2-1-9-16,0 1 4 0,0 1-9 0,0 0-8 15,-2 2 5 1,1-1-10-16,1 2 9 0,0 1-1 0,0 1-7 15,-1 1 10-15,-2 1-12 0,1 0-4 0,2 2 10 16,-3 2-2-16,2 0 6 0,1 0-7 0,-1-1-3 16,2 3-1-16,0 3 0 0,-7 0 2 0,8 5-3 15,0 1-5-15,-5 1 2 0,11 1-5 0,-8 0 8 0,1-1 1 0,4 1 4 16,-6 0-3-16,5 0-5 16,0 2 0-16,3 0-1 0,0 0 7 0,2 0-3 0,0-3 2 0,-1 0-4 15,2 3 1-15,5 0 6 0,-2 1 2 0,2-2 0 0,2-3-1 16,-3-3-1-16,3-2 2 15,0 1-2-15,-3-2-5 0,6-1 14 0,-3-2-2 16,5 1 6-16,1 0-8 0,1-3-4 0,-1 0 4 16,0-3-2-16,1-1 3 0,-1-1-2 0,3-1-8 0,-1 0 6 15,0-3-5-15,1-2 5 0,-1-2-1 0,3 0 1 16,3 0-9-16,-3-1 6 0,1-1 0 0,0-1 2 16,-1-3-3-16,-1-1-3 0,2 0 3 0,1 0-2 15,-5-1-4-15,9-2 6 0,-4 0-4 0,3 0 7 16,3-2-12-16,-5 0 6 0,0 0-4 0,-3-2 5 15,-2-1-6-15,0-1 7 0,-1-2-1 0,-1-1 4 16,-3 2-2-16,-2-3-5 0,1 0 4 0,-2-1-2 16,-2-2 8-16,1 0-9 0,-3-2 0 0,2 0-1 0,0-4 1 15,-3-1 3-15,1 3 0 0,-1-2 0 0,-1-1-6 16,-2 2 11-16,-1-3-10 0,0-1 11 0,-1 2-7 16,1 0-2-16,0-1 8 0,-3 0-8 0,1 3-12 15,-1 0 19-15,-2 0-14 0,1-2 18 0,-4-3-4 0,2-1-10 16,-1 0 5-16,-1 1-7 0,-1 2 6 0,-1 0-10 15,0 0 4-15,-3 2-5 0,2 0 8 0,-4 0 0 16,1 2-1-16,1 3-1 0,-3 1 3 0,-4 0-1 16,0 3 2-16,-3 2-2 0,3 3 3 0,-1 2-12 15,1 2 1-15,1 1-6 0,2 4 1 0,-1 0-1 16,1 0-3-16,0 3 2 0,-1-2 5 0,-2 4-5 16,6 2 5-16,-5 0-6 0,3 4 5 0,-1 0 3 0,0 1 3 15,0 2-1-15,0 0 11 0,2 5-6 16,0 0 2-16,-1 2-4 0,2 1-4 0,-2 3 9 0,2 0-6 15,2 2 8-15,-1-2-2 0,3-2-4 0,3 2 6 16,-1 2-8-16,2-2-8 0,2 4 17 0,-2-3-8 16,4 0 12-16,2 4-9 0,0-5 0 0,2 1 0 0,4 1 0 15,-1-4-9-15,5-2 16 0,0 0-12 0,2-3 14 16,-1 0-1-16,2-1-3 0,0 0 10 0,2-2-10 16,-1 0 4-16,1-1-7 0,0-3-4 0,0 1 1 15,2 0 4-15,-2-3 2 0,2 3 7 16,-1-4-7-16,-4 0-5 0,3-1 6 0,0-2-11 0,4 1 9 15,2-2 2-15,-2-1-5 0,-2 0 14 0,4-3-12 16,-3-1 8-16,6 1-11 0,0-2-1 0,-3-2-3 16,3-1 7-16,-1-2 5 0,1 0-2 0,-4-1 2 0,0-1-12 15,-2 0 10-15,-1 2-3 0,-2 0 6 0,-4 1-9 16,-1 0-1-16,-2-1 1 0,-1 2-2 0,-1 1-7 16,0 0 5-16,-2 2-8 0,1 0 7 0,-2 1-9 15,-1 1-6-15,2 0-9 0,-4-1 2 16,0 2-31-16,0 2-10 0,0 0-25 0,0 0 6 15,-14-5-59-15,9 5-173 0</inkml:trace>
  <inkml:trace contextRef="#ctx0" brushRef="#br0" timeOffset="140248.01">21389 6942 237 0,'3'-3'-46'0,"-3"3"43"0,0 0 62 0,0 0-2 0,0 0-4 0,0 0 2 0,0 0 6 0,0-1-3 0,0 0-15 0,0 1 11 16,0 0-16-16,0-1 17 0,0 0-10 15,0 0-10-15,0 1 4 0,0 0-8 16,0-1-19-16,0 0 12 0,0 0-16 0,0 0 15 0,0 0-7 16,-1 1-8-16,0 0 2 0,0-1-8 0,0 0-13 0,0 0 26 0,-18-6-14 15,16 11 19-15,0-2-9 0,-1 1-5 0,0-1 12 0,3 3-13 16,-3 1-4-16,1 1 18 0,-1 0-19 15,1 0 19-15,2 2-3 0,0-2-5 16,1 0 14-16,0 3-14 0,1-1-7 0,2-2 11 0,1 1-10 16,-2-3 13-16,2-2 5 0,1 0-2 0,1-3 11 0,-2-1-10 15,3-2-4-15,1-1 9 0,0-1-17 16,-1-2 15-16,-3 0-4 0,2-4-5 0,-1 1 7 0,5 0-7 16,1-1 8-16,-7-2-7 0,-4-3-1 0,1 2-2 15,-1 1-5-15,0 4-9 0,0 9 2 0,0 0-8 16,0 0-21-16,0 0 15 0,0 0-12 15,0 0 15-15,-9 13-5 0,6-1-4 0,0 2-9 0,1 2-4 0,-4 0-67 16,3 1-114 0,3 3-100-16</inkml:trace>
  <inkml:trace contextRef="#ctx0" brushRef="#br0" timeOffset="143951.15">21324 8928 501 0,'-3'-9'77'0,"3"1"45"0,0 0 79 0,0 4-192 0,0 4-6 0,0 0 6 0,0 0-25 0,0 0 17 16,0-1-8-16,0 0-18 0,0 0 22 0,2 0-22 0,15-14 10 0,-10 11 18 0,1 0-2 16,-1-1 12-16,1 1 10 0,1 1-6 15,-1 0-1-15,0 2-4 0,1 1-22 0,-1 0 15 16,0 3-12-16,3 0 14 0,-4 1 2 0,0 2-8 15,1 0 8-15,0 5-11 0,1-1-12 0,-1 3 9 16,-1-1-9-16,-4 1 11 0,0 0 10 0,1 1-8 16,-2 0 8-16,-1 0-10 0,-1-1-3 0,-2-3 12 15,-1-3-3-15,0-1 8 0,-1 1 3 0,3 1 16 16,-3-3 2-16,4-5 6 0,0 0 6 0,0 0 3 16,0 0-8-16,0 0 5 0,0 0-21 0,0-14-12 15,1 7 2-15,2 0-6 0,-1-1-1 0,2-1-3 16,-1 1-5-16,-1 0 2 0,3 1-4 0,-4 1 0 15,0-1 5-15,0 0-3 0,-3-1-12 0,2 0 10 16,0 1-12-16,-3 0 12 0,1 1 2 0,3 1 2 16,-1-1 3-16,5 2-3 15,-2-2-11-15,-4 2 18 0,-2-1-14 0,0-1 14 0,1 1-7 0,-2 0 0 16,1 1 5-16,-2 0-3 0,-1 0-8 0,5 1 8 16,2 0-3-16,-4-2 5 0,1 3 7 0,-2-1-10 15,-4 1 9-15,7 0-10 16,-6-1-10-16,2 2 14 0,2 0-8 0,-4 0 11 15,2 1-4-15,-3 0 0 0,1 1-1 0,-1 2-1 16,3 0-10-16,2 1 9 0,0 1-11 0,1-1 10 16,1 2 3-16,-1 0-10 0,-2 1 11 0,0 0-12 15,0-1-3-15,2 1 14 0,0 2-10 0,3-2 11 16,1 1-1-16,-1 0 2 0,3 1 0 0,-1 0-1 16,-1-1-7-16,4 3 5 0,-1 0-1 15,3-1 4-15,-3 1 10 0,4-2-13 0,-2 1 9 16,1-5-11-16,1 2-4 0,-1-2 8 0,1-1-10 0,2 3 9 15,-2-6-1-15,2 1-1 0,-3-3 10 16,1-4-10-16,4 3 4 0,-5-2-4 0,2 0-3 16,-3 1 3-16,-3-5 11 0,3 2-8 0,3 3 7 0,-2-4-9 15,2 0-3-15,-5 1 10 16,-1-4-7-16,-1 1 10 0,-2 0-1 0,-2-3-7 0,-2 1 7 16,0-2-7-16,-3 1 1 0,0 1-4 0,0-3 1 0,-3 3-1 15,2 1-1-15,-5 0 1 0,-1 3-1 16,1-1 1-16,0 3-4 0,0-1 4 0,-2 1-6 0,5 2 6 15,-2-1-6-15,-1 2-1 16,4 2 3-16,-4 0-3 0,-1 0 4 0,3 1-9 16,0 2 6-16,2 0-6 0,1 1 8 0,-3 1 1 15,-2 1-2-15,2 0 0 0,1 1-9 16,3 1 14-16,-2 0-4 0,1 0 8 0,1 2-4 0,0 1 0 0,2 1-1 16,0-2-2-16,2 0-10 0,0 0 19 15,1 2-9-15,1 2 11 0,1 0 2 16,1 0-10-16,0-1 11 0,4-2-13 0,-3 1-5 0,3-3 18 15,3 2-10-15,-2 1 14 0,2 0-10 16,-1-1-3-16,0 1 6 0,0-4-5 0,1-1-2 16,-1-4 9-16,0-1-12 0,1 0 9 0,3 0-13 0,1 0 3 15,-5-1 1 1,0-1-1-16,-4-1-16 0,0-1-2 0,3 1-7 0,-3 0 3 0,1-2-3 0,-3 2-12 16,6 0-2-16,-7-2-7 0,4 1-42 15,-5-1-76-15</inkml:trace>
  <inkml:trace contextRef="#ctx0" brushRef="#br0" timeOffset="145094.22">21107 8996 900 0,'-14'-21'159'0,"12"6"-127"0,-1 0 5 0,8 3 7 0,2 2 9 16,-3 1-28-16,4-1 0 0,-2 4-11 0,2 0-19 0,3 0-2 15,3 4-4-15,4-1 4 0,2 1-9 0,2-1 12 16,-1-1-7-16,-1 1 8 0,0 0-16 0,-1 1 14 16,2 1-11-16,-3 0 11 0,-2 0-1 15,-1 1 1-15,-3 0 7 0,2 0-3 0,-3 3-5 16,3 1 12-16,5 2-6 0,-6 0 7 0,0 1-2 15,-1 2 4-15,-4 0 3 0,1 1-2 0,-1 2-13 16,2 0 11-16,-8-1-10 0,2 3 12 16,5 1-3-16,-9-2-6 0,2 3 12 0,-3-2-11 15,-3-1-4-15,-3 0 9 0,0-2-9 0,1 1 10 16,-2-2-5-16,0-1 10 0,0 1 10 0,-3-3-3 16,0-2-1-16,6 0 11 0,-4-2-13 0,3-2 13 15,2-2-8-15,-7 1-5 0,7-1 5 0,-3-3-4 16,2 3 13-16,5-2-22 0,0 0 5 0,0 0-10 15,3 0 1-15,-3-5 4 0,1 2-3 0,4-2 2 16,1 3-15-16,1-1 14 0,-2-5-7 16,3 6 9-16,-4-4-9 0,4-2 0 15,1 2 0-15,-3-1 1 0,2-2-4 0,-1 2 4 16,5 0-6-16,1 1 6 0,-3-1-4 0,7 3 0 0,-9-2 2 0,4 2-2 16,1 1-8-16,-2-2 11 0,2 3 0 15,-3-1 6-15,4 1-8 0,-4 2-3 0,-1-1-7 0,0 2 6 16,-3 0 9-16,1 1-10 15,-2 1 2-15,0 1-8 0,1 2 3 0,-3 0 7 0,2 2 2 16,-2-1 0-16,2 1-7 0,-2 0 4 0,2 2-3 16,-2-2 3-16,0 2 7 0,0 0-6 0,-1 0 4 15,1 2-5-15,1-1 6 0,-4-1-6 16,0 1 2-16,1 2-6 0,-1-1 8 0,0 2 0 16,0 0 2-16,2 0-2 0,-2 0-8 0,1 1 15 0,-1-3-7 15,0 1 9-15,0 1-8 0,-1 0-1 16,-1 0 7-16,1-2-4 0,-2 0 10 15,-1 2-13-15,2-3-2 0,-2-1-3 0,0-1 16 0,-1-2-7 16,2 1 10-16,-3-3-10 0,3 1 0 16,-2-3 10-16,2 0-8 0,2-2 10 0,-1-2-3 0,1 1 1 15,0-2 6-15,1-2-5 0,0-2-6 16,4-1-6-16,0-1-1 0,2-3 0 0,2 0 4 0,-1-5-10 16,1 3-1-16,2 3-4 0,-2 1 3 0,2 2-5 15,-1 1 2-15,-1-1-2 0,0 2 7 0,-1 3-2 16,0 0 4-16,-2 4-3 0,1 1 7 0,-1 0-13 15,2 1-4-15,-3 1-4 0,-1 0 14 16,1 0-3-16,-2 1 11 16,1-2-9-16,0 2 0 0,1 0 7 0,-1 0-9 15,-2 0 8-15,-1-3 0 0,0 0 1 0,0 0 8 0,0 0-7 16,0 0-1-16,0 0 0 0,0 0 4 0,0 0-1 0,0 0 3 0,0 0-3 16,0 0 1-16,0 0-2 15,1 0 2-15,-1-1-3 0,1 0-8 16,0 0 3-16,0 0 4 0,0 0-1 15,1 0 11-15,-1 0-10 0,-1 0-7 0,1 0 8 16,1 1-9-16,24 4 8 0,-25 2-1 0,3 6 4 16,3 2 6-16,-3 0-1 0,5 3-5 0,-3 1-1 15,-2-2-6-15,-1 0 3 0,1 1 10 0,-2-6-5 16,0-1 12-16,-2-4-12 0,4-1 4 0,0-1 0 0,-3-2-4 0,5-2 4 16,-6-4 0-16,2-3-21 15,4-4-8-15,-4-4-6 0,4-2-29 0,-1-5-61 16,2 2-46-16,2-3-11 0,-4 0-145 0</inkml:trace>
  <inkml:trace contextRef="#ctx0" brushRef="#br0" timeOffset="145249.75">21910 8827 1115 0,'0'0'76'0,"0"0"46"0,0 0-68 0,0 0-33 0,0 0-21 0,0 0 5 0,0 0-5 0,11 11-79 0,-2-7-63 0,8-1-15 16,6 0-225-16</inkml:trace>
  <inkml:trace contextRef="#ctx0" brushRef="#br0" timeOffset="145549.91">22088 9049 1420 0,'-2'-4'32'0,"-1"2"8"0,3 2-9 16,0 0 8-16,0 0-30 0,0 0-22 0,0 0-26 15,11-4 1-15,-3 0-79 0,4-1-19 0,1-1-17 16,0-6 3-16,1 2 27 0,-1-6 8 0,-1 4 23 16,-2 2-15-16,-2 1 40 0,0 5 64 0,-1 2 18 15,-1 2 15-15,1 3 57 0,-3 4 9 16,0-1 8-16,0 0-2 0,0 2-24 0,-3-3-24 15,1 6-20-15,3 4 6 0,-4-2-14 0,4 1-16 16,-1 1 11-16,0 0-14 0,2 0-4 0,0-2 8 16,-3-2-3-16,2-5 5 0,1-2-13 0,0-2-9 15,0 2-16-15,1-4 6 0,-5-2-35 0,3-6-5 16,3-5-38-16,-2-1 14 0,4 0-67 0,-1 2-93 16</inkml:trace>
  <inkml:trace contextRef="#ctx0" brushRef="#br0" timeOffset="145766.21">22424 9034 831 0,'-20'-8'144'0,"11"6"-56"15,4 2 22-15,5 2-12 0,0 5-16 16,0-1-36-16,-4 1-17 0,5 4 2 0,-2-2-22 0,2 3-6 16,-2-1-6-16,0 0 3 0,2 0-13 15,0 0-8-15,1-2-18 0,-1 1 6 0,-1-1-21 16,0-1-39-16,5 3 2 0,-5-2-23 15,0 1-18-15,-2-1-14 0,2-1-15 0,-3-1-1 16,2 0-15-16</inkml:trace>
  <inkml:trace contextRef="#ctx0" brushRef="#br0" timeOffset="146485.04">22620 8774 1095 0,'-4'-18'188'0,"2"7"-173"0,1 2-1 0,0 4 3 16,0 2-14-16,-3 1-14 0,2 3-12 0,1 4 2 16,0 0 1-16,-1 4 1 0,0-2 12 0,1 1-10 15,-1 1 3-15,1-1 13 16,-3-2-8-16,1 1 9 0,-1-2-10 0,2 0 6 0,-1-2 4 15,0-2 0-15,-1-1-3 0,0-1 13 0,1 0-9 0,0-3 11 16,-2 0-1-16,2-1-10 16,-3-2-1-16,4 1-7 0,-4-1-27 0,3-1 16 15,-3 0-11-15,0 2 13 0,1 0 5 0,-2 2-6 16,3 3 8-16,0 1-11 0,-4 0-7 0,2 5 28 0,-2 0-7 16,3 3 15-16,2 3 6 15,-2 2-2-15,2 3 4 0,0 3-7 0,-1 2-20 0,2 1 27 16,2 3-12-16,6 0 19 0,-4-2-3 0,7 0-18 15,-2-3 14-15,1-3-17 0,4 0 4 0,-2-2 18 16,0-3-9-16,2-2 13 16,-4-4-3-16,4-4-5 0,1 1-2 0,-1-3-2 0,2-4-14 0,-1-2-2 15,1-6-5-15,-3 0 3 0,2 2 12 0,-2-7-8 0,0 1 12 16,-2-2-12-16,2-3-5 16,0-1 11-16,1-1 2 0,-2 0 4 0,-2-1 6 0,-3 4-17 0,1 0-1 31,4 5-6-31,-1 1-4 0,1 5 5 0,0 2-11 15,-3 4 8-15,-1 3-7 0,-1 3-2 0,-4 4 4 0,3 1-6 0,-1 2-2 16,2 1 18 0,-3 1-9-16,4 3 12 0,-5-1-1 0,1 4 1 15,1-2 2-15,-3 0-1 0,2 0-9 0,-6-2 13 16,4-1-6-16,-2 0 9 0,1-1 4 0,1-3 2 16,-6 3 11-16,-4-6-8 0,5 2-4 0,-2-3 20 15,3-2-19-15,0 0 20 0,0-3-11 0,1 0-3 16,-3-5 11-16,5-1-9 0,-3-2 2 0,2-4-8 15,4-2-8-15,-1-3 2 0,3-2-3 0,-3-5-12 16,4 0 4-16,0-2-10 0,5 0-10 0,2 1 20 16,-4 1-12-16,8 7 13 0,-7 2-3 0,4 6 0 15,-4 4 9-15,-5 2-6 0,-4 3 11 16,0 0-16-16,7 4-5 0,-11 4-3 0,4 4 6 0,-2 2 7 16,2 4 8-16,0 2-4 0,-1 2-6 0,2-2 10 15,-1 0-8-15,3-1 12 0,4-1-2 16,-2-3-5-16,4-3-1 0,2-2 0 0,1-3 2 15,4-3-63-15,2-3-46 0,1-2-16 0,5-5-185 16</inkml:trace>
  <inkml:trace contextRef="#ctx0" brushRef="#br0" timeOffset="189281.81">4663 9007 429 0,'2'-13'442'0,"1"1"-160"0,-1 0-218 0,2 0 0 0,1 1-44 0,0 3-2 0,5 0-5 0,-5 0 2 16,-2 2-16-16,-1 0 1 0,1 2-5 0,5-2 5 0,-4 0-11 15,4 1-9-15,4 0-2 0,-8 0-2 0,8 0-8 0,-8 1 6 16,-2 0-4-16,2 1 6 0,-3 0 11 0,2 2 5 16,0 0-2-16,-3 1 3 0,0 0 11 0,0 0 1 0,0 0 9 15,0 0-8-15,0 0-5 16,10 4 6-16,-10 0-10 0,1 1 10 0,2 2 4 0,-4 2-5 16,5 1 13-16,-3 1-14 0,-1 3-10 0,0-2 17 15,-1 2-9-15,1 0 15 0,3 1-4 0,2 1-6 16,4 3 2-16,-1 0-3 0,-4 1 4 0,0 1-8 0,0-2 0 0,-2 5-2 15,1-2 13-15,2 2-3 16,-1 3 8-16,-1 0-10 0,-3-1-16 0,0 3 17 0,-5 1-14 16,5 1 17-16,0 0-8 0,0 1-5 0,1 1 7 0,-2-1-9 15,-3 3-4-15,2 0 11 0,1-1-9 0,0 4 10 16,-3-3-6-16,0 5 1 16,4 1 2-16,0 1-2 0,0 1-1 0,0-1 1 0,0 4-5 0,0 0 4 15,-1 3 3-15,-1-1-5 0,1 2 10 0,-1 1-11 0,2 0-8 0,0 4 15 31,-1-3-6-31,-3 0 9 0,0 0-5 0,3 1-2 0,1 0 4 16,0 3-4-16,0-2-15 0,-7-1 19 0,4 2-13 16,-3-2 17-16,2 3-16 0,1 0 10 0,-4 0 0 0,3 2 4 15,-1-1-6-15,5 4 0 0,0-2-3 0,-1 1 2 0,0 1 6 16,1-3 1-16,0 3 5 0,1 1-5 0,0-1-11 0,-1 2 5 16,1-2-7-1,1 2 9-15,0-1 12 0,2-1-18 0,2 4 12 0,1 1-15 16,1-2 1-16,0 3 11 0,-5 0-12 0,2-2 12 0,-3 1-3 15,1 0 1-15,1 0 7 0,-3 0-9 16,3 4-11-16,-1 2 12 0,-2 2-6 0,2 2 8 0,-2-3-9 16,2 1 7-16,0-1 1 0,-2-2 2 0,1 2-10 0,0-3 8 0,0-1 0 15,2-2 5-15,-1 2-7 0,4-2-1 16,-3 2-1-16,1-1 0 16,3 1-3-16,-5 2 4 0,3 0-8 0,2 0 9 0,-5-2 4 15,-3 0-5-15,0-1 6 0,0 1-7 0,-2 4 7 0,1 0-7 0,-3-1-1 0,0 3-2 16,-2-1 5-1,-1 0-1-15,-4 0 2 0,4 1-3 0,-4-1-8 0,0 1 13 0,3-2-5 0,-4-2 7 16,4 1-6-16,-2-1 1 16,2 1 2-16,3 1 0 0,1-1-10 0,0 2 12 15,0-2-12-15,-3-4 12 0,0 1-1 0,0-3-3 16,4-1 10-16,-2-2-11 0,2 1-4 0,3-1 7 16,-5 0-6-16,5 0 8 0,-1-3 4 0,0-1-10 0,0-4 7 0,1-1-9 15,-3 1 3-15,-1-4 1 16,-1 2-1-16,-3-2 1 0,3-2 1 0,-3 1 1 0,1-1 5 15,2-3-2-15,-3 1 6 0,2-5 30 16,-2-2-7-16,0 1 15 0,1 0-8 0,1-2-16 0,2 1 8 0,-3-5-8 16,2-3 5-16,1 0-13 0,-1-3-1 0,3-1-3 15,-3-2 4-15,2 0-6 16,1-4 4-16,0-1-3 0,1-1 9 0,0 0-11 16,1-1 5-16,-2-2-7 0,2 2 8 0,0-3-9 0,0 0 2 15,0 1-4-15,0-3 9 0,-1 1-13 0,1-2 6 16,-3-1-7-16,1-2 5 0,0 0-3 0,0 1 3 15,0-3-4-15,-1 1-2 0,0-2 5 0,1-1-8 0,0-2 8 16,0 0-8-16,0-1 3 0,1 0-1 0,-1-2 1 16,2-1-8-16,0 0-9 0,0 0-8 0,0 0-1 15,0 0-38-15,0 0-83 0,0 0-49 0,0-1-6 16,0 0-90-16</inkml:trace>
  <inkml:trace contextRef="#ctx0" brushRef="#br0" timeOffset="190615.17">3475 17476 431 0,'7'-4'440'0,"2"-2"-179"0,2 1-248 0,2 1 3 0,0-2-21 0,2 0 6 0,1 4 0 0,0-1 3 0,2 0-2 16,-3 2 4-16,3-2 6 0,-1 1-2 0,3-1 12 0,-2 2-16 15,1 1-3-15,1 0-3 0,1 3-6 0,1-1 6 0,1 2-2 0,1 2 2 16,-2-2 3-16,4 1-10 0,-2-1-7 0,7-1-3 16,1 1-29-16,7-1 21 0,0 0-8 0,-2-3 13 15,1 2 7-15,-2 0 8 0,3 0 5 16,0 4-3-16,4-5-7 0,1-1 11 0,8 1-11 0,3-5 12 16,2 3 6-16,6 0 0 0,-5 0 8 0,2 0-8 15,6-3 3-15,9 1-1 0,4-1-1 16,6 5-1-16,-1 0-3 0,1-1-1 0,6 0 2 0,2-3-3 15,3 0-10-15,3 2 10 0,6 0-6 0,2-3 8 0,3 4-2 16,4 0-3-16,2-2 3 16,1 2-5-16,-1 0-12 0,7-3 22 0,3 1-13 0,0 2 16 15,7-2-6-15,3 0-4 0,-4-1 6 0,4 1-8 16,2 0-7-16,0 2 10 0,3 6-7 16,5-5 9-16,-4 0 3 0,4 3-5 0,0-3 2 0,-2 5-4 0,4 1 0 15,8-5 2-15,-6 4 1 0,1-1 0 16,2-1 0-16,-1 3-4 0,5-1 4 0,1-1-5 15,-5 2-4-15,9 0 8 0,-3-3-1 0,-3 4 6 0,5-3 10 0,-4 1-2 0,-2 1 13 0,5-3-9 16,-6 1-6 0,4 0 16-16,0 1-11 0,-6-1 16 0,6 1-8 0,-1-1-19 15,-2 1 4-15,5-1-9 0,1 0-1 0,-7 2 13 16,6-1-5-16,-3 0 9 16,-3 1 1-16,11-2-8 0,-6 1 10 0,-3 1-9 0,9-1 4 15,-7 2 2-15,4 1-10 0,0-1 9 0,-11 2 4 16,10 0-15-16,-5 0 8 0,-2-1-11 0,5 1-1 15,-4 0 1-15,-5-1 1 0,2 2 0 0,0 1-1 0,1-1-3 0,5-1-4 0,-9-1 2 0,-2-1 2 16,10-2 0-16,-9 2-1 0,9-4 1 16,1-1 0-16,-10 2 5 15,6-1 1-15,-1 2-1 0,-1-3-10 0,8 3 7 16,0-1 5-16,-14-2 0 0,6 3-2 0,0-8-4 16,-7 3-5-16,13-1 3 0,-5 0-13 0,-8 9 19 15,3-9-9-15,-3 4 14 0,-5 1-7 0,11-5 10 16,-7 1 13-16,-8 2-6 0,5 0 10 0,-2-1 8 15,0 4-7-15,11-3 9 0,-8-2-18 0,-9 4-7 16,0 1-6-16,-1-2 3 0,2 3-6 0,3-1-1 0,4-1 1 16,-10 1-1-16,-4 1-9 0,2-1 5 0,-2 0-2 15,1 1 2-15,2 1-13 0,3-4 15 16,-5 2-8-16,-6-1 9 0,2-1-9 0,2 1-1 0,-3 1-3 0,3-3 2 16,4 0 3-16,-7 2 3 0,-4-2 5 15,1 0-2-15,2 0 5 0,-7 0-8 0,-3-1 0 0,-1 1-2 16,-2-2 9-16,1 1-8 0,-7-1-2 0,-5-1-2 15,-3 0 10-15,2-2-3 0,3 1 12 0,-6-1-9 16,-9 2 8-16,-2-1-6 0,-1-1 5 0,-3-2-4 16,-3 2 8-16,-13 1-2 0,-5 1-3 0,-1-1 2 15,6 0-1-15,-2-1-5 0,1-1-2 0,-5 3 0 0,-7-1-3 16,-6 1-1-16,0 0-3 0,-1-1 0 16,2-1-7-16,-4-1 12 0,3 1-3 0,-4 1 5 0,-1 0-2 15,-6 0-13-15,-9 1 4 0,-2-2-8 0,-2 0 5 16,-4 1-14-16,-4-2-13 0,0 3 4 0,-3 0-3 0,-1-2-17 15,-3 2-1-15,-2 0-13 0,4 0-48 0,-6 0-84 16,-1 0-89-16</inkml:trace>
  <inkml:trace contextRef="#ctx0" brushRef="#br0" timeOffset="191046.4">24844 17190 527 0,'0'0'689'0,"5"4"-290"0,2 2-384 0,1 4-1 0,0 4-19 0,1 3 3 0,1 1-8 15,4-1 8-15,-1 2 0 0,8 2-3 16,-1-3 5-16,6 3-5 0,2 0-6 0,7 0 8 0,4 1-5 0,6-2 8 16,4 1 5-16,-2 3-5 15,-3-1 1-15,0 3-3 0,-2 0-3 0,-3 2 3 16,0-1 1-16,-2 1 1 0,-3 2-2 0,-3 1-3 15,-7 0-5-15,-10 3 1 0,-6-2-13 0,-8 4 15 16,-3 1-2-16,-12 2 6 0,-2 2 5 0,-10 0 3 0,-9 4 5 0,-2 6-1 0,-12-2 11 0,-7 2-2 16,-10 2-5-1,-19 2 3-15,-5 3-3 0,-10 6-47 0,-3-2-132 0</inkml:trace>
  <inkml:trace contextRef="#ctx0" brushRef="#br0" timeOffset="195483.87">4638 8819 322 0,'-5'-16'49'0,"1"3"25"0,2 2 37 0,1-1-60 0,0 0 36 0,1 2-24 0,-3 0 0 0,5 2-8 16,-2-3-17-16,1 0-11 0,1 2-13 0,0 0 7 15,2-1-5-15,0 2-13 0,1 0 12 0,0-2-15 0,1 3 1 16,0-1 21-16,1-1-9 0,-2 0 14 0,2 1-6 15,-1 2-13-15,-1 1-4 0,-1 3-3 0,1 2-21 0,-3 0 17 16,1 1-11-16,-3-1 12 0,0 0-3 0,4 5-16 16,-4-1 14-16,2 3-16 0,0 3 11 0,-2-5 20 15,0 4-6-15,-1 1 12 0,-2 1-9 0,-2 0-2 16,2 2 0-16,-1 2-2 0,-1 0-11 0,-1 3 20 16,4 2-10-16,-3 3 14 0,2 1-5 0,-4 5-5 15,-2 1 6-15,1 1-8 0,1 4-9 0,0-1 17 16,0-1-13-16,-1 1 15 0,-4 0-8 0,3-1-3 0,-2 3 5 15,2-2-6-15,-1-2-7 0,3 0 16 0,-2-4-7 16,2-2 11-16,0-2-7 0,2-2-4 16,-3-4 7-16,3-4-8 0,1-2-2 0,-3-6 14 0,4 0-3 15,-2-3 11-15,5-3 14 0,0 0 27 16,0 0 0-16,-2-7 7 0,3-3-24 0,0-8-30 0,1-4 3 16,2-5-8-16,0-4 1 0,2-4 1 0,-1-2-4 15,1-2 4-15,2-1-10 0,4-4 7 0,-2 0-11 16,4-3 9-16,-1 1 1 0,1-1-8 0,5 2 12 0,-1 0-12 15,-1 4-11-15,2 5 12 0,-1 2-11 0,1 10 14 16,-3 2-1-16,0 5-6 0,-9 5 5 16,2 3-6-16,-3 4-6 0,2 4 14 0,4 3-8 0,-6 3 9 0,10 4-11 15,-7 4 2-15,3 3 3 0,0 5-2 16,-3 3 1-16,4 5 1 0,-4 1-3 0,3 2 3 16,1 3 6-16,-1 3-5 0,-2-1 2 0,2 1-4 0,2-1-9 0,-1-2 13 15,2-2 1-15,1 3 6 0,0 0-8 0,-1 2-5 16,-1 2-19-16,0-1 4 15,0 0-67-15,1-2-139 0,6 1-78 0</inkml:trace>
  <inkml:trace contextRef="#ctx0" brushRef="#br0" timeOffset="196210.33">2932 12784 410 0,'0'-5'61'0,"-3"-1"36"0,1 1 49 0,-2-1-122 0,4 6 0 0,0 0 34 0,0 0-13 16,0 0 21-16,0 0-17 0,0 0-6 0,0 0-1 15,0 0-4-15,0 0-28 0,0 0 16 0,0 1-4 16,1 12 11-16,3-6 3 0,-1 1-8 0,-3 3 3 0,4 4-7 15,0 1-21-15,-1 4 14 0,6 1-13 0,-7 2 16 16,4 5-3-16,0 1-13 0,-3 2 2 0,8 8-6 16,-9-2-11-16,6 4 17 0,-3-3-8 0,3-2 10 15,-4-1-7-15,-1 1 4 0,-3-1 2 0,0-1-3 16,5-2-7-16,-4-2 11 0,8 0-6 0,-7-5 10 16,-2 0-3-16,4-1-3 0,-3-2 0 0,6-2-3 15,3-1-13-15,-8-7-63 0,2-5-57 0,-2-2 0 0,-4-3-139 16</inkml:trace>
  <inkml:trace contextRef="#ctx0" brushRef="#br0" timeOffset="196499.65">2964 12984 1174 0,'1'-9'38'0,"-6"-4"20"0,2 7-63 0,-1-3 9 15,-1 0-7-15,5 3 8 0,0-2 4 0,0-1-9 16,0-2 9-16,0 0-11 0,8-1 7 0,-6-1 5 0,3-1 8 16,-1 0-2-16,-4 0 31 0,12 0 3 0,-3-1-1 0,2 1 1 15,4 1-17-15,-2 0-10 0,-1 1-8 16,3 3 2-16,2 3-6 0,2 4-13 0,3 3 3 0,-5 4-7 16,-1 2-8-16,-4 4 6 0,0 3-8 0,-1 7 10 15,-2 2 5-15,-2 4-6 0,-1 1 5 0,-5 2-7 16,-2-1-2-16,-6 5 10 0,-3-6-9 0,-4 3 9 15,0 1-4-15,-1-6-17 0,-4 3 9 0,3-6-13 16,-3-2-3-16,-3-4-73 0,10-1-93 0,-5 0 0 16,4-2-331-16</inkml:trace>
  <inkml:trace contextRef="#ctx0" brushRef="#br0" timeOffset="-187896.93">4742 16733 143 0,'-18'-5'25'0,"6"2"-49"15,1 0-4-15,7-1 44 0,2 0 11 0,2 2-4 0,0 1-23 0,-1-3 17 0,-1 0-6 0,0 2 1 0,2 2 21 0,0 0-13 0,0 0 34 0,0 0 19 16,0 0-5-16,0-1 9 0,0 0-23 0,0 0 17 16,0 0-9-16,0 0 10 15,0 0-33-15,0 0-5 0,0 0-9 0,0 0 6 16,0 0-11-16,0 0-12 0,1 0 4 0,0 0-8 0,0 0-2 0,19-18 4 0,-13 16-7 15,1 0 4-15,1-1-6 0,-4 1 9 0,1 0 4 16,-2 1 0-16,5-1-11 0,0-2 21 0,2 0-9 16,2-2 14-16,-1-4-10 0,3 1 1 15,0 1 7-15,4-5-4 0,-2 1-6 16,2-4 16-16,2-2-16 0,-3-1 16 0,5 2-10 16,-1-1 0-16,5 0 1 0,-2-3-3 0,0-3-16 15,1 1 9-15,1-2-11 0,0 2 10 0,1 0-1 0,-1 1-6 16,3 0 6-16,2 1-8 0,-3-4-7 0,4-1 11 15,-4 3-4-15,-2-7 7 0,4 6 2 0,-5-2-10 16,2-2 4-16,1 3-8 0,-1-1-8 0,0 1 20 0,0-1-11 16,1-2 14-16,-4-1-7 0,9-1 1 15,0-1 11-15,5 2-8 0,0-4 13 0,-4-4-3 16,-1 1 2-16,-2-2 0 0,-3 4 16 0,2 2-13 0,-1-3 0 0,-2 2-7 0,4-2-19 16,-1-4 15-1,2 4-12-15,0-3 14 0,0 2-4 0,0-4-4 16,1 1 10-16,-2 1-12 0,1 0-11 0,-2 3 19 15,-1 0-13-15,-2 1 16 0,-1 0-7 0,0-3 2 16,-6 4 5-16,4 1-4 0,1 0 6 0,0 0-5 0,3-2-6 0,-2-2 3 0,-1 1 8 0,4 1-2 16,-1 3 7-1,-1-2-8-15,-1-1-12 0,0-1 13 0,0 0-6 16,0-1 8-16,0 1-7 0,-1 0 2 0,2-1-1 0,2 0 0 0,-6-1-8 0,5 0 5 16,-3 4 3-16,1-3 0 15,4 1-2-15,-1-2-1 0,1-1-4 0,-2 1 5 0,1-3 12 0,1 3-13 0,-2-1 6 16,2 1-10-16,-1 1-2 0,-1 0 1 15,2 1 0-15,-4-1 0 0,2 2-4 0,2-2 8 16,-2 0-6-16,4 0 8 16,-1-2-6-16,1-1-2 0,-2 1 0 0,0-2 1 15,0 2 14-15,1 2-12 0,-1-1 5 0,3 0-7 16,0-1 10-16,0-1-8 0,5 2 7 0,-2-2-7 16,0 1 7-16,3-2-7 0,-5 1 6 0,0 1-5 15,-3 3 5-15,0 3-4 0,2-3-3 0,-2 2 2 16,1-1 0-16,0 1 0 0,-1 2 1 0,1-2-1 0,7 2-5 15,-3-4 2-15,1-1-1 0,-1 6 2 0,-3-2-2 16,0 4 0-16,-1 3 1 0,-1-2-1 0,-3-1 1 16,4 1-1-16,-4-1-3 0,0 2 1 0,0-1 3 0,-3 2-2 15,6 1 4-15,-7-1-4 0,1 2 1 0,-2-1 3 16,-3 0-3-16,-1 0 3 0,-1 3 0 0,-2 1-3 16,0 1 4-16,2 2-4 0,-5-1 0 0,2 2 2 15,0 1-2-15,-3 0 0 0,-1-1-1 0,1 2 3 16,0 0 1-16,-2 2 2 0,0 1-6 0,-2 2 0 15,-2 0 0-15,1 0 1 0,1 1 10 0,-2 0-10 16,-1 1 3-16,3 0-4 0,-7 1 1 0,3-1 0 0,-1 1 2 16,0-1-1-16,0 1 5 0,1 3-7 0,0-2 2 15,-4 1-2-15,4 0-2 0,0 1 5 0,-4 1-3 16,1-1 4-16,1 1 0 0,-1 0-3 0,1 1 0 0,-3 2 0 16,0 0 0-16,0 0 0 0,0 0-4 0,0 0 3 15,0 0 11-15,0 0-12 0,0 0 6 16,0 0-9-16,0 0 5 0,0 0-4 0,0 0 1 0,0-1 0 15,0 0 3-15,0 1-2 0,0 0 2 0,0 0 0 16,1 0 1-16,0 0 0 0,0 0-5 0,1 0 4 0,-2 0 8 16,0 0-15-16,0 0 8 0,0 0-11 0,0 0 6 15,0 0-8-15,0 0 0 0,0 0-3 0,0 0-9 16,0 0 10-16,0 0-15 0,0 0 12 0,0 0-15 16,0 0-22-16,0 0-5 0,0 0-9 0,0 0-22 0,0 0-33 15,0 0-25-15,0 0-5 0,0 0-78 0</inkml:trace>
  <inkml:trace contextRef="#ctx0" brushRef="#br0" timeOffset="-186768.45">8812 12229 91 0,'-14'1'44'0,"0"0"34"0,2-1 0 0,0-2-2 0,3 1-20 0,1 1 16 15,1-2-16-15,6 2-7 0,-5 0 16 0,1-3-12 0,0 3 9 0,4-4-1 0,-2 1-11 16,1-1 8-16,4-2-21 0,-2 2-9 0,4 0-1 16,5-4-3-16,-5 1-14 0,8-1 8 0,-1-1-9 15,4 0 10-15,2-1-5 0,0-5-7 0,2 4 6 16,0-2-10-16,1 2-15 0,2 2 20 0,-2-3-16 16,1 2 18-16,0-2-12 0,0-2 5 0,3 2 4 0,-1-1-1 15,1 0-4-15,-2-1 12 0,7-1-7 0,-4-1 11 16,1-2 1-16,8 1 2 0,-1-1 9 0,2 0-6 15,4-1 2-15,-6-2 2 0,0 1-4 0,1 1 5 16,-1-1-2-16,-1 2-6 0,1-3 2 0,-3 1-4 16,2 2-14-16,3-4 11 0,-2 4-15 0,6-2 15 0,-2 0-5 15,-1 2-6-15,1-2 14 0,-3-1-13 0,1 1-13 16,-3-1 23-16,0-2-20 0,-1 1 23 0,2-1-9 0,4 2 2 16,-1 1 7-16,4-2-4 0,0-1 6 15,1-1-10-15,0-1 4 0,-5 0-6 0,1-1 3 0,-3 4-6 16,0 0 3-16,-1 3-4 0,0-1-8 0,1-2 17 15,-3 2-8-15,1-1 13 0,1 0-10 0,-1-1-9 16,2 2 3-16,-1-2-3 0,-5 1 7 0,-2 1 2 16,0-2-2-16,0 3 3 0,-1-2 2 0,1 4-1 15,-3-4 5-15,-2 2-3 0,4-2-5 0,-3-2 2 16,3 4-9-16,0-1 8 0,-3 2 1 0,7-2-5 0,-1 0 6 16,1 0-7-16,0-2 0 0,-3 4-4 0,-1 0 6 15,-3-1-6-15,-2 0 6 0,2-1-5 0,-4 1 3 16,0 3-1-16,-1 0 3 0,1 1 0 15,0 0-3-15,-2 0 2 0,2 1-4 0,-1 0 3 0,-3 1-2 16,5 1 3-16,-5-1-2 0,2 2 0 0,3-6-3 16,-2 2 1-16,2 0-2 0,4 0 1 0,-7 4 0 0,1 0 0 15,0-1-10-15,-2-1 15 0,0 5-5 0,-2-2 11 16,0 1-5-16,-3-1 3 0,0 0 3 0,-1 1-1 16,2 0 2-16,-2 2 6 0,-1-1-3 0,0-1 4 0,0 1 0 15,1 0-9-15,-1 1-4 0,0 0 0 16,0-1 1-16,1 1-10 0,-2 1 6 0,0-1-7 15,3 1 3-15,-4 0 2 0,2-2-2 0,-1 1 1 16,1 1 1-16,-2-2-2 0,0 2 1 0,1 0-2 0,-5-1 2 0,6 1-1 16,-3 1 0-16,-2-1 0 0,6 2 2 0,-8-1-2 15,6 0 5-15,-5 2-5 16,0-1 6-16,2 2-10 0,-4-1 3 0,8 1-5 0,-8 1 8 16,0 1-7-16,0 0-2 0,0 0-1 15,0 0 1-15,1 0-13 0,0 0-1 0,0 0-6 0,18 6-15 16,-12-2-18-16,-2 0-12 0,6 1-3 0,-3-1-33 0,7 1-60 0,0 0-59 15,0-2-13-15,5 3-258 0</inkml:trace>
  <inkml:trace contextRef="#ctx0" brushRef="#br0" timeOffset="-184967.12">10856 11118 283 0,'0'-5'68'0,"2"1"3"0,-3-1-3 0,0 1 2 0,-2 0-29 0,2 1-18 0,1-1 6 15,-1 0-10-15,1 0 0 0,-1 1 4 0,0-1-8 0,1 0 7 0,3 1-6 0,-2-1 8 16,2 0 2-16,2-1-1 0,2 1-17 0,6-1 9 15,-3 0-9-15,2-1 11 0,1-1-3 0,0 1-11 16,1-1 3-16,6 0-8 0,4-1-7 0,0 0 19 0,2-1-13 16,0-2 14-16,5 0-5 0,-4-3-10 15,5 1 9-15,0-2-11 0,0 0-5 16,1 1 14-16,0-3-5 0,0 3 9 0,5-3 7 0,1-1-3 0,2 2 5 16,0-5-6-1,-3 3-8-15,-1-2 16 0,0-1-12 0,-1 3 14 16,0-1-14-16,0 1 3 0,-1 0 5 0,1-2-3 15,7-1-6-15,4 0 15 0,2 0-5 0,4-1 9 16,-8 1-9-16,2-3-6 0,-5 3-3 0,4 0 1 16,-4 0-5-16,1-2 1 0,5 1 2 0,1-3-1 15,0 0 2-15,2 0-8 0,-5 2 5 0,-3 1-5 0,-2-1 0 16,2-1 11-16,3 0-4 0,0-1 9 0,7-1 4 16,-2-2 0-16,0 1 8 0,0 1-7 0,-7-3-7 15,0 2 13-15,2 0-16 0,-2 0 18 0,-2-2-10 16,6 3-7-16,-3 1 6 0,0 0-8 0,4 3 4 15,-7-2-13-15,-2 1 7 0,-4 1-8 0,2 0 5 0,-5 1-4 16,-2 2 2-16,4 1-1 0,-3 0 2 0,6-2-4 16,1 0-4-16,-5 1 3 0,0 0 4 0,-6 2-1 15,-1-1 4-15,-3 4-3 0,-1-3 0 0,-2 3-2 16,-1 2 4-16,-4-2-2 0,4-1-1 0,-2 1-2 16,1 2-4-16,-2-1 1 0,-4 2-8 0,2 0 20 15,-3-1-7-15,4 1 11 0,-1 0-15 0,1 1 4 16,1 0-2-16,-6 0 3 0,-1 2-6 0,0 0 9 0,3 0-12 15,-5 2 11-15,0 0-2 0,-4 1-3 16,-2 0 3-16,1 1-6 0,-1 1-10 0,0 2-14 16,2 0-12-16,-3 1-5 0,3 1-62 0,-1 2-74 0,-2 1-116 15</inkml:trace>
  <inkml:trace contextRef="#ctx0" brushRef="#br0" timeOffset="-183514.9">14337 9354 238 0,'-3'-4'-45'0,"-3"-2"33"0,-1 0 31 0,3 0 7 0,-3 1-8 0,2 1 5 0,1-1 18 0,0-1-10 15,-1 0 12-15,2 3 11 0,-1-2-14 0,2 0 13 16,-3 0-28-16,2-1-7 0,-1 3 0 15,1-1-3-15,-1 1-11 0,1-1 17 16,1 1-11-16,-2 1 15 0,2-1-1 0,0 0-17 0,-3 0 7 16,2 1-14-16,0 0-12 0,0 1 18 15,1 0-13-15,-2 0 15 0,1 1-9 0,1-1-1 0,-1 1 7 0,-1 0-6 0,1-1 1 0,3 1 1 16,0 0-4 0,0 0 6-16,-1 0 13 0,0 0-6 0,0 0 14 0,0 0-12 15,0 0 0-15,0 0 12 0,1 0 0 16,0 0 7-16,0 1 9 0,0 0-4 0,0 13-7 0,4-8 2 15,1 0-13-15,-1 2-4 0,1 2-3 0,-1 0 1 0,1 4 0 0,1 0-3 16,-3 2 5-16,3 2-7 16,-1-1-14-16,-1 3 14 0,-1 0-15 0,0 4 15 15,0 1-5-15,3 3-3 0,-3-1 9 0,2 2-10 0,-1 3-2 16,1 1 6-16,0 4-8 0,0 3 9 16,1 1 8-16,-1 4-11 0,0 0 8 0,-2 4-12 15,-2 0-7-15,3 5 18 0,-3-2-12 0,2 3 14 16,-1 1-6-16,-2 1-3 0,1 1 5 0,-2 0-5 0,1 1 1 0,-3-3-3 15,2 4-6-15,-1-2 3 0,0 0 2 16,-1 1 4-16,1 0 5 0,2-1-4 0,-1 0-12 16,2 1 13-16,0-1-8 0,1 2 11 0,0-4-3 15,-2 1-3-15,2 1 9 0,-2 1-9 0,0 1-6 16,-1 0-5-16,0-1-9 0,-1-2 8 0,0-1 14 16,1-1-8-16,-2-3 9 0,2 0-13 0,-3 1-5 0,1 0 14 15,0 1-12-15,0-3 13 0,0-1 1 0,-1-1-1 16,0 1 8-16,-1-1-8 0,3 3-4 0,1-1 11 15,-2 3-8-15,2-3 12 0,0 2 7 0,0-4-11 0,0 4 8 16,-1 0-13-16,-1 0-10 0,-1 3 14 16,-1-2-12-16,-1 2 14 0,0 1 1 0,-2 1-10 15,0 2 6-15,-1 0-11 0,-2 2-14 0,1 0 6 16,-2-1-12-16,-1 0 11 0,-1-3 6 0,0 1-8 16,-2-2 14-16,-1 1-15 0,-5 1 0 0,3-1 16 15,2 1-7-15,1-5 9 0,1-2 0 0,1 3-5 0,1-2 11 16,1 2-6-16,2 2 23 0,-3-6 6 0,0 2-9 15,-3-2 8-15,5 0-4 0,1 0-4 0,0 2 6 16,2 0-8-16,0 2-12 0,1-1 10 0,3 0-6 16,-2 0 8-16,3-2-9 0,-1 1-5 0,1 1-2 15,0 2 0-15,0-1 0 0,0 1 4 0,-1 1-6 16,0-2 4-16,-3 1-4 0,3 0 2 0,-1 3 2 0,-1-4-2 16,-1 3-8-16,3 2 6 0,-3-4-12 0,0 4 10 15,-3-2-1-15,2-4 1 0,-4 2 10 0,0 1-8 16,3 2 6-16,-3-1-8 0,2-1-6 0,-2-4 1 15,-1-3 11-15,-2 2-5 0,3-4 8 0,0 1-11 16,-1-2-12-16,2 1 21 0,0-5-9 0,0-3 13 0,3 0-3 16,-3-3 4-16,0-2 7 0,4-2-4 0,-2 0-7 15,5-1 9-15,-2-3-9 0,-1-1 12 0,5-2 4 16,-2-2-13-16,3-3 9 0,-1 0-12 0,2-3-2 16,0-4 13-16,-2-2 4 0,2-2 1 0,-4-4-6 0,6 2-11 15,1-3-9-15,-2-1 2 0,3 1-20 0,-2-4-2 16,0 0-11-16,4 0 6 0,-3-2-8 15,3-2-30-15,-1-1-15 0,5-2-12 0,-7-2-81 0</inkml:trace>
  <inkml:trace contextRef="#ctx0" brushRef="#br0" timeOffset="-182481.69">14178 9448 114 0,'0'-15'22'0,"0"4"-66"0,0 1-17 0,0 3 62 0,1 3-11 0,0 2 10 0,1-1-16 0,1 1 16 0,0-1-3 15</inkml:trace>
  <inkml:trace contextRef="#ctx0" brushRef="#br0" timeOffset="-181723.45">14202 9374 1 0,'4'4'2'0,"-4"-4"33"0,0 0 41 16,0 0 12-16,0 0 4 0,0 0-15 0,0 0-24 15,0 0-18-15,0 0 7 0,0 0-18 0,0 0-22 16,1 0 9-16,0 0-14 0,1 0-10 0,-2 0 18 15,1 0-8-15,0 0 12 0,0 0 7 0,0 0 8 16,0 0 8-16,0 0-3 0,1 0-3 0,-1 0 12 0,-1 0 1 16,1 0 5-16,0 0 9 0,0 0 5 15,0 0-1-15,0 0 2 0,1 0-28 0,-1 0 1 16,-1 0-20-16,1 0 15 0,0 0-12 0,0 0-4 16,0 0 7-16,0 0-9 0,2 0-2 0,27 7 1 0,-24-5-3 15,0-1 2-15,2 1 4 0,-1 0-10 0,2-1 11 16,-1 1-12-16,1 0 1 0,1-2 13 0,4 0-8 15,-3 0 11-15,4-2-3 0,4 2-5 0,2 0 5 0,-1-1-6 16,0 2-5-16,5 1 1 0,-1-2-7 16,2 2 6-16,6-2 5 0,-5 1-9 0,1 1 7 15,0 0-9-15,-1 0-5 0,0-1 13 0,1 0-9 0,-2 0 11 16,3 0-2-16,0 0-3 0,3 1 3 0,1-2-5 0,-1 0 1 16,-2 0-1-16,2 2 1 0,-2-2-1 15,1 0 7-15,-3-2-8 0,1-2 5 0,-4 4-6 0,0 1 8 16,-3-1 2-16,0 0 8 0,0-2-4 0,-2 0 12 0,3 1-9 15,1 1-3-15,-1-2 1 0,-2 1-4 16,4 1-1-16,0-1-3 0,3-1 3 0,4 2 3 16,-3-1-12-16,1 0 8 0,-2 1-10 0,1-1-6 0,-4 1 18 15,-1 0-12-15,1 0 14 0,0 0-7 0,-1 0-1 16,4-1 5-16,-3 1-5 0,-1-2-8 16,-1 0 10-16,1 0-11 0,-3-1 12 0,6 3-2 0,-2 0-8 15,-3-1 9-15,1 1-10 0,-2-4 2 0,-1 4 12 16,1-1-8-16,-3-1 10 0,2 0 1 0,0 0-3 15,-2 1 8-15,0 0-10 0,-2 0-17 0,4 0 26 16,-2 0-18-16,-2 0 23 0,2 0-14 0,-2-1-5 0,0-1 6 16,0 2-6-16,1 0 9 0,4 1-6 15,-2-1 4-15,3 0-3 0,0 1 11 0,-4-2-5 0,2 1 4 0,-1 0-5 16,-2 0 7-16,0 0-3 0,0 0 0 16,-3 1 0-16,1-1 5 0,-2 0-10 15,0 1 4-15,-2 0-6 0,-1 0 4 0,2 0-6 0,-3 1-3 16,0-1 0-16,0 0 5 0,-2 1-7 0,-1-1 10 15,-4 0-10-15,2 2-5 0,-2-2 14 0,3 1-6 16,-1 0 12-16,-4-1-2 0,0 0-10 0,0 0 1 0,0 0-2 0,0 0 7 16,0 0-7-16,0 0 2 15,0 0-5-15,0 0 3 0,0 0-1 0,0 0 1 16,0 0-1-16,-1 0-1 0,1 0-1 0,-2 0 1 0,1 0 0 16,1 0 6-16,-1 0-11 0,0 0 4 0,0 0-6 0,1 0 10 0,-1 0-5 15,1 0-1-15,0 1-1 0,-1 0 6 0,1 0-3 16,0 0 1-16,0 0-3 15,0 0-9-15,0 0 9 0,0 0-5 0,0 0 6 0,0 1-2 0,0 0-34 16,0 0-8-16,4 31-12 0,-3-27-37 16,3 3-82-16,-3 0-78 0,-1 2-14 15,-2 4-328-15</inkml:trace>
  <inkml:trace contextRef="#ctx0" brushRef="#br0" timeOffset="-176414.72">16524 9502 293 0,'-4'0'94'0,"-3"-3"-34"0,2 0-46 0,2 0-1 0,3 3-19 0,0 0 10 0,0 0-12 0,-1 0 12 0,1 0-3 15,-1 0-14-15,-1 0 7 0,1 0-14 16,0 0-23-16,0 0 32 0,0 0-20 0,0 0 25 16,1 0-2-16,-1 0 4 0,-1 0 11 0,-9-12-8 0,11 10-9 0,0 2 13 15,0 0-8-15,0 0 11 16,1-16 0-16,-1 12-6 0,0 1 7 0,0 3-8 16,0 0-4-16,0-1 35 0,-8-11-6 0,5 8 19 0,-1 0 10 0,2-1 11 15,-1 1 4-15,1-2 0 16,-1 0-4-16,0 2-6 0,2-1 0 0,-2 1-1 15,1-2 0-15,1-1-7 0,1 2 0 0,0-1-3 16,0 0-19-16,-1 0 6 0,1 0-13 0,-1-1 11 16,1 2-9-16,0-1-13 0,0 2 7 0,0 0-12 15,1 1-6-15,-1 0 10 0,0 0-9 0,0 3 11 16,0 0-5-16,0 0-3 0,0 0-1 0,0 0-2 0,0 0-11 0,0 0 7 16,0 0-5-16,0 0 4 0,0 0-3 15,0 0 11-15,0 1 5 0,0 0-2 0,0 0-2 0,0 0 4 0,3 21-11 16,0-16 9-16,-2 0 4 15,2 2-9-15,2 0 10 0,-2 4-12 0,0-1-3 0,2 3 7 16,0-1-3-16,-1 2 5 0,2 1 4 0,-1-1-12 0,1 3 5 16,2 0-8-16,-2-1-6 0,1 0 17 15,1 3-6-15,0-1 10 0,3 1-3 0,0 2-3 16,1-2 2-16,4 5-1 0,0-1 5 0,-4 1-10 16,1 2-4-16,-2 0-1 0,-1 0 3 0,3 0 5 15,6 1 3-15,-2 4-3 0,3 0-9 0,0 4 11 16,-4-1-11-16,4 0 12 0,-1 3-5 0,-2-3 0 15,2 2 8-15,-1 1-7 0,2 3 2 0,-4-2-5 0,1-1-5 0,1 2 1 0,-1 1 2 16,-1 2 7 0,3 2 1-16,-3-3 0 0,3 1-7 0,0 1 4 15,-2-1-5-15,6 0 5 0,-4 2 0 0,4-3-1 16,4 2 5-16,2 1-6 0,-2-1-13 0,0 3 20 0,-2 0-8 16,0 2 12-16,-1-1-4 0,-4 1-6 0,2 1 4 0,0-1-6 15,0 1-5-15,0 2 13 0,7-2-7 0,-1 1 10 16,0 1-9-16,-1-2 1 0,-3 2 0 0,3-3-1 0,1 2-8 15,1 0 13-15,3 1-11 0,-2 0 12 0,-1 0-2 16,-1 0-4-16,-3 1 10 0,2 0-10 0,-1 0 13 0,-1 2-12 16,-1-2 6-16,0 2-7 0,7-2 3 0,-5 1-1 15,5 1-4-15,5-1 2 0,-3-3-6 0,5 0 7 16,-2 0-2-16,-1-1 4 0,0 5 7 0,-2-2-10 16,-3 2 8-16,0-4-10 15,3 2-3-15,0 1 8 0,0-2-8 0,2 2 9 0,-1-3-1 0,5 0 0 0,0-1 8 0,0 0-8 31,-1 1-3-31,-4-3 1 0,2 2-7 0,-3 1 7 0,4-1 10 16,-3 2-10-16,1-1 9 0,2-2-12 0,1-2-9 16,7-3 15-16,3 1-8 0,-5-1 11 0,-1 0-3 15,-2 4-1-15,-1-5 5 0,0 2-6 0,1-1-2 0,5 0-2 0,-4-3-1 0,6-1 0 0,-2-3 3 16,0 2 3 0,0-1-1-16,-3 1 2 0,-2 2-8 0,3-3 10 15,-5-1-9-15,3 1 10 0,7-1-6 0,0-2-1 16,4 0 5-16,-1-1-5 0,-3 1 4 0,-3-3 0 15,-2 4-2-15,1 0 1 0,2-2-3 0,2 2 2 16,3-4 4-16,-3-2-4 0,3 0-8 0,-3 0 14 16,-2-2-2-16,-1 1 7 0,0-2-10 0,-1 1-1 15,0-1-4-15,8-2 3 0,3 1 1 0,1-4 1 16,1 1-2-16,-10 2 2 0,-1-3-1 0,2 1-1 16,-3 0 5-16,2-3-6 0,4 2-7 0,0-1 14 0,-3-1-14 15,0 1 14-15,-8 1-6 0,-1 0-1 0,1-2 7 16,-4 0-7-16,1-1 2 0,0 0 0 0,5-1 4 15,2-3-3-15,2 2-5 0,1-3 6 0,-5-2-4 16,-2 5 7-16,1-1-1 0,0-1-5 0,-2 5 10 16,2-6-8-16,2-1 3 0,2 1-6 0,2-6-1 0,1 0 1 15,-2 0 0-15,-4-1 4 0,-3 0-9 0,-1-1 8 16,0 1 3-16,-1 0-6 0,3-2 7 0,5 0-8 16,2-2-5-16,1-1 13 0,-2 1-14 0,-5-1 14 15,-2 0-3-15,-1 0-4 0,-2-2 14 0,1 2-14 0,-3-1-8 16,1 0 20-16,1-1-12 0,2-1 18 0,1-2-12 15,-3 0-1-15,-4 1 3 0,-2 1-3 16,-2 0-1-16,-3-1 9 0,-3 2-8 0,-2-1 8 0,-2 1-8 0,1 0-2 16,-1 0 1-16,-1 0 0 0,0-2 10 0,-3 0-13 15,-2 1 1-15,1 0-4 0,2 0 3 0,-1 0 10 16,-2-1 4-16,1 1 0 0,-7-2 3 0,0 0-7 16,1 0 8-16,-2 0-6 0,3 0 14 0,-1 2-2 15,1 0 3-15,-3 0-3 0,-5 1-12 0,0 0 13 16,0 0-6-16,0 0 11 0,0 0-15 0,0 0-1 15,0 0-4-15,0 0 6 0,0 0 1 0,0-1-9 0,0 0 2 16,0 0-3-16,0 0 5 0,0 0-3 0,-2 0-1 16,1 0-1-16,0 0-3 0,0 0-5 0,0 0 5 15,0 0-5-15,0 0 2 0,1 0 4 16,0 0-5-16,0 0 6 0,0 0-6 0,0 0 4 0,0 0-3 16,0 0 3-16,0 0-3 0,0 0 0 0,1 0-2 0,0 0 3 15,0 0 10-15,0 0-18 16,0 0 13-16,0 0-15 0,1 0 13 0,-1 0-6 0,-1 0-3 0,0 0 1 15,0 0 4-15,0 0-2 0,0 0 1 0,0 0-1 0,0 0 0 16,0 0 0-16,0 0 2 0,0 0-2 0,1 0 0 16,-1 0 1-16,1 0-1 0,0 0 3 0,-1 0 1 15,0 0 0-15,0 0-2 0,0 0 3 16,0-1-2-16,0 1-2 0,0 0 2 0,0 0-2 0,0-1 1 0,0 0-1 16,0 1-2-16,0-1 1 0,1 1 1 0,0 0-2 15,1-1 1-15,-1 1-2 0,-1 0-1 0,1 0 2 16,0 0-1-16,0 0 2 0,0 0 1 0,0 0-5 15,1 0 4-15,-1 0-5 16,-1 0 0-16,1 0-4 0,0 0-1 0,0 0 2 0,0 1 7 0,0 0-15 16,1 0 5-16,-1 0-8 15,-1 0 5-15,2 0 4 0,0 0-5 0,1 0 4 16,-2 0-3-16,1 0-10 0,0 0 0 0,1 0-4 0,-2 0 1 0,32 6-16 16,-33-4-8-16,2 1-5 0,1-1-30 0,-2 0-39 0,2 0-26 15,0 3-13-15,-1-2-141 0</inkml:trace>
  <inkml:trace contextRef="#ctx0" brushRef="#br0" timeOffset="-175762.22">22371 15840 685 0,'5'-2'49'0,"0"0"58"0,-2 2-82 0,6 0-21 0,-2 1-15 0,5 2 5 0,-1-1-5 15,4 0 10-15,1 0 2 0,3-1-1 0,0 1-17 0,1 0 16 16,0-1-9-16,2 1 10 0,-1 1-6 0,1 0 4 15,1 0-3-15,-2 0 1 0,2 0-17 0,0 1 26 16,2 0-11-16,5 0 15 0,-3 0 2 0,5-1-4 16,0 0 16-16,3-1-14 0,4-2 7 0,0 0 16 15,1 0 1-15,-2-1 7 0,3 0 0 0,-1-1-5 16,5-1-1-16,6 0 1 0,6-1-2 0,5-1-2 0,2-1-10 16,-6-1 7-16,-2 1-2 0,-2 1-15 0,1 1 7 15,4 1-12-15,4 1-8 0,-4 0 8 0,2-1-7 16,-6 1 9-16,-4-1-1 0,-1 3-6 0,-1 0 5 15,0-2-7-15,8 2-12 0,5-2 25 0,-1 0-12 16,-2 0 17-16,-6 1-6 0,-4 0-11 0,-3 1 10 0,1-1-12 16,1 1-2-16,-2-1 12 0,2-1-9 0,-7 0 11 15,-1-1-1-15,-7 2-5 0,-3 0 8 0,-3 1-8 16,-3 0 0-16,0 0 1 0,-6 0-7 0,2 0 5 16,-1 1 0-16,11-2 10 0,-28 1-6 0,19 0-7 15,-9 1 1-15,-9-1-1 0,5 0 0 0,-5 0-1 16,1 0-9-16,-4 0-2 0,0 0-3 0,0 0-1 15,0 0-40-15,0 0-32 0,-2 3-2 16,-3-1-67-16,-3 1-158 0</inkml:trace>
  <inkml:trace contextRef="#ctx0" brushRef="#br0" timeOffset="-174831.72">22752 16461 333 0,'0'-2'194'0,"-3"-4"-41"0,-2 1-59 0,1-1-1 0,-1 0-37 0,5 2-22 0,4 0-2 16,0 1-6-16,-4-3-3 0,1 0-2 0,3-2-1 15,0 0 0-15,7 0 11 0,-3 0 0 0,-1-2 9 16,3 0-8-16,-5 0-12 0,0-1 3 0,0 1-22 0,2 1 17 16,1 1-14-16,-1 2-6 0,1 2 8 0,-6 1-13 0,6 1-21 0,1 2 12 15,-1 1-18-15,2 2 15 16,-1 1-15-16,-1 3 11 0,1 2 7 0,2 3-3 15,-2 2 4-15,0 0 23 0,4 1-5 0,-5 1 13 0,0 0-5 16,0 0-1-16,-2 0 6 0,1-1-7 0,1 0-14 16,-2-2 21-16,-1-2-18 0,0 0 22 15,1-4-11-15,-3-3 9 0,3 1 11 0,-4-5-3 0,2 0 17 16,0 1 7-16,0-1-3 0,1-3 4 0,-1-2-5 16,1-2-8-16,0-2-3 0,-2-1-3 0,3-1-18 0,-4-4 8 15,3 1-5-15,-3-2 6 0,1-2-17 0,0 0 3 16,-2-3-5-16,1 1 4 0,0 0-16 15,2 0 13-15,-4 2-5 0,2 4 7 0,-1 2-11 0,1 4-1 16,-1 3-2-16,1 1 0 0,-2 1-9 16,0 3 5-16,0 0-6 0,0 0 5 0,0 0-19 0,0 0 10 15,0 0-2-15,9 9 4 0,-5-3-13 0,1 2-15 16,1 3-39-16,-2-1 12 0,5 1-76 0,1 1-139 16</inkml:trace>
  <inkml:trace contextRef="#ctx0" brushRef="#br1" timeOffset="-121540.85">3530 14574 321 0,'3'-3'53'0,"0"2"12"0,-4-1 77 0,0-1-87 0,0 1 39 0,3 1-34 0,2 0-40 15,-1 0 22-15,2 0-22 0,-3 1-17 16,-2 0 2-16,0 0-8 0,1 0-12 0,0 0 16 16,0 0-14-16,0 1 15 0,1 0 5 0,-1 0 1 0,-1 0 10 0,1 0-10 15,0 0-8-15,0 1 15 0,0 0-8 0,21 32 12 16,-20-26-2-16,3 3-2 16,2 1 9-16,-3 0-7 0,2 3-11 0,1 1 14 15,-2 2-15-15,2 2 15 0,1 3-16 0,0 0-1 0,-1 2 1 0,0-1-3 16,1 0-11-16,-2-2 19 15,1 0-9-15,-1 0 13 0,0-2-13 0,-1 0 6 16,0-1 5-16,1 0-1 0,-1 0-10 0,0 0 12 0,1-2-12 0,-1-2 14 16,1-2-5-16,-1-3 1 15,-3 1 2-15,4-2-1 0,-5 0 11 0,4-1-15 16,-2-1 12-16,2-5-13 0,0 1 14 0,-2-2 2 16,2-2 3-16,-1 0 0 15,2 1-4-15,2-3 3 0,-3-2-12 0,4-1 10 0,-1-3-2 0,1 1-4 0,1 0 3 16,0-2-6-1,5-1-14-15,-4 0 11 0,0 0-7 0,-2 0 9 0,-7 0-2 0,4-3-8 0,1 1 9 16,-3-2-9 0,2 1 2-16,-3-1 6 0,0-1-10 0,2 0 9 15,1 0 5-15,0-1 4 0,-2-1 15 0,-4-1-9 0,-3-2-7 0,2 0 10 16,-4 3-7-16,5 0 9 0,0-1-7 0,-6 2-14 16,2-1 0-1,2 4-3-15,-4 0 0 0,4 3-2 0,-5-1 4 16,2 2-3-16,1 2 4 0,-3 1-4 0,5 2-1 15,-5 1 1-15,7 4 5 0,0 0-10 16,0 0 1-16,0 0-5 0,-19-1-4 0,15 6 6 16,-2 2-6-16,3 4 7 0,3 1-5 0,-1 4-3 15,1 1 10-15,3 5-6 0,2 2 8 0,1 0-2 16,2-1 0-16,-1-3 0 0,-1 3-5 0,1-5 13 16,1 2-11-16,5-3 12 0,1-4-6 0,1 0 3 15,0-2-2-15,2-2 0 0,1-2-20 0,5-2-52 16,2-3-60-16,0-4 2 0,6-2-163 0</inkml:trace>
  <inkml:trace contextRef="#ctx0" brushRef="#br1" timeOffset="-117364.08">4658 11781 246 0,'-9'-6'-26'0,"2"1"39"0,1 1 50 0,2 0 4 0,-1 3-32 0,3 0-19 0,2 1 6 0,0 0-12 16,0 0-1-16,0 0 15 0,0 0 0 16,0 0 6-16,0 0-1 0,1-12 20 0,0 7 7 0,2 3 3 15,0-1-11-15,-3 3-7 0,0 0-20 16,0 0 11-16,0 0-14 0,0 0-13 0,0 0 8 15,0 0-12-15,0 0-5 0,1 0 14 16,9 8-10-16,-5-3 11 0,-3 1-13 0,1-1 5 16,1 4 6-16,1-2-3 0,0-1-13 0,1-1 9 15,-1-1-8-15,2 3 10 0,-1-2 1 0,1 3-5 16,2 0 7-16,-1-1-7 0,2 2-5 0,-4-1 19 16,4-1-5-16,-4 1 11 0,1-1 12 0,5-1-8 15,-6 2 10-15,7 0-11 0,-2 1-13 0,0 0 12 0,5 2-18 16,3 0 16-16,2 0-13 0,2 1-4 15,2 2 6-15,-6-1-6 0,3 1 2 0,-3-3-4 16,4 1-1-16,-2 1-1 0,2-1 9 0,2 4-1 16,4-2 5-16,-1 0-6 0,-1 2-10 0,1 2 9 15,4-1-6-15,-3 2 8 0,5-1 3 16,2-2-5-16,-3 2 6 0,0-2-7 0,-1 0-14 0,-2 3 18 16,1-2-15-16,-1 3 17 15,2 2 1-15,-3 0-12 0,5 1 9 0,-1 1-11 16,3 0-3-16,2 2 9 0,-2-1-7 0,3-2 8 0,-2 2-4 15,-5 2-3-15,2 0 8 0,-3 2-8 0,-1-1-3 16,2 3 6-16,0-2-8 0,2 0 8 0,-1 0 0 16,3 0 2-16,-3 0 3 0,0 3-3 0,0-2-7 0,-3-2 5 15,0 2-10-15,-3-2 10 0,1-2 5 16,-2 4-7-16,1 3 8 16,-2-2-11-16,1 3-5 0,-2-3 19 0,1-2-11 15,2 1 14-15,-1 0-1 0,3-1-12 0,2 0 12 0,0 0-13 0,1-1-1 0,-5 0 3 16,-1-1-10-16,0 0 9 15,-1-3 7-15,1 3-4 0,1 0 9 0,-2 0-11 0,4 1-7 16,0-1 10 0,2-1-6-16,-3 0 7 0,-3 0-4 0,6 1 1 0,-3-1 5 0,5-1-3 15,1 0-6-15,-3 0 6 16,2 1-9-16,-1 0 9 0,-1 2 6 0,1-3-8 16,2 0 9-16,-3-1-10 0,2 3-4 0,2-2 5 0,1-2-3 0,6-2 3 15,1-1 5-15,-5 0-8 16,1 1 9-16,-1 1-10 0,0 1 3 0,0 2 6 0,9-2-3 15,-8 0 4-15,4 0-4 0,1 0-1 0,-8 0-2 0,8-1 0 16,-4 1-9-16,-1 0 22 16,2 1-11-16,-2 0 15 0,3-1-6 0,0 2-9 0,-2-3 9 15,6 0-10-15,3-2-4 0,0 0 7 16,3 1-12-16,-6 0 10 0,-1 0 5 0,-3 2-5 16,3 0 11-16,0-1-12 0,2 0-15 15,3-2 24-15,0 2-11 0,-2-2 16 0,1-1-7 0,-5 2-5 0,2 1 4 0,-1 3-5 16,4-2-9-16,-3 0 18 0,3-4 2 15,0 0 7-15,0 1-2 16,2-3-1-16,-1 2-6 0,-5 0 6 16,4 1-3-16,-3 1 1 0,2-1-3 0,2-1 2 15,-2 0-6-15,2-1 0 0,-1-2 1 0,-3 1-1 16,0 1-9-16,-2 1 5 0,0-2-6 0,0 2 5 16,1-2 6-16,3 0-7 0,4-1 9 0,-6-2-9 0,2-2-6 0,-3 2 6 15,-2 1-2-15,-1 0 5 0,2 1-1 0,3-3-3 0,-3 0-1 16,3 1 1-16,-1-3 2 0,-3 1-3 15,1 0-3-15,-3 0 0 0,-3 1 5 0,3 1-2 16,-4 0 10-16,1 1-8 0,-1-2 3 0,1 1-7 16,3-2 3-16,-1 0-2 0,2 1-2 0,-2-1 10 31,-5 1-7-31,0 1 8 0,-2-1-16 0,2 2 17 16,1 0-10-16,-1-2 14 0,0 1-5 0,1 1-3 15,-4-1 7-15,3-1-7 0,-2 1 5 0,-3-5 3 16,6 2-7-16,-4-2 5 0,2 0-7 0,-1 3 4 15,-1-2 5-15,0 1-2 0,4-1 6 0,-4-2-12 16,1 0 3-16,4-2-5 0,-4 0 3 0,3 1-3 16,-2-2 1-16,-4 2 0 0,1 0 4 0,-4 2-2 15,1-1-2-15,-1-1 0 0,-1 0-6 0,1 0 7 16,-3-1-1-16,3 0 4 0,0-1 1 0,0 0-8 16,4 0 2-16,-3 1-3 0,2-2 6 0,0 0-3 15,0 0-1-15,1-1-1 0,-2 1 5 0,-1 0-6 16,-2 0 6-16,-1-2-6 0,1 2 5 0,3-1-7 15,-4-1 5-15,0 2-5 0,-4-2 9 0,3 0-3 16,0-1 2-16,1 0-2 0,1 0 7 0,2 0-3 16,-3 1-1-16,-1-1 0 0,1 0 10 15,-1 0-14-15,-5 0 6 0,0 1-9 0,1 1 5 16,0 0-4-16,2-1 4 0,1 1-3 0,2 0 9 16,1-1-11-16,-2 1 1 0,-2 0-2 0,-1-2 2 15,5 2 2-15,0-3 3 0,1 1-2 0,-1 1 4 16,-4-2-8-16,-2 1 1 0,0 0-2 15,0 0 1-15,0-1 0 0,1 1 0 0,-4-1 0 16,-1-1 2-16,-2 1-2 0,0 0 0 0,0 4 0 16,1-1 2-16,-4-1-4 0,4-2 6 0,-6-2-4 15,2 0 7-15,1 2-7 0,-4 0 0 0,1-1 0 16,0 0 5-16,-1 0-2 0,0 0 0 0,-1-1 0 16,-4 0 7-16,4 1-9 0,0-3 5 0,1 2-6 15,1 0 3-15,-4-1-1 0,-2 1-3 0,2-1 1 16,0 2-5-16,1-1 7 0,2 2-2 0,-4-1 3 15,-4 1-3-15,0 0 2 0,8-3-2 0,-3 2 1 16,1 0 2-16,-3 1-8 0,-3 0 5 0,9 0-7 16,-5 0 11-16,3-1-3 0,0 0 4 0,-2 0-3 15,2 1 2-15,-1 0-7 0,0 0 1 16,0-1-3-16,1 1 6 0,-5 0 3 0,2 0-4 16,1 0 2-16,-2 0-3 0,0 0-2 0,-3 0 3 15,0 0-2-15,0 0-3 0,0 0 2 0,0 0 2 16,0 0 1-16,0 1 3 0,0-1-6 0,0 1-2 15,0 0-2-15,0 0-6 0,1 0-84 0,-1 0-68 16,1 1-10-16,10 26-200 0</inkml:trace>
  <inkml:trace contextRef="#ctx0" brushRef="#br1" timeOffset="-115244.06">13743 16063 120 0,'0'0'-13'0,"0"0"-93"0,1-3 106 0,1-3 0 0</inkml:trace>
  <inkml:trace contextRef="#ctx0" brushRef="#br1" timeOffset="-113232.16">13809 16012 1 0,'0'0'12'0,"0"0"56"15,0 0-4-15,0 0 24 0,0-1 2 0,0 0-23 16,0 0 10-16,0 0-16 0,0 0-35 0,0 0 30 16,0 0-30-16,0 0 31 0,0 0-34 0,0 0-7 15,-1 0 3-15,0 0-5 0,1 0-7 0,-1 0 6 16,-1 0-4-16,1 0 6 0,0 1 4 0,0-1 12 16,0 0 5-16,0 0 1 0,1 1-10 0,-1 0 16 15,1 0-8-15,0 0 11 0,0 0-17 0,0 0-3 16,0 0-4-16,0-1 2 0,0 0-10 0,0 0 8 15,1 0-9-15,-1 0 8 0,17-16-11 0,-9 16-2 16,0-2 6-16,0 0-6 0,1 0-5 0,0-1 6 0,3 1-8 16,1-1 8-1,1 1 1-15,-1-1-6 0,3-2 8 0,4 1-6 16,-2 0 3-16,3-1-2 0,2 2 1 0,-2-3 1 16,-1 0 9-16,6 0-14 0,-1-2 5 0,6 1-9 15,-2-1 0-15,-4 1 12 0,2-2-12 0,-1 1 14 16,0 0-11-16,-1 1 0 0,4 0 9 0,-1-1-7 15,0 1 1-15,5-2 9 0,-3-1-1 0,2 1 6 16,5-3 2-16,0-1 7 0,1 2-2 0,-1-2 6 16,-1 0-7-16,-2 3-5 0,-2-2-14 0,0-2 9 15,1 3-5-15,-3 0-6 0,2 0 13 0,0 5-12 16,1-4-4-16,0-2 3 0,-1 1-5 16,0-2 6-16,-1 1 4 0,-2 2-5 0,0 0 4 15,-5 0-3-15,0 0 2 0,-2 0-1 0,0-2-2 16,1 0 1-16,-5 0 7 0,8-1-7 0,-5 0 5 15,-3 2-6-15,3-1 12 0,-2 1-15 0,6-1 2 16,-1 0-5-16,1 0 11 0,2 0-9 0,-3 2 9 16,-1-3-10-16,-2 2 6 0,0-2 0 0,0 0-5 15,-1 1 5-15,-1 1 4 0,0 1-5 0,0 1 3 16,0 2-5-16,-2 1-1 0,1 0 0 0,-4 1-5 16,5 0 1-16,-5-1-3 0,4-1 7 15,4 4 2-15,-7 0 0 0,9 3-14 0,-5-2 14 16,0-1-5-16,2 3 8 0,-3-4-6 0,1 3-1 15,1-1 0-15,-3 0-1 0,1-2-5 0,-3 1 7 16,0 0 1-16,-1 1 3 0,1 3-4 0,0-1-2 16,-1 0 1-16,-2-1 0 0,2 0 0 0,-3 2 1 15,-2-1-8-15,-1-2 7 0,1 1 4 16,-4-1-3-16,2 1 9 0,-3 1-10 0,0-1-7 0,-4 2 7 16,0 0-6-16,0 0 7 0,0 0 4 15,0 0 0-15,0-1 2 0,0 0-2 0,0 0-1 0,0 0-1 16,0 0 2-16,0 0-2 0,0 0-1 0,0 0-2 15,0 0-2-15,0 0-1 0,0 0 3 0,0 0 0 16,0 0-1-16,0 0 0 0,0 0 1 0,1 1-5 16,-1 0 1-16,0 0-3 0,0 0 4 0,0 0-3 15,1 0 5-15,-1 0-4 0,1 0 5 0,0 0-2 16,-1 0-1-16,0 0 1 0,0 1 3 0,1 0-1 16,1 0 0-16,-1 0 0 0,-1 0 0 0,0 0-4 15,0 0 0-15,0 0-2 0,0 0 2 0,0 0 2 16,0 0 3-16,0-1-1 0,0 0 4 0,0 0-2 15,-1 0-5-15,-1 0 2 16,1 0-10-16,0 0 15 0,0 0 1 0,0 0 5 16,0 0-10-16,1 0 2 0,-1-1-1 15,-1 0 5-15,1 0 1 0,0 0-6 0,0 0-1 16,0 0 0-16,1 0 3 0,0 0-4 0,0 0 1 0,0-1-1 16,0 0 10-16,0 0-9 0,0 0 3 0,0 0-6 15,0-1 7-15,0 1-5 0,0 0 1 0,0 0-3 0,0 0 5 16,8-29-5-16,-8 31 3 0,0 0-5 15,0-1 7-15,0 0 1 0,0 0 2 16,0 0-2-16,0 0 2 0,0 0-7 0,0 0 2 16,0 0-4-16,0-1 3 0,0 0-2 0,1 0 1 0,-1 1-1 15,1 0-2-15,0 0 3 0,0 0-3 16,9-24 5-16,-15 24 1 0,5 1-5 16,0 0-1-16,0 0-3 0,0 0 0 0,0 0 3 15,0 0 4-15,0 0-3 0,0 0-8 0,-1 0 9 16,0 0-8-16,1 0 10 0,-1 1-1 0,-1 0-4 15,1 0 2-15,0 0-4 0,0 0 3 16,-25 23 2-16,21-19 0 0,0 2-1 0,-2-1-6 16,-1 0 7-16,-1 0 0 0,0 1 2 0,-3 2-10 0,1-1 6 0,-1 2-6 0,-1-2 7 15,-4-1-2 1,2 1 0-16,-2 1-5 0,2 2 4 0,-2-1 5 16,-1 0-2-16,1 1 6 0,-3-2-5 0,3 4 3 0,-1-2-1 0,0 0 1 0,0-1-1 15,2-1 5 1,0 0-6-16,-3-1 1 0,-1 1-4 0,1 1 4 15,-3-1 3-15,3 0-2 0,3-2 4 0,-4 1-1 16,-1-1-3-16,0 2 4 0,0-1-4 0,-3 1-12 16,0 0 17-16,-1 1-8 15,-3-1 13-15,-1 0-5 0,-2 2-10 0,3-1 2 16,0 2-6-16,3-1-2 0,4 2 13 0,-3 0-1 16,1-1 7-16,-3 1-6 0,1 1-2 15,1-1-5-15,1-1 3 0,-2 3-8 0,1-5 14 16,0 3-6-16,-1-3 8 0,-1-2-5 0,0 4-1 15,0-2 6-15,-1-1-6 0,0 0-7 0,7-2 12 16,-4-3-11-16,-1 3 12 0,-2-1-3 0,0 1-3 16,3 1 4-16,0-3-5 0,3 0-4 0,-1 1 6 15,-2 2 2-15,0-1 3 0,0 1-1 0,-2-1-4 16,0 1-1-16,0 1-2 0,1 1-7 0,1-1 13 16,-1 0-3-16,1 1 6 0,1-2-7 0,3 1 0 15,0-1-3-15,3-2 2 0,0 0-3 0,-1 1 5 16,3-2 2-16,2 1 2 0,0-1-3 0,4 1 1 15,-3 0-3-15,0 0 1 0,3 0-10 0,0-1 12 16,1 0-3-16,-1 0 8 0,-1 0-4 0,1 1-4 16,-2-2 5-16,1 1-5 0,-4-1-2 0,0 0 2 15,3 1-2-15,-2 0 3 0,0-1 5 0,-2 0-6 16,-2 0 3-16,0 0-4 0,3 0 3 0,-1 0-4 16,2 0 2-16,0-1-2 0,-1 1 5 0,3-1-3 15,-1 3 2-15,-1-1-2 16,2 0 7-16,-4 0-6 0,-1-2 1 0,2 1-2 15,2 1 2-15,-2-1-4 0,4 1 3 0,0 0-3 16,1 1 6-16,-1-1-3 0,-1 1 5 0,1-1-4 16,1 0-3-16,-1 0 2 0,4 0-7 0,-3 0 6 15,2-1 0-15,0 2 2 0,-1-1 4 0,0-1-2 16,1 0-4-16,0 0 6 0,2 0-5 0,-2 2 7 16,2-2-1-16,1-2-4 0,-2-1 8 0,3-2-6 15,-2 3 2-15,2 0 0 0,0 0-6 16,3-2 7-16,0 0 12 0,0 0-17 0,0 0 8 0,-1 0-11 15,0 0 1-15,0 0 4 0,-1 0-2 0,2 0 4 16,-1 0 0-16,-1 0-3 0,1 0-1 16,0 0 0-16,0 1 3 0,0 0 3 0,0-1 9 15,0 0-4-15,1 0 14 0,-2 0-8 0,1 0 1 0,0 0-2 16,0 0 1-16,0 0-1 16,-1-1-3-16,2 0 3 0,-3 0-4 0,2 0-10 0,-1 0 6 0,1 0-7 15,0 0-1-15,1 0 3 0,-1-1-8 0,-1 0 5 16,1 0-2-16,0 1-3 15,0-2 6-15,0 1-4 0,0 0 4 0,1 1-9 0,-1-1-9 0,-1 1 1 16,1 0-12-16,0 0-58 16,1 0-45-16,-3-5-6 0,11 15-113 0,-1-1-237 15</inkml:trace>
  <inkml:trace contextRef="#ctx0" brushRef="#br1" timeOffset="-109495.7">16368 15113 208 0,'-4'0'-129'0,"-2"-2"59"0,-1-1 93 0,1-1-2 0,0 4-3 0,0 1-5 16,4-1-13-16,2 0 8 0,0 0-1 0,0 0-10 15,0 0 10-15,-1 0-12 0,-1 0-5 0,1 0 16 16,0 0-13-16,0 0 15 0,0 1-5 0,0 0-3 16,0-1 1-16,-2 1-5 0,-24 11-24 0,25-10 4 15</inkml:trace>
  <inkml:trace contextRef="#ctx0" brushRef="#br1" timeOffset="-108064.6">15985 15049 450 0,'0'-3'29'0,"-2"0"5"0,2 3 6 0,0 0-23 0,0 0 2 0,0 0-8 15,0 0-1-15,0 0 15 0,0 0-7 0,2 0 10 0,-2 0 2 16,1 0-8-16,0 1 13 0,0 0-10 0,1 0 4 16,28 11 17-16,-23-9-11 0,1 0 15 15,0 0-9-15,1-1-2 0,0 0-1 0,2 0-1 16,1 0-11-16,-1 0 12 0,5-2-7 0,-1 0 10 15,3 0-3-15,4 0-9 16,-4-1 8-16,8-2-9 0,-3 0-3 0,5 0 1 0,6-2-14 16,2-1 10-16,1-1-12 0,0-2-1 15,1-1 1-15,2 0-2 0,-1 0-5 0,5-3 5 16,2 1-5-16,4-2 5 0,5 0-1 0,0-3-6 16,-1-1 9-16,1-2-9 0,-5 3-2 0,1-2 5 15,-2-2-4-15,10-2 5 0,2-6 1 0,2 2-6 0,5-1 1 0,-7-1-2 16,1 3 9-16,-1-2-6 0,1-1 3 0,2-4-4 15,-1 1 11-15,-2-2-3 16,-3 0 5-16,0 3-6 0,-3-5-5 0,8 1 11 16,4-5-4-16,1-3 7 0,4 3-2 0,-7-1 0 0,2 2 6 15,-4-1-5-15,0-1-12 16,6 1 14-16,-6-1-10 0,2-1 13 0,-3-1-7 0,-3-2-10 0,-1-1 0 16,8 2-3-1,0-2 7-15,3 1-7 0,0 0 5 0,-7-1-5 0,2 0 2 0,-1-4 1 16,2 1-1-16,1-2 0 0,-3 2-11 0,-3 0 11 0,0-1-3 15,-3 0 7-15,1-1-7 0,10 0 3 0,1-1-2 16,-2-1 3-16,0-1-1 0,-6 1-1 16,-5-1-1-16,6 2 0 15,0 0 6-15,1 1-2 0,1-2 4 0,-6 0-4 0,-5 3 0 0,4 1-5 16,-3 1 3 0,4-1-3-16,4-1-2 0,-2-1 6 0,2 1-4 0,-4-2 7 0,1 3-2 0,1 0-4 15,-3 2-1-15,3 0-1 16,4-2 1-16,-4 1 2 0,3 2-1 0,-8 0 0 15,3 1-4-15,-4-1 3 0,2 3 1 0,7-1 2 16,-3 3 2-16,1-3-4 16,-6 1 1-16,-4 1-2 0,1 1 5 0,-5 3 4 0,4-2-1 0,-2 0 2 0,-1-4 1 0,2 3 0 15,0 0 0-15,-6 2-1 0,5 4-8 16,-2-2 6-16,-1 0 0 0,4 2 2 0,5-1 2 0,1 2-10 31,4-1 5-31,-3 2-7 0,-6 4 5 0,2 0-5 16,-6 1-1-16,3 1-1 0,4-3 5 0,-4 3-3 15,4 1 4-15,-2 0 9 0,-6-1 152 0,-2 1-237 16,1 1 100-16,0 0-150 0,-1 3 115 0,3-2 7 16,3 1-1-16,-4-2 4 0,1-3-1 0,-7 5 0 15,-4-3 4-15,-3 3-3 0,-1 0-1 0,0 2-5 16,0 1 3-16,-2 2-2 0,-6 0 1 16,5-2 4-16,1 2-3 0,-2-1 4 0,3 1 1 15,0 1-7-15,-6-1 0 0,-1 3-2 0,1 0 5 16,-5 2 2-16,1 2 2 0,-2 1-1 15,0 2 4-15,0 1-3 0,-5 1 1 0,0-2-2 16,2 0-2-16,-2 0 3 0,2 2-4 0,1 0 5 16,-5 3-1-16,8 1-6 0,-2-3 2 0,2 3-3 15,0-3 2-15,-3 4 4 0,0-1-6 0,1-2 5 16,1 3-5-16,0 0-1 0,-1 1 4 0,-2 0-2 16,0 0 5-16,0-1-3 0,1-1 3 0,0 1-3 15,-3 1 4-15,5-2-6 0,-3 1-1 0,2 0-2 16,0 0 7-16,1 0-4 0,0 4 1 0,2-1-2 15,-1-2 3-15,-1 0 0 0,0-1 1 16,-5 1-1-16,2 0-8 0,-2 2 9 0,-3-2-7 16,-1 0 8-16,-3 0-3 0,0 2-7 0,0-2 7 0,-4 3-7 15,2-2 7-15,-1 0 0 16,3 3 5-16,-4-3-5 0,-3-1-2 0,0 0-3 0,0 0-4 0,2 0 5 16,11 10 9-16,-7-6-5 15,-3 1 2-15,0 0-3 0,-2-2 1 0,0 1 118 16,-1-4-138-16,0 0 104 0,0 0-233 0,0 0 111 0,0 0 46 15,0 0-4-15,0 1-3 0,0-1 0 0,0 0-7 16,0 0 6-16,0 0 11 0,0 0-14 16,0 0 5-16,1 0-7 0,0 1 6 0,0 0-22 0,1 0-8 15,-1 0-9-15,-1 0-29 0,1 0-49 0,0 0-19 16,0 0-12-16,0 0-20 0,16 25-68 16</inkml:trace>
  <inkml:trace contextRef="#ctx0" brushRef="#br1" timeOffset="-70333.41">9747 12751 1057 0,'-18'-14'171'0,"2"1"498"0,3 0-594 0,2 1-38 0,0 0-6 0,2 0-7 15,4-1-14-15,-2-6-2 0,7 0-2 0,3-2 1 16,1-5-5-16,2 0-3 0,5-3 2 0,-1-3-1 15,3 0 4-15,-1-6 6 0,1-2 0 0,-1-4 3 16,2-2 4-16,-1-5-7 0,2-4 5 0,3-3-4 16,1-6 4-16,2-4-12 0,1-2 2 0,1-2-5 15,3-2 3-15,5-2-9 0,-3-3 0 0,10-1-2 0,4 0 6 16,6-4-2-16,2 4-2 0,-1 0 0 0,1 1-1 16,1 8-6-16,5 5 3 0,4 2-4 0,7 3 2 15,8 2-2-15,3 3 5 0,0 5-3 0,-1 6 9 0,-8 6-4 16,2 4-1-16,-1 7-1 0,-7 5 3 15,-4 7-8-15,-7 4-1 0,-13 7-3 0,-5 4-13 0,-5 1-3 16,-4 1-4-16,-2 2 1 0,1 0 9 0,-6 2-6 16,-10 1 1-16,-2 0-5 0,-4 0 9 0,-2 1 5 15,3 0 0-15,-1 1-2 0,-5 2-19 0,-1-1 0 16,-2 0-29-16,-3 1 9 0,1-1-89 0,-4-2-182 0</inkml:trace>
  <inkml:trace contextRef="#ctx0" brushRef="#br1" timeOffset="-69532.83">11719 9210 394 0,'-6'-2'45'0,"0"-1"85"0,2 3-46 0,3-3-10 0,-4 3 2 0,2 0-10 0,0 0-24 0,-1 3-19 16,2-2-1-16,0 1-6 0,0 0 4 0,1 2 4 15,-1 2 2-15,1 0-4 0,1 3-16 0,0 2 9 16,1 1-15-16,3 2 13 0,0 3-2 0,0 0-3 16,4 3 11-16,1 1-13 0,0 0-19 0,2 4 23 15,-1 2-18-15,3 0 21 0,3 7-13 0,2 3 2 16,-2-1 5-16,-4 7-3 0,1-3-9 0,-3 3 12 16,0 1-11-16,-1 1 11 0,0-2-4 0,-1 2 0 0,-3 0 10 15,-3-4-8-15,-2 1 7 0,-6-7-4 0,-2-1-7 16,0-1 4-16,-3-5 10 0,0-1-7 0,-1-1 19 15,0-6-14-15,3-3 31 0,0-2 35 0,-1-6-9 16,-3-3 17-16,4-1-13 0,-2-4-8 0,3-1 5 0,3-1-6 16,-5-5-4-16,3-1-13 0,-6-5-4 0,5-4-2 15,1 0-14-15,3-4-10 0,2-2-4 0,-1-1 0 16,1-1-9-16,2 0-2 0,2-3 5 0,2 0-4 16,1 0 0-16,3-2-13 0,3 3-5 0,-2 1-3 15,0 4-18-15,-1 6-41 0,0 0-35 0,0 11 1 16,0 1-83-16,0 0-47 0,1 3-77 0</inkml:trace>
  <inkml:trace contextRef="#ctx0" brushRef="#br1" timeOffset="-68932.38">12126 9492 1556 0,'-3'-8'-9'0,"0"2"-53"15,3 6-45-15,0 0 0 0,0 0-90 0,0 0 5 16,0-2 28-16,0 1-15 0,0 0 95 0,0 0 84 0,2 0 38 16,-2 0 10-16,0 0 106 0,0 0-29 0,0 0 4 15,1 0-16-15,-1 0-47 0,0 0-28 0,1 0-11 16,9-8 0-16,-6 14-12 0,-1 1-11 16,-1 0 5-16,3 1-8 0,2 2-11 0,0 2 8 15,-2 3-10-15,-1 1 12 0,0 1-1 0,0 1-6 0,-1 0 7 16,0 1-4-16,1 3 9 0,0 0 13 0,-1 0-8 15,-1 1 10-15,0-1-1 0,2 1-6 0,0 0 6 16,1 0-9-16,0-2-4 0,0-3 8 0,6-1-5 0,-7-3 5 16,4 0-3-16,-1-2 9 0,-5-1 2 0,6-3 1 15,-2-4-6-15,2-3 13 0,1 0-10 0,4-3 12 16,2-3-4-16,0-1-3 0,-1-6 4 0,0-1-6 16,2-2 0-16,-3-4-10 0,4-2 6 0,-3-4-7 15,-4 0 7-15,1 0-13 0,1-1 5 0,-4 1-8 16,0 1-3-16,-3 3 2 0,1 4-1 0,-2 3 4 15,-1 7-1-15,-3 8 0 0,0 0-3 0,0 0 3 16,0 0-4-16,2-2-9 0,-3 10 6 0,1 4-5 16,0 2 11-16,1 1 1 0,-1 3-2 0,0 2 1 0,1-2-6 0,4 4 12 15,-2-2-6-15,2-1 10 0,0 0-10 16,1-3 3-16,1-1 6 0,1-3-4 0,0-1-1 0,2-4 13 16,-1-2-7-16,0-4 11 0,3-1 5 0,-1-1-3 0,3-4 2 15,-1-3-4-15,-1-3-2 16,0-2-8-16,7-4 4 0,-7-1-4 0,3-3 0 0,-3 0-1 15,-8-3-8-15,4-1 6 0,-3 1 0 0,-2-6-7 0,-2 2 3 16,-1 1-4-16,-2 0-3 0,-2 6-3 16,2 0 1-16,-4 7-3 0,-2 1 0 0,0 6-12 15,0 0-6-15,0 4 0 0,2 3-4 0,-5 4-10 0,-1 2-6 16,0 1-4-16,0 1-20 0,-2 1-47 0,2 3-26 16,-2 0-11-16,4 1-84 0,1 0-162 15</inkml:trace>
  <inkml:trace contextRef="#ctx0" brushRef="#br1" timeOffset="-68714.75">12944 9574 951 0,'7'-12'149'0,"-3"5"-69"0,4 0 8 0,-1 3-61 0,1 0-26 0,2 1 0 16,0 0 15-16,2 1-14 0,-2-1-10 0,1 0 23 15,1-1-20-15,0 1 22 0,1-3-8 0,0 3-4 0,-2-1 8 16,-3-4-10-16,1 3-8 0,-4-3 9 16,2 2-22-16,5 3 12 0,-3 1-68 0,2 2-153 0</inkml:trace>
  <inkml:trace contextRef="#ctx0" brushRef="#br1" timeOffset="-68582.09">13116 9687 660 0,'-8'2'345'0,"1"-1"-173"0,2 2-84 0,3 0 27 15,3 0-37-15,2 0-13 0,-1-1 6 0,-1-2-8 16,4 0-11-16,6 0-17 0,-3-1-13 0,7-2 4 16,-3-3-19-16,5-1-18 0,2-2-12 15,4-3-7-15,5 1-78 0,-3-1-81 16,0 0-64-16</inkml:trace>
  <inkml:trace contextRef="#ctx0" brushRef="#br1" timeOffset="-68248.86">13533 9371 816 0,'-8'-5'336'0,"3"3"-223"0,-4 2-59 0,5 1-12 0,2 1-32 15,-4-1 6-15,3 1-12 0,3-2 11 0,4 4-9 16,1-2 15-16,1-1 2 0,-2-1 4 0,6 0 0 0,0-2 18 16,4 0 5-16,2-1 3 0,-1-1-5 0,7-1-24 15,-3 1-7-15,5-1 0 0,0 0 0 0,0 0-17 16,-1-1-2-16,2 0-5 0,-4 1 5 0,0 0-18 15,-1 0-15-15,1 1-6 0,-4-1-76 0,0-1-57 16,-1 2-57-16,0 0-2 0,0-3-159 0</inkml:trace>
  <inkml:trace contextRef="#ctx0" brushRef="#br1" timeOffset="-67781.36">14088 8877 1300 0,'12'-17'209'0,"-9"4"-201"0,0 2 8 0,-3 3-19 16,0 8-12-16,0 0-17 0,0 0-2 0,0 0-2 15,14 0 22-15,-7 4-6 0,-1 1 1 0,0 1-4 16,-1 1-1-16,-1 0 27 0,1 2 0 0,-1 0 11 16,0 2 8-16,1 1-13 0,0 3 6 0,1 0-11 0,-1 2-12 15,0 3 13-15,1 0-10 0,0 5 13 0,2-2 0 16,-1 4-6-16,0 1 7 0,0 1-9 0,0-1-7 0,-2-3 21 15,1 0-17-15,0-5 18 16,1-3-5-16,-3-2-3 0,3-3 15 0,-1-1-13 0,1-2 17 0,-3-4-12 16,1 0 11-16,0-4-10 0,0-1 8 0,1-1 6 15,-2-5-5-15,3-1 8 0,0-3 4 0,0-2-14 16,1-4 2-16,-2-3-6 0,1-2-2 0,1-4-5 0,-2 0-6 16,1-3 3-16,0-3 4 0,-1 1-10 0,2-4 7 15,-4 2-8-15,-2 1-2 0,-1 3 1 16,-1 1-1-16,1 2 2 0,0 2 2 0,-1 5-9 15,2 4-3-15,-2 6-3 0,0 3-2 0,0 5-8 0,0 0-1 16,0 0-2-16,-10 7 6 0,6 3-5 16,-2 4 8-16,1 5-8 0,-1 1 21 0,3 5 7 0,0 0 3 0,6 1 0 15,-1-1-5-15,5-1 9 0,2 0-1 0,0-3 5 16,1-1-1-16,0-4-4 0,3-3-3 0,-2-7 0 0,3-2-10 16,1-2-23-16,2-3-25 0,2-1 3 0,-4-4-56 15,4-4-80-15,-3-2-11 0,-1-1-35 0,5-4-120 16</inkml:trace>
  <inkml:trace contextRef="#ctx0" brushRef="#br1" timeOffset="-67403.49">14729 8734 809 0,'-1'-4'283'0,"1"4"-144"0,0 0-65 0,0 0 10 0,-8 1-58 0,5 7-3 0,-1 0 4 0,2 5-3 16,-2 1 7-16,2 2-8 0,1 2-6 0,1 3 5 0,0-1 10 0,1 2-10 15,3 0 9-15,1 0-9 16,1 1 6-16,1-1-12 0,-1 1-1 0,1 1-3 15,1-1 3-15,-1 1-8 0,-2-2 3 0,1 1-5 16,0-4 6-16,0 0-3 0,-1 1 4 0,-2-4-4 0,1-1 2 0,-4-1-4 0,0-4 4 16,1-2-3-16,1 0-4 15,-4-3 12-15,1-2-4 0,-2-1 8 0,3-2-4 0,0 0-2 0,-8-3-4 0,3-2 2 16,-1-2-8-16,-2 1 0 0,1-2 1 0,0 2-1 16,-1 1-1-16,-1 1-15 0,0 1 2 0,1 3-8 15,-3 0-3-15,2 4 22 0,0 2-6 0,0 2 10 16,1 2-9-16,4 1-1 0,-3 2 3 0,6 0-1 15,-3 1 6-15,4 0-1 16,1 1 3-16,2-3-1 0,4-1 3 0,-1-2 6 0,1-3-2 0,6-1 4 0,-4-2 4 0,3-3-7 31,0 0 3-31,1-4-4 0,0-1-6 0,-1-3-1 16,2-3-7-16,-3-2 4 0,0-1-4 0,-2-3-14 16,1 1-4-16,1 0-6 0,-4-2-27 0,2-1-12 15,-3-1-19-15,-1 1 3 0,5 0-44 0,-1-2-43 16,-1-2-26-16,-1 1-12 0,0 1-84 0</inkml:trace>
  <inkml:trace contextRef="#ctx0" brushRef="#br1" timeOffset="-67197.93">15002 9017 1148 0,'0'0'115'0,"0"0"-23"0,8-2-16 16,-2 3 8-16,-1 1-18 0,2 4-20 0,-2-3-8 15,2 6-4-15,-2 1-33 0,-1 2 8 0,0 3-11 16,0 2 9-16,-3 3-6 0,1 1 0 0,-2 1 7 0,0 2-5 15,-1 2 7-15,0 0-11 0,1-1-2 0,0 2-2 16,0 2 11-16,0-4-4 0,1 0 5 0,-1-4-6 16,1 1 8-16,1-4-9 0,1-1 1 0,-2-2-2 15,4-1 0-15,-2-6-13 0,0-2-21 0,-3-6 0 16,0 0-93-16,1 0-96 0,11 8-98 0</inkml:trace>
  <inkml:trace contextRef="#ctx0" brushRef="#br1" timeOffset="-67020.86">15058 9015 1782 0,'-1'-19'63'0,"-2"2"5"15,3 1-8-15,4 5 3 0,3 3-44 0,1 3-23 16,2 1-4-16,5 2-6 0,1 2-7 0,1 5-6 16,-1 5-2-16,-2 4-1 0,-2 1 2 0,-3 4-5 0,-2 1-5 15,-2 4 1-15,-1 3 12 0,-3 2 6 0,-1 2 12 16,-2-1-7-16,-4 0 16 0,0 1-35 0,-1-2-39 15,0-2 0-15,-1 0-108 0,-3-5-151 0</inkml:trace>
  <inkml:trace contextRef="#ctx0" brushRef="#br1" timeOffset="-65783.83">18597 13312 415 0,'-20'0'62'0,"2"4"54"0,1 1 33 0,-2 2-111 0,0 2-20 0,2 2-12 0,-2 0 8 15,4-1-11-15,3-1-5 0,0 0 8 0,2-1-8 16,1-5 11-16,-2 0 12 0,2 1-6 0,6-3 28 15,-3 0-16-15,3-2 52 0,2-2 32 0,1 0-7 16,0-2 12-16,4 1-48 0,-3-5-24 0,4 1-9 16,0-3 0-16,0-3-15 0,8-3 22 0,-2-6-3 0,6-3 11 15,5-4-18-15,3-4 3 0,1-7-6 0,4-5 8 16,4-7 3-16,-1-6-2 0,4-4 4 0,1-8-3 16,2 1-1-16,2-6-13 0,2-4-5 0,6 0 1 15,6-4-2-15,1 0-10 0,-2 3 2 0,-3 1-6 16,-9 2-4-16,-4 1 4 0,-5 5-1 0,-2 8 2 0,-1 1 5 15,-3 3-11-15,-2 2 1 0,-2 2-3 0,1 3 3 16,-3 0-1-16,1 5 5 0,2 4-5 16,-7 2-6-16,2 0 7 0,-2 5-1 0,0 1 3 15,1 1 0-15,2 3-7 0,-3 1 0 0,-1 6-3 16,0 0 4-16,-2 2 0 0,1 2-2 0,-3 1 0 0,1 4-2 0,-5 2-4 16,0 0 1-16,-3 3-1 0,-3 0 11 0,3 3-28 15,0-2-31-15,-2-1 1 0,0-2-69 0,0 0-15 16,0-1-33-16,-1 2 0 0,4 1-104 0</inkml:trace>
  <inkml:trace contextRef="#ctx0" brushRef="#br1" timeOffset="-65506">19307 10658 1492 0,'-15'-17'80'16,"2"2"-11"-16,1 1-2 0,0 6-18 0,8 3-18 15,-3 3 8-15,2 1-39 0,5 3-17 16,-3 1-5-16,3 2 1 0,6 3 2 0,1 2 21 0,-1 0-6 15,7 1 10-15,1-2-6 0,7-1-5 0,3-1 1 16,8 0-6-16,2-3-12 0,1-3 7 0,0-1-6 16,-1-4 7-16,1-1 3 0,-5 0 3 0,-3-3 8 15,0 0-7-15,-5 0-7 0,0-1 18 0,-3 2-15 0,-5 2 17 16,-1 1-5-16,0 4 1 0,-8 0 1 0,2 2-3 0,-4 4-6 16,-6 3 0-16,3 2 6 0,-7 4-5 15,-1 2 3-15,2 3-6 0,-8 3 4 0,3 2-1 0,-5-2 13 16,1 4-7-16,-1-3 2 0,2-3-2 15,1 2 5-15,-1-5-25 0,5 1-34 0,0-3-2 16,1-5-138-16,2-3-115 0</inkml:trace>
  <inkml:trace contextRef="#ctx0" brushRef="#br1" timeOffset="-65033.46">20266 10109 1578 0,'0'-14'-24'0,"-2"3"15"16,1 3-16-16,0 4 19 0,-7-2 2 0,8 6-19 0,0 0-14 15,0 0-5-15,0 0-53 0,0 0 38 0,0 0 3 16,0 0 11-16,-9-8 32 0,4 7 4 0,-4-1 9 15,0 2-4-15,1-1 12 0,-5 0 17 0,7 1-10 0,0 2 10 0,-5 1-17 16,6 2-11-16,2 1 1 0,-5 4-7 0,4 2-19 16,2 7 12-16,-5 1-11 0,7 6 12 0,0 1 13 15,1 2 0-15,3 4 14 0,0 1-11 16,5 0 4-16,4 6 3 0,3-3-6 0,0 4 6 0,0-3 12 16,0-3-18-16,2 2 11 0,2 0-15 0,-1 1 2 0,-7 0 3 15,1-3-5-15,-4-4 6 16,2 0-2-16,-4-4-5 0,-1 2 1 0,-3 0-5 0,1-4-1 15,-4-2 11-15,-2-3 0 0,-1 0 5 0,-3-5-6 0,-2-2 8 16,-2 0 2-16,-1-5 3 0,0 0 14 0,-5-2 13 16,0-1 2-16,-3-2 3 15,0-1-11-15,4-2-4 0,-2-2-3 0,5-2 2 0,-2-2-11 0,-1-3 16 0,6-1-10 16,2-2 12-16,0-4-15 0,3 0-14 16,-1-6-5-16,2 2-4 0,4-2-25 0,0-2-27 0,2 3-14 0,-2 0-4 15,4 4-34 1,2 4-38-16,0 2-23 0,1-2-12 0,-1 1-88 0</inkml:trace>
  <inkml:trace contextRef="#ctx0" brushRef="#br1" timeOffset="-64449.72">20606 10466 258 0,'-1'-4'9'16,"1"2"51"-16,0-2-87 0,1 1 36 0,1 0-5 0,1 0 18 0,-4 0 14 0,4-2 46 0,-2 1 35 0,-1 0-5 0,0 4 25 0,0 0-15 0,0 0-22 16,0 0 13-16,1 0-39 0,0-2-37 0,2-6-11 15,-5 10-6-15,1 3-38 0,2 5 1 0,4 2-15 16,-5-1 11-1,-3 3-5-15,3 2 12 0,2 2 6 0,2 4-2 0,-2-1-3 0,1 1 11 0,0 0-3 0,-4 0 6 32,7 1 3-32,-3-2 0 0,0-2 4 0,7-2-4 15,-9-2-10-15,3-2 30 0,1-4-11 0,0-2 20 16,6 0 0-16,-3-3 21 0,-2-1 6 0,5-4 2 16,-1-4-13-16,3-2-9 0,5 0-12 0,-2-2 7 0,0-1-4 15,-2-4-8-15,-2-1 11 0,0-1-13 0,0-3-18 16,-4-2 20-16,0-2-14 0,1 1 17 0,-1 3-23 15,-3 4-5-15,1 2 1 0,-3 4-1 0,0 2 9 0,-3 7-7 16,0 0-6-16,0 0-1 0,0 0-8 0,2 3-3 16,-1 4 7-16,0 3-5 0,0 2 18 0,1 2-10 15,1 3 8-15,2 2-7 0,-1 0 14 0,2-1-4 16,1-3 1-16,0-2-2 0,2-1 7 0,-1-2-2 16,1-3 0-16,0-2 1 0,1-2 15 0,4-2 2 15,1-1 1-15,-2-2-3 0,-3-5-8 0,1-3 4 0,0-1-1 16,2-4 1-16,-1-4-5 0,1-2-12 0,-4-3-1 15,-1-2-3-15,2 1-7 0,-4-2-2 0,-2-1-3 16,-1-2 0-16,-8 3-12 0,3 0 6 0,-2 5-2 16,-3 6 2-16,2 3-6 0,-2 4 5 15,-1 3-5-15,7 6 4 0,-7 1-12 0,1 1-24 16,-1 6-21-16,-2-2-4 0,0 6-77 0,3 3-131 0</inkml:trace>
  <inkml:trace contextRef="#ctx0" brushRef="#br1" timeOffset="-64231.36">21361 10493 1307 0,'1'-6'210'0,"1"-2"-183"0,1 3 0 0,3 1-23 0,-1 1-9 0,4 3-4 16,3-1 13-16,1 1-8 0,4 2 17 0,-1-1-15 15,-4-2 2-15,2-1-5 0,0-3 7 0,3 0 6 16,0 0 3-16,-1-3 1 0,4 3 3 0,1-1 8 15,-1-4-9-15,2 2 8 0,-3-3-14 0,1 2-4 16,-2 3-2-16,1 0 0 0,0 3-3 0,-3 0-66 0,0 1-27 16,-2-1-16-16,0 1-89 0,-2 2-71 15</inkml:trace>
  <inkml:trace contextRef="#ctx0" brushRef="#br1" timeOffset="-63414.96">21357 10467 552 0,'-2'2'47'0,"1"-2"53"0,-3 1-26 0,4-1 37 0,0 0-29 0,0 0-27 0,0 0 3 0,0 0-14 0,0 0-29 0,12 2 12 0,-7-2-17 16,4 0 17-16,3 1-4 0,3-1-8 0,2-1 12 15,0 0-15-15,-1-2-10 0,0 3 5 0,-1-1-3 16,2 1 6-16,1-1 1 0,2-1-11 0,1-2 0 16,3 0-2-16,0-1 3 0,1 0-19 0,0 0-15 15,-3 0-1-15,-1 2-35 0,-2-1-45 0,-1 3-12 16,-2 1-22-16,-2 0-115 0</inkml:trace>
  <inkml:trace contextRef="#ctx0" brushRef="#br1" timeOffset="-63131.71">21407 10730 301 0,'-12'0'52'0,"4"3"181"0,-5-1-219 0,4 1 46 16,3 1-2-16,1-3 20 0,1-1 10 0,4 0 8 16,0 0 9-16,0 0-5 0,0 0-23 0,0-1-21 15,12-12-20-15,-7 7 10 0,2-2-17 0,5 3-5 16,-2-1-2-16,6 2-4 0,1-1-13 0,-5 1-5 0,2 1-1 16,-1-1-1-16,3 1-1 0,-1 1-23 15,2-1-7-15,2 3-7 0,-3-3-34 0,2 2-5 0,4 0-16 16,-4-1 8-16,3 0 1 0,-1 1-15 15,-3 0-21-15,-1 0-10 0,0 0-120 0</inkml:trace>
  <inkml:trace contextRef="#ctx0" brushRef="#br1" timeOffset="-62848.82">21935 10439 1289 0,'-1'-7'61'0,"-2"0"9"0,6 2-13 0,1 5 10 0,4 0-37 0,1-2-18 16,0 1 3-16,6 1-10 0,2 1-6 0,7 2 7 0,0-2-11 15,0-2 10-15,2-2-1 0,-4 0-10 0,2-1 6 16,-1 1-10-16,1 0 1 0,-2-1-31 0,0 3-26 16,-3-3-4-16,0 1-87 0,3-1-62 0</inkml:trace>
  <inkml:trace contextRef="#ctx0" brushRef="#br1" timeOffset="-62371.84">22632 10071 1325 0,'-4'-14'56'15,"0"2"67"-15,3 3-124 0,1 7 3 0,0 2-4 0,0 0 2 0,0 0-11 0,0 0-6 16,0 0 3-16,5 1-4 0,-3 5 1 0,1 1 5 16,0 0-14-16,0-1 9 15,1 1-9-15,-3 1-8 0,1 2 13 16,0 2-12-16,3 2 16 0,-3 4 22 0,1 2-5 15,0 3 10-15,0 1-3 0,0 2-4 0,0 0 5 0,1-2-5 0,0 3-2 0,0 0 13 16,0-1-10-16,0 0 12 16,0-3-5-16,-4-4-1 0,3 2 4 0,1-6-5 0,-4-3-9 15,3-2 16-15,0-3-4 0,2-1 10 0,1-2 1 0,0-4 4 0,-2 0 6 16,3-3-3-16,1-2-3 16,1-2-1-16,7-1-3 0,-6-3 3 0,0-2-7 0,4-2-5 0,-6-7-2 15,-4-3 1 1,10-1-5-16,-7-4 6 0,3-1-12 0,3 2 10 0,-10-5-8 15,4 2-6-15,0-1 9 0,0-1-9 0,-2 3-9 0,-5 3 15 16,1 3-5-16,-4 0 9 0,-2 6-5 0,3 7-3 0,-2 1-3 16,-3 7 0-16,3 1-12 0,0 3 1 0,-1 4-15 0,2 3 10 15,-2 5-7-15,1 3 16 16,-2 1 5-16,2 5-1 0,4-1 1 0,0 1 5 0,1 4 5 0,8 2 0 16,-9-3 1-16,5 1 6 15,4-1-1-15,2-1 4 0,2-1-7 0,-1-3-3 16,1-1-22-16,-1-4 8 0,2-2-50 0,0-3-105 0,-5-5-33 15,2-2-34-15,3 0-163 0</inkml:trace>
  <inkml:trace contextRef="#ctx0" brushRef="#br1" timeOffset="-61757.49">23214 9974 1462 0,'-2'-4'25'0,"2"2"-21"0,4 4-8 0,0 4-2 0,1 1-9 0,1 3 10 0,-3 3 4 0,2 2-1 16,3 2-3-16,-2 2 8 0,-2-1-3 0,8 1 3 16,-7-1-12-16,4 3 9 0,-3 1-13 0,-4 0 11 15,2 1-7-15,0-1-5 0,3 5 11 0,-2-3-9 16,-3-1 12-16,0 0-2 0,1-2-3 0,-2-1 1 16,2 0 12-16,-3-1-5 0,-2-1 10 0,-3-2-10 15,3-3 1-15,0-3 10 0,2-2-5 0,-4-3 7 0,-1-3 6 16,2-1 7-16,3-1 7 0,0 0-4 0,-8-2-12 15,5-2 17-15,1-2-9 0,2-1 13 0,0-2-14 0,-3-4-10 16,1-2-4-16,-8-4-2 0,3 2-14 16,-4 0 7-16,2 2-10 0,-3 0 7 0,3 5-14 0,-3 4-6 15,-4 0 3-15,3 6-2 0,-2-2 11 0,3 3 1 16,3 4 3-16,-3 5-4 0,1 3-4 0,1 2 10 16,-1-1-5-16,1 3 7 0,2 1 4 0,1 1-5 15,2 3 5-15,2-6-5 0,1 0 7 0,2-1 4 16,4-2 2-16,-1-1 1 0,3 1 6 0,2-3-10 15,1-2 1-15,0-3-2 0,2-2 12 0,2-2-4 0,0-1 2 16,4-3-3-16,5 1-13 0,-1-5 10 0,0-1-8 16,1-4 9-16,-3-1-13 0,3-2 1 0,-2-2-2 15,3-2 2-15,-1-4 7 0,1 1-20 0,-1-3 7 16,-1 1-13-16,-3 1 13 0,-3-2 3 0,0 5 1 0,-4 2 0 16,-1 3-3-16,-3 4-3 0,0 1 1 0,0 4-1 15,-5 2-1-15,2 4-5 0,-2 0-6 0,0 2 14 16,1 4 119-16,-2-1-180 0,2 3 86 0,-2 1-120 15,0-1 101-15,1 2 0 0,-2 2 1 0,4 1-1 16,-3 0 5-16,2 1-6 0,1 3 0 16,-1 3-1-16,2 2 2 0,0 1-2 0,0 3 1 0,0-2-1 0,-1 3-5 15,-1-1 6-15,0 2 1 0,-3-1 2 0,-1 0 1 16,1 1-5-16,-4-3 4 0,1-2-4 16,2-2-4-16,-2 0 10 0,0 0-3 0,1-4 7 0,-2-2-4 0,1-1 1 15,3-4 0-15,-1-2 2 0,0-1 10 0,1-1-9 16,-3-3-1-16,3-3-5 0,0 0-9 0,0 0-16 15,0 0-21-15,6 5-1 0,-4-11-72 0,2 0-82 16,0-2-44-16,0-2-22 0,-3-4-202 16</inkml:trace>
  <inkml:trace contextRef="#ctx0" brushRef="#br1" timeOffset="-61519.65">23482 10397 1450 0,'-5'-23'78'0,"2"0"-1"0,3 3 3 0,0 1-15 0,1-1-17 0,2 1 6 0,2 0-30 0,3 1-17 0,0 0 4 0,2 2-8 16,0-1 4-16,3 3-19 0,-2 2-4 0,3 3-6 15,2 1-2-15,-3 4-11 0,1 4-1 0,1 1-6 16,-4 5-23-16,-3 3 16 0,3 4-7 0,-5 4 11 16,-1 2 9-16,3 5 11 0,-8 1 12 0,0 3-5 0,-3 2 14 15,-9 2 6-15,-2 0-11 0,-4-1 9 16,-1 2-8-16,-1-3-60 0,0-3-12 0,0-2-22 15,0-3-72-15,0-5-97 0</inkml:trace>
  <inkml:trace contextRef="#ctx0" brushRef="#br1" timeOffset="-54886.54">18802 10746 204 0,'-17'-9'-129'0,"17"9"55"0,0 0 74 0,-5-9 0 0,7 7 0 0,-2-1 0 0,-2 1 0 0,-2-1 0 0,4-1 0 0,0 2 0 0,0 2 0 16,0 0 0-16,0 0 0 0,0-1 0 16,0 0 0-16,9-10 3 0,-5 10 36 0,0 1-18 0,0-1 25 0,0 0-23 15,3-3 20-15,-5 1 28 16,3 0-7-16,-2 0 17 0,-3-1 1 0,5 2-27 0,-3-3 30 0,3 1-24 16,-2 0 29-16,1-1-14 15,-2 0-14-15,1-1 12 0,2 2 0 0,-4-2-19 16,-1 1 1-16,3-1-9 0,1-1-19 0,-3 1 4 0,4 2-8 0,-3 1 8 0,1 0-18 15,2 3-12-15,-4 0 2 16,3 0-5-16,-4 0-5 0,4 2-3 16,0 0-7-16,2 2 5 0,3 0 7 0,-3 2 2 0,5-1 9 0,1 0-7 0,1 1-8 15,5 0 15-15,-2-1-7 0,1 0 12 16,1-1-2-16,0 0-2 16,6-1 1-16,-3-1-2 0,4-1-3 0,0 0 15 0,3 0-11 15,1 0 12-15,4-1 0 0,0-1-16 0,5 0 14 0,0-2-17 16,1-1-1-16,5 0 14 0,-3-2-19 15,-2 0 18-15,-1 1-8 0,-4 1-4 0,-2 0 11 16,-1 0-11-16,-2 1 2 0,0 0-1 0,-3-1-3 16,1 2 1-16,-6 0 9 0,0 0-11 0,0 0 9 15,1 1-12-15,-2 0 1 0,-5 1 6 0,1 0-4 0,-6 0 5 16,0 0 0-16,-3 1-3 0,0-1 0 0,-4 2-2 16,0-2-6-16,-2 1 8 0,-1-1-11 0,0 0 9 15,0 0-11-15,0 0-7 0,0 0 5 0,0 0-8 16,0 0 4-16,-1 0-31 0,-1 0-22 0,1 0-1 15,-24 5-25-15,17-5-24 0,0-1-31 0,-1-1-13 16,-3 1-176-16</inkml:trace>
  <inkml:trace contextRef="#ctx0" brushRef="#br1" timeOffset="-54381.5">19424 10499 855 0,'-11'-4'42'0,"-1"-1"22"0,1 0-16 0,4 1-12 0,4 2-3 0,3 2-4 0,0 0-21 16,0 0-11-16,0 0-7 0,0 0 0 0,1 0-2 0,11 8 8 16,-4-4 2-16,0 0-1 0,2 1-8 0,2 0 17 15,-3-3-5-15,1 1 11 0,-1 0 4 0,1 0-8 0,1 0 11 16,-1 1-13-16,4 1-15 0,-3-1 23 0,5 1-19 16,-1-1 22-16,0 2-9 0,-1-1-1 0,1 1 10 15,0 0-9-15,1-1 0 0,-1 0 2 0,1 0-6 16,4-1 7-16,-2-1-3 0,3 0-5 0,2 0 3 0,-5-1-5 15,1 0-5-15,1-1 5 0,-1 0-7 16,0-1 6-16,1 1-7 0,-6 1 5 0,-3 0 5 0,-3 0-3 16,-1 1-9-16,-1 1 1 0,0 0-9 0,-2 2 5 15,-1-1-5-15,-3 2-10 0,-3 1 9 0,-2 0-9 16,-3 1 2-16,-2 0 27 0,2-1-12 0,-5 1 18 0,-2-1-4 16,-1 2-3-16,-1 0 6 0,-3 1-7 15,3 1-12-15,0 1 14 0,2 0-9 0,0 0 11 16,2 1-2-16,-2-2 0 0,-9 4 6 0,4-2-7 15,-1 2-8-15,2 0 16 0,2-2-10 0,-2 0 13 16,1-3-12-16,1-1 10 0,-2-2 1 0,3-1 1 16,1-2-15-16,2-1 21 0,2 0-9 0,1-2 14 15,-1 2-3-15,2-5 5 0,0 0 9 0,1-3-5 16,-2-3-10-16,4-1 19 0,-1-3-17 0,3-4 19 0,2-2-17 0,-3 0 3 16,3-4 5-16,-1-4-3 0,-2-2-8 0,4-3 0 0,-3-2 0 15,4 0 1-15,5 0-10 0,3-3-8 0,2 0-4 16,6 1 1-16,4 1-4 0,4-1-80 15,5 3-75-15,4 2-5 0,-1 2-250 0</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6:00:01.7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1167 0,'0'0,"0"0,0 0,0 0,0 0,0 0,0 0,0 0,0 0,0 0,0 0,0 0,0 0,0 0,0 0,0 0,0 0,0 0,0 0,0 0,0 0,0 0,0 0,0 0,0 0,0 0,0 0,0 0,0 0,0 0,0 0,0 0,0 0,0 0,0 0,0 0,0 0,0 0,0 0,0 0,0 0,0 0,0 0,0 0,0 0,0 0,0 0,0 0,0 0,0 0,0 0,0 0,0 0,0 0,0 0,0 0,0 0,0 0,0 0,0 0</inkml:trace>
  <inkml:trace contextRef="#ctx0" brushRef="#br0" timeOffset="3432">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5:09.7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37 17 14964,'-31'-12'5289,"22"6"-129,9 6-516,0 0-4128,0 0-1290,0 0-3741,0 0-516,0 0-258,9 1-387</inkml:trace>
</inkml:ink>
</file>

<file path=ppt/ink/ink15.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9:04.4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26 0 10965,'-19'-3'4257,"19"3"129,-12 5-387,12-5-3483,0 0-2451,0 0-2193,14 9-129,-14-9-387,23-2-258</inkml:trace>
</inkml:ink>
</file>

<file path=ppt/ink/ink1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15T06:39:06.0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17.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19T04:03:48.851"/>
    </inkml:context>
    <inkml:brush xml:id="br0">
      <inkml:brushProperty name="width" value="0.05292" units="cm"/>
      <inkml:brushProperty name="height" value="0.05292" units="cm"/>
      <inkml:brushProperty name="color" value="#0070C0"/>
    </inkml:brush>
  </inkml:definitions>
  <inkml:trace contextRef="#ctx0" brushRef="#br0">2973 11922 275 0,'-4'-6'43'0,"-1"0"81"0,0 1-16 0,2 1 10 0,3 0-77 0,-3 3-19 0,3 0 1 0,0 1-4 0,0 0 1 0,0 0 3 0,0 0-4 0,0-1 7 0,0 0 18 0,0 0 1 0,2 0 15 15,9-20-11-15,-4 17-3 0,0 0 2 0,1-2-22 0,-2 3 15 16,2 0-23-16,-2 1-7 0,0-1 7 0,5 1-10 16,2 0-13-16,3 0 13 0,4 2-5 0,-2 0 9 15,1 0-12-15,-1 2 3 0,-1 1-5 0,0 1 4 16,0-1-9-16,-2 1 7 0,-2 2-10 0,0 1 10 16,-2 0 0-16,0 1 0 0,1 0 9 0,-2 1-10 0,0 0-11 15,-3 1 15-15,-2 0-10 0,0 0 13 0,-3 0-6 16,1 2 1-16,1-2 5 0,-4 0-3 15,0 2-7-15,-3-4 12 0,-2 2-10 0,0-3 12 16,1 2-7-16,-4 0 1 0,0-2 5 0,2 3-4 0,-2-4-6 16,0-1 15-16,-1-1-3 0,2-2 8 15,-1-1-17-15,2 1 10 0,1-3-3 0,-3-3 6 16,2 1-10-16,1-5 15 0,0-1-5 0,3-1 8 0,-1-4-6 0,3-2-5 16,0-1-4-16,0-4 3 0,3-2-3 0,3 0 3 15,1 0 2-15,2 1-1 0,3 1-2 0,1 1-8 16,2 3-1-16,1 3-2 0,1 1-12 0,1 2 15 15,1 3-12-15,-6 1 12 0,6 5-3 0,-4 1-7 0,-4 0 5 16,6 3-7-16,-5 1 4 0,1 2 3 16,4 1 1-16,-6 2 0 0,-2 0 10 0,1 2-13 0,-7 0 10 15,4-2-12-15,-4 1 2 0,-1-1 12 0,3 1-14 0,-3-1 13 16,-4 1-2-16,1-1-2 16,0 0 11-16,-2 0-11 0,1-1-2 0,0-2 5 0,-3-1-6 15,5-4 7-15,0 0 9 0,0 0-11 16,-10-4 9-16,9-1-12 0,3 0 0 0,2-3 2 0,4-1-7 0,-5-3 5 15,3-2 5-15,6 0-4 0,2-1 0 16,3 2-3-16,2 1-10 0,1 1 2 0,1 2 6 16,1 5-3-16,-2 1 6 0,-1 6-6 0,-1 2-4 0,-2 3 1 0,-4 1 1 15,0 2-4-15,-5 4 4 0,-3 0-2 0,1 1 18 0,-1 4 4 16,0-2 5 0,-4 1-4-16,0 0-10 0,0-1 16 0,-4 1-17 0,0-1 17 0,-2-2-14 15,0-2 11-15,-1-3 7 0,-2-1-2 16,-1-3 5-16,0-1-7 0,0 1-1 0,-2-4-1 0,2 0-2 15,0-3-15-15,1-3-15 0,-2-5-2 16,1-2-59-16,2-4-79 0,2 0-81 0,1-6-3 0,5-3-239 0</inkml:trace>
  <inkml:trace contextRef="#ctx0" brushRef="#br0" timeOffset="189.38">3435 11557 1543 0,'-5'-21'253'0,"-1"3"-224"0,-2 2 2 0,4 5-4 0,0 3-7 0,4 4-22 0,3 1 2 0,-3 2-7 16,0 0-1-16,0 1-62 0,0-1-11 0,0 0-14 0,7 0-2 15,0-1 13-15,-3-2 0 0,7-2-7 16,-7 0-49-16,1-2-17 0,-1 0-91 0</inkml:trace>
  <inkml:trace contextRef="#ctx0" brushRef="#br0" timeOffset="1296.82">4608 11432 305 0,'-9'-6'47'0,"2"2"28"0,0-3 11 0,3 4-38 0,-1-1-19 0,3 2-18 16,-2 2 8-16,1-2-11 0,3 2-18 0,0 0 34 15,0 0-9-15,0 0 26 0,0 0 36 0,-1 0-8 16,-1 0 17-16,1 0-16 0,0 0-2 0,0 0-21 16,-1 0-16-16,1 0 5 0,-2 0-14 0,1 0-10 15,0 0 9-15,1 0-12 0,-31 10-3 0,28-4 4 0,2-1-5 0,-1 2 6 16,-2 0-2-16,3 0 6 0,-2 3 2 0,0 2 0 15,0 3-4-15,-1 1-2 0,-2 3-1 0,2 1-1 16,0 1-6-16,-1 2-3 0,0-1 0 0,2 2-2 16,-3-1-12-16,0 4 23 0,1 1-20 0,-1 1 22 15,0 0-6-15,0-1 7 0,1 1 13 0,-1 0-10 16,7 3 1-16,-4 1 1 0,1 1-11 0,3 0 9 0,-5 0-3 16,5 1-8-16,-1 0 13 0,1 0-12 0,1-2 11 15,3-1-13-15,0-2 3 0,4-1-5 0,-2-1 3 16,4-3 4-16,5-1-5 0,-2 0 7 0,4-2 1 0,-1-2-5 15,-1-1 5-15,2-2-5 0,1-1 2 0,1-4-1 16,2 0-3-16,1-5 1 0,4 2-10 16,-1-3 15-16,2 0-3 0,-1-3 8 0,3-2-12 0,-3-1 4 15,2-2-3-15,3 0 5 0,1-2-6 0,1-4 7 16,-2 1-11-16,0-2 9 0,-5-1 3 0,0 0-5 16,0 0 8-16,-2-4-8 0,-2-1 5 0,-3 0-7 0,4-1 7 15,-7-1-6-15,2 0 7 0,2-1-6 0,-7 1 2 16,3-3-3-16,-5 0-1 0,-5-3 13 0,-2-4-9 15,0-1 11-15,-3-5-4 0,-1-1 3 0,0-1 5 16,-8-1-3-16,2 1 3 0,-5-4-12 0,-1-1 3 16,4 3-4-16,-4-2 4 0,0 1-4 0,-2 0-2 0,0 1 0 15,-3 2-1-15,2 2-3 0,1 2 0 0,-1 4 1 16,1 5 3-16,-2 3 3 0,-1 1 2 0,-1 1 0 16,-1 1-2-16,-1 3-7 0,0 1 0 0,-3 4-2 15,1 3-1-15,-3 1-1 0,4 3-3 0,-1 2 2 0,0 2 0 16,4 2-4-16,-1 4 2 0,1 0-2 0,-1 4 6 15,-2 1-5-15,3 2 3 16,-1 6-5-16,0-4 7 0,1 4-3 0,-3-2 0 0,1-1-2 0,2 5 3 0,0 1-8 16,0 2 0-16,2-3-3 0,3 0-2 0,2-5-1 15,0-2-15 1,5 1 6-16,1-2-32 0,0 0-45 0,5-2-12 0,0-1-19 0,1-2-91 0,3-2-181 16</inkml:trace>
  <inkml:trace contextRef="#ctx0" brushRef="#br0" timeOffset="2122.88">4460 12290 382 0,'-3'-7'320'0,"1"4"-110"0,2 3-152 0,0 0-1 0,0 0-52 0,0 0 11 15,0 0-11-15,0 0 13 0,0-1-11 0,0 1 6 16,0-1 11-16,0 0-3 0,1 0 24 0,0 0 9 0,0 0-6 16,1 1 6-16,18-10-21 0,-13 9-4 0,0 0-4 15,1 0 1-15,1 0-14 0,3 1 8 0,0 0 7 16,1 0 0-16,2 0 3 0,1-1-1 0,2 0-8 0,3 1 7 15,-1 0-11-15,4-1 8 0,1 0-6 0,1 1 8 16,0 0-1-16,-1-1-8 0,3-1 6 16,3-3-6-16,4 2 12 0,0-5-16 0,-2 2-5 0,0 1-2 15,-4-3 4-15,-1 1 0 0,-1 3 2 0,-5 0-3 16,3 3 2-16,-4 0-11 0,-2-5 9 0,2 3-10 16,-9-4 13-16,1 0-9 0,3 5 5 0,-6-4-6 15,0 4 0-15,0 0 8 0,-4-1-8 0,2 1 9 0,-3-3 6 16,-2 3-3-16,-3-3 7 0,0 2-6 15,-1-1 4-15,-2 1 2 0,3 3-2 0,-6-3 1 16,5 3-14-16,-2-1 0 0,3 1-3 0,0 0 4 0,-1 0 3 0,0 0-9 16,0 0 1-16,0 0-3 0,0 0-2 0,1 0 0 15,-1 0 5-15,-1 0-2 0,1 0-2 16,0 0 1-16,0 0-2 0,0 0 4 0,0 0 3 0,1 0-7 16,-17-6 0-16,17 6-3 0,2-3 3 0,0 4-8 15,3-2 3-15,-4 5-6 0,6-3-3 0,-7-1-24 16,1 0-26-16,5 0 2 0,-6 0-60 0,3 2-74 0,-3-2-89 15,1 0-3-15,11 3-273 0</inkml:trace>
  <inkml:trace contextRef="#ctx0" brushRef="#br0" timeOffset="3276.96">4983 11760 619 0,'-5'-19'96'0,"0"5"29"0,-1 0 45 0,2 2-114 0,2 3 0 0,-1-1-32 0,0 1 1 0,2 2-10 0,-2 1-9 0,0 2 6 16,1-2-12-16,0 3 11 0,-3 0 2 0,2-2 21 16,-2 3 10-16,2-1-1 0,-2 2 5 15,2 0-20-15,-2-1-3 0,2 1-4 0,-3 0-8 0,2 1-10 16,-2 1 2-16,-3-1-5 0,3 0-3 0,1 0 14 16,0 1-10-16,-1 0 13 0,-2 2 2 0,-2-2-7 15,1 1 11-15,-5 0-14 0,1 1-4 0,1-1 11 16,2 3-12-16,1 1 12 0,2 1 3 0,-6 0-4 0,0 0 10 15,0 2-12-15,-2 0-2 0,5 6 0 0,0 0 1 16,-2-2 1-16,2 2 3 0,-1 2-6 0,2-2 0 16,-2 5-2-16,0-1 8 15,1 3-10-15,1 3 6 0,1 1-6 0,1 3 9 0,1 1-3 16,2 1 5-16,-2 0-4 16,0 0 0-16,3 2 0 0,-1-2-2 0,1 1 1 0,1 1-6 0,2-2 5 0,0 0-5 0,2 1 7 15,4-2 3-15,-2 1-10 0,3 1 4 0,0-3-5 16,2 1 5-16,2-3-1 15,1-1-2-15,3-1 2 0,-3-3 3 0,5-2-6 0,0-2 6 0,-1-4-6 16,3-2 8-16,0 0-4 0,-3-4 1 0,4-3-2 16,1-3 1-16,-2-6 5 0,5-3 2 0,1-5 1 0,1 0 2 15,3-4 2-15,-2-3 3 0,-1-2-1 0,1-2 0 0,-4-3 1 16,-1 0-6-16,1-6 4 0,-1 1-6 0,-1 0-5 16,-3-2 7-16,-3 1-5 15,-1-1 6-15,-10-2-1 16,2 0 0-16,-6 0 1 0,-4 0-2 0,0 3-3 15,-3 0 1-15,-1 0 1 0,-1 1 2 0,-7 0 0 16,-2 1-1-16,0 0 1 0,-4 1-9 0,3 2 3 16,-2 0-6-16,-1 2 5 0,0 1-7 0,0 1-1 15,0 3 0-15,1 2-1 0,-3 3 1 0,0 0-1 16,0 0 0-16,4 4 0 0,0 1 7 0,1 2-14 0,4 2 4 16,0 2-10-16,3 3 2 0,-1 1 4 0,3 0-1 15,0 2 3-15,-4 1 2 0,5 3-3 0,-1 1 1 16,3 3-2-16,2 2 3 0,1 3-2 0,0 4 1 0,4 2-3 15,0 3 1-15,4 4 1 0,-1-2 0 16,2 1 1-16,4 1-3 0,0 1 8 0,4 1-2 0,0 0 4 16,1 1 0-16,-1-4-2 0,0-2 2 0,0-1-2 15,-6 1 4-15,6-3-3 0,0-1 4 0,2-2-3 16,2-2 3-16,2-1-5 0,-4-4 1 0,-2-2 1 0,2-4 8 16,2-1-4-16,1 0 3 0,1-2-3 0,-2 0 7 15,0-2-6-15,2 0 4 0,-2 0-4 0,-1-1 2 16,2 2-5-16,1-2-1 0,-4 2 0 0,6-1 1 15,-4-2-1-15,-3 1-1 0,0-3 1 0,-4 1 4 0,-1 1-3 16,2 0 1-16,-1-2 0 0,2 0 6 0,-3 1 0 16,-2-3 4-16,-2 0-1 0,2-1 2 0,-1-1 1 15,2 2 0-15,1 1 2 0,-2-2 6 0,0 0-14 16,-2-3 6-16,-1 1-9 0,5 3 4 0,-5-1 1 16,4 2-2-16,-1-2 2 0,-2 0-2 0,-1 2-3 15,0 1 0-15,0 1-1 0,0-2-4 0,1 2 1 16,-1 0-4-16,-4 2 2 0,0 0 3 0,0 0-3 15,0 0 3-15,0 0-4 0,0 0-2 0,0 0 2 16,0 0-1-16,0 0 3 0,0 0-2 0,0 0-6 0,1 6-4 16,1-4-2-16,-2-2-22 0,0 0-48 0,5 8-68 15,-5-4-1-15,2 1-267 0</inkml:trace>
  <inkml:trace contextRef="#ctx0" brushRef="#br0" timeOffset="4472.91">5332 12095 2742 0</inkml:trace>
  <inkml:trace contextRef="#ctx0" brushRef="#br0" timeOffset="4853.3">5639 12703 948 0,'-15'-24'133'0,"5"8"181"16,-1 1 170-16,3 6-476 0,4-1-18 0,1 8 0 0,3 2-9 15,0 0 5-15,0 0-17 0,0 0-1 0,0 0 4 16,0 0-1-16,-8 9 11 0,6-2 7 0,-1 0-14 16,2 2 8-16,-3 0-29 0,0 3 21 0,1 3 6 0,-3 2 2 15,3 5 16-15,1 1 4 0,-2 0-3 0,2 3 6 16,0 2 4-16,0-1-5 0,2 0 7 0,3-1-7 16,-2-5 0-16,6 0 5 0,-2-2-4 0,4-2 5 15,-2 0-3-15,0-7-14 0,3 0-11 0,2-3-4 16,-1-1-62-16,2 0-131 0,1-6-109 15</inkml:trace>
  <inkml:trace contextRef="#ctx0" brushRef="#br0" timeOffset="4995.7">5652 12544 1139 0,'-7'-11'120'0,"-1"4"-58"0,-2 0-24 0,4 6 2 0,0 0-42 0,5 3 11 0,0-2-13 0,1 3 13 15,0-3-9-15,0 0-31 0,0 0-22 0,0 0-7 0,10 7-86 0,-3-5-82 16,0-1-61-16</inkml:trace>
  <inkml:trace contextRef="#ctx0" brushRef="#br0" timeOffset="5172.35">5926 12964 480 0,'0'-2'36'0,"2"-3"-22"0,2 0-7 0,0-2-12 16,3-2-85-16,-1-1-38 0</inkml:trace>
  <inkml:trace contextRef="#ctx0" brushRef="#br0" timeOffset="5423.01">6090 12877 43 0,'3'11'28'0,"0"-1"-4"16,-3 0 20 0,0-3-19-16,2-1-15 0,1 0 22 0,0-1-17 0,4 2 24 0,-4-4 11 0,0 0 8 15,1-3 3-15,3-4-1 0,-5 0 12 0,6-1 14 16,-3-3-3-16,2 0 1 0,4-2-35 0,-6-3-1 16,5 0-2-16,-4-1 0 0,1-1-25 0,1 1-4 0,0 2-14 15,-1 3 11-15,2 2-5 0,-2 4-23 0,-4 2 10 16,2 2-18-16,-3 2-1 0,1 3 25 15,0 2-8-15,-1 0 13 0,-1 3-4 0,0 1-3 0,0 0 0 16,0-1 0 0,2 0-4-16,-3-2 19 0,0 0-10 0,3 0 14 0,1-2-6 0,-3-2-9 0,3-1-12 0,0-2-8 15,-3-2-106-15</inkml:trace>
  <inkml:trace contextRef="#ctx0" brushRef="#br0" timeOffset="6201.99">4427 13826 513 0,'-17'-4'65'0,"6"0"156"0,11 4-182 0,-1 0-10 0,0 0 0 0,0-1-1 0,0 0-3 0,0 0 7 0,1 0-12 16,-1 0 12-16,-1 1 0 0,1 0-10 0,-9-4 11 0,16 8-14 15,-1-1-6-15,4 4 13 0,1 2-13 0,5 0 14 16,0 2-13-16,3-2 1 0,3 0 1 0,2 1-1 15,5 0-8-15,1 3 3 0,3 0-8 0,2 2 8 16,3-3 0-16,0 3-5 0,1-2 7 0,5-1-10 16,-1 1-18-16,0-3 19 0,-1-2-15 0,-7 1 18 15,-3 0-2-15,-6-1-8 0,-1 2 7 0,-5 0-9 16,-2-2 0-16,-2 3 4 0,-5 0-3 0,-3 0 5 16,-5 3 4-16,-4 0 0 0,-3 1 5 0,-3 2-3 0,-3-1 10 0,-3 1 14 15,-4 1 1 1,-2 0 4-16,-4 4-11 0,-1-1 6 0,-5 0-2 0,-2 3 6 0,-5-5 0 0,4 3-15 15,4-4 6-15,2 0-7 16,9 2 9-16,-4-3-12 0,3 0 0 0,-2-1-3 0,1 0-8 0,3 0 1 16,0 0-5-16,2 1 4 0,1-1 2 0,2-2 3 15,-1-1 0-15,3-2 1 0,1 0-7 0,3 0-3 16,1-3-2-16,2 1-2 0,1-3-10 0,-1-2-88 16,3-4-70-16,0 0-19 15,0 0-309-15</inkml:trace>
  <inkml:trace contextRef="#ctx0" brushRef="#br0" timeOffset="6866.49">5405 13837 437 0,'-3'-5'499'15,"1"4"-174"-15,2 1-250 0,0 0-7 0,0 0-17 0,9-8-25 0,-1 8-4 0,2-2-4 0,3 1 1 0,2 3-2 0,3-1 2 0,1 1 0 16,4 2 3-16,2-2-4 0,5 1-4 0,2 1 2 15,-3 1-13-15,9 0 0 0,-6 1-1 0,1 4 2 16,1-2 5-16,-6 3-6 0,1-2 5 0,-10-1-4 16,0 1-3-16,-7 0-4 0,-3 4 0 0,-3 0 0 15,-4 1 8-15,-3 1-29 0,-6 0 3 0,-3 7-11 16,-5-1 19-16,-8 3 27 0,-2 1 3 0,-3 0 9 16,0 2 2-16,-6 1-14 0,7-1 1 15,-5-2-5-15,-6-1-6 0,10-1-3 0,-2-1 0 16,8 0-1-16,4 1-10 0,1 0 19 0,3-1-12 15,2-5 13-15,2 0-18 0,4-3-82 0,1 0-57 16,2-3-14-16,3-1-187 0</inkml:trace>
  <inkml:trace contextRef="#ctx0" brushRef="#br0" timeOffset="12789.84">18493 14672 289 0,'-8'-3'93'0,"2"0"-23"0,6 3-21 0,0 0-8 0,-1 0-10 0,0 0 6 0,1 0-8 0,-12-11 13 16,16 9 14-16,-4 0 5 0,0 1 2 0,0 0 0 16,1-3-18-16,3-1 4 0,4 3-18 0,-2-2 13 15,0 2-29-15,3 1-9 0,0-1 5 0,1 1-7 16,1-1-7-16,0 0 4 0,1 1-2 0,3 0 3 16,1-1 0-16,-2 2-3 0,1 2-1 15,-1 1-1-15,0 1-6 0,-1 1-1 0,-2 0-7 0,0 1 6 16,0 2 9-16,-1 2-1 0,-1 1 8 15,0-1-6-15,-3-1-8 0,1 1 17 0,-3-1-3 16,0 2 9-16,-1-2-7 0,-3 0-5 16,1-2 0-16,-1 1 0 0,-1-1-4 0,-2-4 25 0,-2 3-9 15,2-5 16-15,-2 2-2 0,2 2-3 0,-3-6 6 16,1 1-5-16,0-2-3 0,-2-5-1 0,2 2-6 16,0 0 4-16,-2-4 0 0,0-2-4 0,1-1 1 15,2-5-3-15,-3 4-4 0,5-1 0 0,-2-1-4 16,4 0 2-16,0 0-5 0,1 1 4 15,2 2-2-15,1 2 1 0,3 2-15 0,-1 0 10 16,3 0 2-16,-1 1 4 0,2 3-10 0,1 1 0 16,1 2-4-16,1 1 6 0,5 0 1 0,-1 2-9 15,-3 1-2-15,2 2 0 0,-5-1 7 0,1 1 0 16,-4 1 8-16,1-2-4 16,5 2 7-16,-5-1-7 0,5 1-4 0,-6-3 1 0,-6 1 3 0,1-2-4 15,0 1 12-15,-2-1-8 0,-1-2 6 0,-1 0 4 16,1-2-9-16,-3-2 9 0,2-1 8 0,0-1-9 15,-1-3 10-15,2-2-11 0,-6-1 2 0,11 0-3 16,-3-2-7-16,8 2 3 16,6-1 10-16,-1 2-8 0,1 1 8 0,5 2-9 15,2 3 2-15,-5 3-13 0,1 2 6 0,-5 6-8 0,-2 1 6 0,-1 3 3 16,-1 2-1 0,-3 3 1-16,0 1-1 0,-2 2 3 0,-1 2-1 15,-2-2 4-15,0 3 3 0,-4-4-3 0,-2 0 4 0,-1-1-3 0,-1-3 14 16,-4-2-9-16,0-2 10 0,0-2-8 0,0 1 14 15,1-5-6-15,0-2 4 16,2-1-4-16,-1-7 2 0,2-1-15 16,3-4-32-16,-3-4 7 0,4 0-65 0,0-3-76 0,1-1-76 0,2-4-14 0,4 1-293 15</inkml:trace>
  <inkml:trace contextRef="#ctx0" brushRef="#br0" timeOffset="13017.73">18810 14412 516 0,'-11'-15'155'0,"1"6"-31"0,2 0-6 0,0 4-3 0,4 3-27 0,0-2-13 0,0 2-24 0,0 2 12 15,2-3-24-15,-2 2-13 0,0 2 3 0,1 3-9 16,0-1-15-16,3 5 11 0,0 0-4 15,0 0 5-15,3 3-12 0,1-2-22 0,4 1-47 0,3 0 6 16,-2-2-149-16</inkml:trace>
  <inkml:trace contextRef="#ctx0" brushRef="#br0" timeOffset="16536.52">19785 14333 381 0,'-2'-13'342'0,"-1"1"-130"0,3 4-205 16,4 5 3-16,-4-4-15 0,0 5 3 0,3-1 3 0,-2-2-2 0,0 2-17 0,2 0 52 16,-3 0-8-16,0 1 29 0,0 2 16 0,0 0-13 15,0 0 3-15,0 0-8 16,0 0-18-16,0 0-21 0,1 0-5 0,0 0-2 15,0 0-4-15,0 0-3 0,16 7 0 0,-14 1-3 0,-2 0-7 0,-1 3 8 16,1 3-5-16,2 5 6 0,-3 1 1 0,4 2-3 16,-2 1 7-16,-2 2-7 0,-1 2 1 0,-1-1 15 15,2 2-2-15,0 3 9 0,1 1-5 0,1-1-2 16,-1 0-1-16,-1-3 1 0,1-1 0 0,3-2 1 16,0 1 2-16,3-2 0 0,0-1-6 0,1-1 1 15,0 0-2-15,-1-4 3 0,1-2 7 0,0-2-9 31,1-2 2-31,0-4-3 0,-1-1 15 0,0-1-2 16,1-4 7-16,2-2-6 0,1 0-11 0,0-3 16 16,1-3-11-16,0 0 15 0,-1-4-10 0,0 0-12 15,0-4 5-15,-3 0-7 0,1-4 6 0,-2-1-5 16,-1 0-8-16,-1-6 6 0,-3 0 5 0,-1-1-7 16,-2-4 7-16,-1 3-8 0,-5-3 1 0,1-3 1 0,-3 0-2 0,-1-1 1 0,2 2-8 15,-2 2 6-15,-2-1 1 0,2 3 2 16,-3-1 2-16,-2 2-7 15,3 2 0-15,-3 2-2 0,3 3-2 0,-2 6-3 0,2 2-2 16,-1 4 1-16,0 3 8 16,-1 3-13-16,2 2 11 0,0 4-12 0,0 0 8 0,-1 3 3 15,3 4-2-15,1 0 4 0,-4 8-2 0,7-1 4 0,-1 7-3 0,6 2 3 32,4-3 0-32,3 4 1 0,-3-5 0 0,1 0 0 0,4 0-4 0,1-2 8 15,3 1 3-15,1-3 2 16,2-1-4-16,-1-2 2 0,2-3-3 0,0-2 5 15,1-2-3-15,0-3-2 0,3-2-2 0,3-3 1 16,-5-2-1-16,3-3-13 0,0-2-18 0,1 0-1 16,2 1-63-16,-4-1-52 0,0 1-49 15,-4-2-5-15,2 1-131 0</inkml:trace>
  <inkml:trace contextRef="#ctx0" brushRef="#br0" timeOffset="17454.73">20455 14685 1415 0,'-2'-8'61'0,"-2"-1"29"16,1 4-68-16,0 2-20 0,3 3-4 0,0 0-5 0,0 0-16 0,0 0-1 16,0 0 2-16,0 0 1 0,0 0 9 0,0 0 5 15,0 1 0-15,0 0 1 0,-5 16-5 0,5-9 21 16,3 4-8-16,-2 0 13 0,1 3-11 0,0-3-9 15,-1 3 6-15,-1 1-5 0,0 0 5 0,2 5 16 16,-2-2-2-16,0-1 9 0,2 3 6 0,0-2-12 16,2 0 0-16,-3 0-5 0,1-2-16 0,-1-2 23 15,1-1-14-15,3 2 17 0,-1-3-14 0,2 0 6 16,0-3 6-16,1-3-1 0,1-2 7 0,9-2 22 16,-16-3 5-16,24-2-64 0,-11-3 23 15,3-2 0-15,-8-3 0 0,-1-1 6 0,-3-1-16 16,5-1 6-16,-9-3-9 0,2 1 2 0,-1-2-3 15,-6-4-3-15,4 2 0 0,-2-3 2 0,-2 1-13 16,1 1-5-16,-5-2-2 16,0 2-3-16,-3 2 4 0,-4 1 4 0,2 4-2 15,2 5 11-15,-1 3-14 0,-1-2 13 0,1 7-15 0,1-3 9 0,1 3 13 16,-1 3-3-16,5-2 7 0,0 5 5 16,2-3-4-16,2 1 8 0,2 0-4 0,0-4 13 15,0 0 0-15,9 4 2 0,0-4 0 0,3 0-2 16,4 2-7-16,-2-2-5 15,6-1 3-15,4 1 3 0,0-4-10 0,1-1 3 0,-2 1-6 16,-3 0 0-16,2-2-2 0,-3 1-2 0,1 4-1 16,-2-2-13-16,-4 1-4 0,0 2-5 0,-3 0 3 15,-2 1 15-15,-4 2-9 0,0 1 3 0,-4 0-6 16,1 4 10-16,-1 0-4 0,-1 0 10 0,-2 2-8 16,1-1 12-16,0 4-2 0,-2 2 2 0,1-1-1 15,0 2 6-15,-1-5 0 0,3-2 2 0,-1 0-3 16,0 0-8-16,1-1 17 0,0-1-5 0,1-2 13 15,2-1-2-15,-1-2-9 0,1-2 8 0,2 1-6 16,2 0 10-16,0-1-6 0,1-2-1 0,1-5 0 16,-1 0 1-16,2-1-5 0,1 0 0 15,1-2-3-15,-3-2-13 0,-1-2 8 0,-2 0-5 16,2 4 7-16,0 4-5 0,0 1-5 0,-1 1-3 16,0 1 0-16,0 3 4 0,-1 2-11 0,-2 0 2 15,2 3-5-15,-3-3 9 0,4 5-2 0,-1 3 7 16,1 3-5-16,-1-1 8 0,-3-4 1 0,1 2 2 15,-1 0 0-15,0-1-4 0,2-2 10 0,-4-2-5 16,3-2 7-16,-1-1-11 0,-2-2 14 16,3-1-2-16,0-4 8 0,0-1-16 0,3-2-7 15,-1-3-2-15,-1-4 1 0,-1 0 11 0,2-6-13 16,-4-1 7-16,0-1-11 0,1-4 7 0,-1-4 6 16,-5 0-2-16,3-2 3 0,-3-2-3 0,1 3 7 15,5 3-5-15,-3 5 8 0,-1 5 1 0,-1 7 2 16,-5 3 6-16,5 4-5 0,2 5 5 0,0 0-10 15,-8 2 0-15,-2 3-3 0,2 5 0 0,2 4-5 16,-1 2 6-16,6 5-5 0,-5-1 8 0,6 2 1 16,0-1-4-1,2 1 2-15,3-1 4 0,-3-3-3 0,7 1 10 0,-1-4-7 0,-1-2 12 0,4-2-4 16,-4-2-6-16,7-2 0 0,-3-1-26 0,5-4-80 16,4 1-62-16,-7-5-9 0,7 1-181 0</inkml:trace>
  <inkml:trace contextRef="#ctx0" brushRef="#br0" timeOffset="17597.58">20986 14733 1198 0,'1'-9'695'0,"-3"-1"-430"16,2 2-189-16,4 2 23 0,3 2-61 0,9 2-26 0,1-2-10 0,8-1-2 0,7 0-16 0,7-2-27 0,8-2-4 0,-3 1-8 0,1-2-6 15,-5-1-101-15,0 2-105 0,-1 0-17 16,0-1-413-16</inkml:trace>
  <inkml:trace contextRef="#ctx0" brushRef="#br0" timeOffset="18489.23">14665 16691 478 0,'-2'-17'75'0,"0"7"130"0,-3-2 53 0,3 5-133 0,-1-2-49 15,2 1-23-15,0 0-3 0,1 3-4 0,1 0-10 0,2 1-17 0,-2 1 1 0,0-2-3 0,0 2 9 16,1 0 10-16,1 1-2 0,-2 1 5 0,-1 1-15 15,0 0-2 1,0 0-7-16,0 0 5 0,12 6-18 0,-7 4-6 16,0 0 0-16,1 8-1 0,-1 2 0 0,3 2 1 0,-2 5 0 15,1 6 2-15,0 3-2 0,1 4 4 0,-1 4-2 0,1-4 3 16,0 2-1-16,-1-3 7 0,1 0-1 0,2-1 4 16,-2-3 5-16,1-3-5 15,-1-4 6-15,-1-3-5 0,2 0-5 0,-1-3 15 16,3-2-11-16,1-3 14 0,-3-4 1 0,3-4-4 0,-2-3 12 15,1-2-8-15,-2-3 8 0,6-5-11 0,1-1-5 0,1-4 0 16,2-4-3-16,-3-2-6 0,1-5 5 0,-3-4-6 16,2-2-6-1,-6-5 6-15,-2-1-6 0,-1-5 7 16,-5-3-3-16,-2 0-5 0,-1-3 0 0,-6 1-2 0,0 1 4 0,-2-1-3 0,-2 2 4 0,-5 6-3 16,-1 0 5-16,-2 6-2 15,-4 2-1-15,1 5 2 0,4 2 11 0,-6 1-20 16,2 3 7-16,-1 6-12 0,1 3 12 0,-2 3-2 0,1 5 0 0,-1-1-2 15,4 4 10-15,1 5-8 0,1 2 2 16,2 4-2-16,4 3 5 0,4 1-1 0,3 2 3 31,5 2-3-31,1 2 3 0,5 2-1 0,3 0 6 16,4-1-3-16,-1 0 1 0,4-4 3 0,0-1-7 16,2-3 7-16,-1-3 0 0,5-5-6 0,1-3 0 15,2-2-2-15,2-3 1 0,-2-3-14 0,-3 0-6 16,1-5-6-16,-1 2-34 0,4-2-28 15,-3-4-29-15,-2 2 1 0,-5-2-42 0,0-3-123 16,1 1-121-16</inkml:trace>
  <inkml:trace contextRef="#ctx0" brushRef="#br0" timeOffset="19331.75">15297 16878 1292 0,'-1'-6'91'16,"0"1"85"-16,1 5-96 0,0 0-75 0,0 0-5 0,0 0-19 0,-12-2 12 0,10 7-1 0,0 0 9 0,1 3-6 0,1 1 2 0,-2 2 20 16,0 3-10-16,0-1 13 0,5 6-14 0,1 2-1 15,-1 1 2-15,2 6-1 0,-1-2-5 0,-1-1 0 16,1 2 1-16,2-3 0 0,1-2 0 0,-1 1 3 16,1 0-2-16,-1-1 3 0,0-1-3 15,6-3 7-15,-4-2-8 0,2-3 9 0,3-1 5 0,-7-2-2 16,5-4 9-16,-1-2-7 15,-5-2 3-15,5-3-15 0,-1-1-3 0,0-3-2 0,1 0 4 16,0-4-14-16,-4-2 7 0,-1-4-12 0,0-3 3 16,-5-2 7-16,0-2-13 0,-3-1 10 0,-2 1-3 15,-3-1-9-15,-4 1 9 0,-1-2-10 0,-3 0 16 16,3 5-6-16,1-4 10 0,4 6-9 16,1 1 11-16,2 3 7 0,-1 4-1 0,2 1 4 0,3 4-4 15,1 0 14-15,4 2-1 0,1 2 5 0,-5 0-19 16,0 0-5-16,15-3-7 0,-3 4 5 15,4 0 0-15,0 1 1 0,1 3-3 0,-4-1 1 0,2 1-1 16,-2 1 0-16,-3 0 6 16,1 3-4-16,0 5 2 0,-4-2-3 0,1 1-4 0,-2 1 2 15,-4-2 3-15,0 0-4 16,-2 2 5-16,0-1-5 0,0 2-2 0,-1 0 8 0,1-3-5 0,-1 0 6 16,1-2 8-16,0-1-9 0,1-1 9 0,1-2-10 15,2-2 1-15,-1-1 11 16,3-1 0-16,-2-3 6 0,4-1-6 0,-1-2-3 0,2-3 3 0,0 0 0 15,2-2 13-15,-2-2-13 0,2 0-5 0,-2-3 0 16,-1 1 9-16,-1-1-12 0,1 2 4 0,-1 3-7 16,-3-3 0-16,1 6-5 15,-2 0-3-15,-2 3-2 0,3 3-1 0,-2 0 2 16,2 3 6-16,-3 0-6 0,1 2-7 0,1 2 16 16,-1 1-7-16,2 1 11 0,1 0 5 0,-2 1-10 0,-1-2 5 15,2 0-5-15,0-2 7 0,3-1-1 0,-1-1 0 0,1-4 0 16,-4 1 5-16,0-2 0 0,1-1 2 0,-1-3-1 15,1-1 5 1,-2-3-1-16,3-2-1 0,-2-2-1 0,3-2-13 0,-4-5-3 0,0-1-3 0,-2-2 3 16,0-4-2-1,1 2-8-15,-3 0 4 0,1 0-5 0,-2 6 7 0,-2 5 0 0,3 3-2 16,-1 4 2-16,-1 5 5 0,-1 0 3 16,2 2 13-16,-1 2-6 15,0 0 9-15,-1 4-7 0,1 0-2 0,-2 2 3 16,6 1 9-16,-3 0-1 0,-3 0 3 0,5 2-1 15,-4-1 18-15,8-1-2 0,-2-4 5 0,2 2-4 16,2-3-9-16,-3 2-9 0,1 2-3 0,-4-3 2 0,3-2 9 0,0 1-16 16,2 0 2-16,3 2-6 15,-2 2 1-15,-1-2-3 0,1 2 5 0,-1-2-5 16,0 1 1-16,4 0-6 0,0-1-8 0,0 3 4 0,4 0-4 16,-2 4-12-16,3-1-2 0,1-2-7 15,-5 0-21-15,5 1-35 0,0-1-27 0,-2-1-4 16,-1-1-71-16,-1-2-150 0</inkml:trace>
  <inkml:trace contextRef="#ctx0" brushRef="#br0" timeOffset="19523.28">15652 16968 1270 0,'-10'-16'221'0,"3"5"-151"0,1 2-4 0,3 4 11 0,3 0-39 0,3 0 1 0,3-2-10 0,3-4 7 0,5 1-26 0,7-3-7 0,6 1-2 0,6-2-1 0,1-2-16 0,11 1-79 16,0 0-86-16,8-1 3 0,0 2-205 0</inkml:trace>
  <inkml:trace contextRef="#ctx0" brushRef="#br0" timeOffset="19856.6">16493 16665 1480 0,'4'-12'263'15,"0"1"-213"-15,0 2 3 0,2 2-9 16,-2 3-28-16,1 2-16 0,0 1 0 0,-2 0-5 0,-3 1 5 16,0 0 0-16,0 0 0 0,0 0 1 15,0 0-1-15,0 1-1 0,8 16-2 0,-8-9 0 0,-4 2-4 16,-4 1 9-16,-1 3-1 0,-2 0 5 16,-4 2-6-16,-1 2-2 0,-1 0 1 0,-1 1 1 0,-2 2 8 15,2 0-10-15,-1 0 1 0,3-2-4 16,0-2 6-16,5-2 5 0,-1-1 2 0,6-1 0 15,4-2 2-15,1-4-3 0,3 2 5 0,4-3-4 16,3 2 7-16,6 0-6 0,3-3-1 0,4-1 0 16,-1-1 1-16,6-1-2 0,-2-2 1 0,2 1-2 15,-1 0-5-15,1 0 2 0,1 4-2 0,1-1 1 16,-2-1-3-16,-8-2-15 0,-2-1-19 0,3 0 2 16,-4 4-36-16,3 1-21 0,0 1-17 0,-5 1-7 15,3-3-61-15,-7 1-57 0,2 1-87 0</inkml:trace>
  <inkml:trace contextRef="#ctx0" brushRef="#br0" timeOffset="20127">16993 16564 1212 0,'4'-12'73'0,"-3"0"-31"0,3 4 9 15,-2-2-18-15,-2 5 3 0,1 0-2 0,-1 5 3 16,0 0-2-16,-6 4-2 0,4 4-17 16,-3 3 1-16,2 2-5 0,-4 3 10 0,1 4-19 0,2 2 11 15,-2 2-13-15,1-2 15 0,2 1-13 16,-3-2 2-16,2 2-5 0,2-1 9 0,-1-1-7 0,3-1 0 16,0-1-1-16,0 0 17 0,4-3-7 15,-4-3 8-15,3-2-8 0,0-1 3 0,3-2-11 16,-1-3 1-16,3 0-4 0,1-2-9 0,-1-1-21 15,4 2-22-15,1-2 0 0,3 0-63 0,1-2-47 16,2 0-49-16,5 0-4 0,5-1-151 0</inkml:trace>
  <inkml:trace contextRef="#ctx0" brushRef="#br0" timeOffset="21069.58">17764 16237 339 0,'-3'-5'70'16,"-3"0"32"-16,4 2 25 0,0-1-11 0,2-2-23 0,0 1 14 0,2 0-38 0,0 0-26 0,1 0 3 0,0 0-10 0,0 0-13 15,0 2 16-15,1-1-14 0,-1 3 17 0,1-2-5 16,-3 2-23-16,1 2 9 0,-1 0-17 0,2 5-24 16,-3 0 25-16,1 3-14 0,-1 3 20 15,0 1-10-15,1 5-4 0,-1 3 1 0,2 4-3 0,-1 3-5 16,2 7 12-16,-3-1-4 0,0 4 7 0,-2 3-6 0,0-2 0 16,1 4 1-16,0-3-2 0,0 3-4 0,0-4 12 15,1 0-8-15,0 0 11 0,0-4-9 0,1 2 6 16,1-6 3-16,4-1 0 0,-3-4 9 15,5-4-12-15,0-1 4 0,-1-7-6 0,5 2 12 16,-1-6-3-16,1-1 9 16,1-4-5-16,0-3 10 0,3-4-6 0,0-5-3 0,4-1 1 15,-2-4-1-15,2-1-7 0,6-5 6 0,1-5-5 0,1-3 12 16,-1-5-11-16,-5-2 0 16,0-5-4-16,-8-2 0 0,0-3-5 0,-1 0 3 15,-9-4-2-15,0 1-2 0,-5 0 5 0,-4 2-7 0,-3 3 7 0,-2 1-2 16,-6-1 17-1,2 1 0-15,-5 4 4 0,-7-1-16 0,2 7 4 0,-1 3-5 0,2 4 6 16,7 5-4-16,-2 1-12 0,3 2 3 0,-1 6-5 16,-2 2 2-16,-2 5 1 0,4 5-3 15,1 3 1-15,0 2-7 0,3 5 1 0,-4 1 3 0,3 8 0 16,-1 1 3-16,5 3-1 0,2 3 5 16,4-1-2-16,0 1 3 0,3 3-2 0,3 1 0 0,1-1 1 15,2-3 2-15,1-2-1 16,1-4-1-16,3-1 2 0,2 0 4 0,-4-2-9 0,4 0 3 0,0-4-4 15,2-1 1-15,1-4 8 16,1-2 0-16,2-3 2 0,-3-3-5 0,11-1-1 0,4-3-10 0,3-5 4 16,7 3-16-16,-4-7-8 15,1 3-8-15,-6 2-2 0,-2-3-26 16,-6 7-28-16,-4-3-15 0,-4 0-7 0,0 0-43 0,-3-3-44 16,0 5-96-16</inkml:trace>
  <inkml:trace contextRef="#ctx0" brushRef="#br0" timeOffset="21617.58">18454 16699 230 0,'0'0'34'0,"-1"0"131"0,-13-4-71 0,8 2 20 0,0 1 34 0,4 1-19 0,-4-2-18 0,6 2-3 15,0 0-23-15,0 0 18 0,0 0-22 16,0 0-21-16,0 0-4 0,0 0-8 0,1 0-32 0,0 0-10 15,0 0-6-15,8 10 1 0,-9-4 0 0,1 3 3 16,2 2 1-16,0 1 1 0,2 2 6 0,-2 3-12 16,2 0 10-16,-1 3-10 0,3 1 4 15,-2 0-1-15,0 1-3 0,0 0 4 0,-1 1 13 16,0-3-17-16,0-2 11 0,0-1-12 0,0-1 14 16,2-2-6-16,1 0 2 0,-2-4-2 0,1-2 4 15,0-4-5-15,-3-4-7 0,4 1 1 16,-1-3-4-16,4-4-35 0,1-1-10 0,1-7-14 0,-3-2-71 15,-1-2-88-15,0-1-121 0</inkml:trace>
  <inkml:trace contextRef="#ctx0" brushRef="#br0" timeOffset="21759.67">18440 16556 1130 0,'-9'-8'94'0,"0"2"125"16,3 2-124-16,2 4-61 0,4 0-3 0,0 0-18 15,0 0-13-15,0 0-11 0,0 0-21 0,0 0 6 16,0 0-18-16,1 0-46 0,16 1-38 16,-3-2-14-16,9 1-161 0</inkml:trace>
  <inkml:trace contextRef="#ctx0" brushRef="#br0" timeOffset="22267.79">18719 16969 582 0,'-3'1'75'0,"2"0"97"0,-5-2-68 0,4-3-16 15,2 4 6-15,0 0-6 0,0 0-2 0,-8-9-19 0,8 4-15 16,0-3 4-16,0 3-19 0,4-1-14 16,0-2-2-16,3 1-4 0,-1 0-19 0,5-3 6 15,-1 1-4-15,2-1 5 0,7 1-5 0,-8 3-12 16,1 2-4-16,0 4-3 0,-5 0-7 0,2 3 13 16,-1 1-1-16,-1 1 5 0,-2 1-9 0,1 2 8 15,0 2-3-15,-3 1 5 0,-1-1 2 0,-4-1-4 16,-1 0 0-16,3 2 0 0,-3-5 9 0,3-6 0 15,-2 8 3-15,-2-8-2 0,-1 3 4 0,2-3 7 16,2 0 1-16,-2-4 3 0,2 1 17 0,1-1-14 0,0-4 6 16,2 0-10-16,1-4-9 0,2-1 15 0,2-3-1 15,6 2 6-15,-4 0-8 0,1-1-1 0,8 2-7 0,-6 1 4 16,6 3-28-16,-1 4 35 0,-2 3-11 16,-1 2 21-16,-2 1-10 0,-4 5-16 15,-1 0 2-15,-2 5-6 0,0 1 0 0,0 3 11 0,0 2 0 0,-2 0 6 16,-2 3-7-16,-1-3-6 15,0 3 1-15,-4-4 0 0,2 0 7 0,0 1-8 0,-2-3-4 0,1 0 0 16,-1-1 0-16,1-3-55 16,1-3-54-16,-2-2-8 0,3 1-216 0</inkml:trace>
</inkml:ink>
</file>

<file path=ppt/ink/ink18.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1-15T06:53:43.98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 0 1806,'0'0'2580,"0"0"-903,0 0-516,0 0-516,0 0-387,0 0-129,0 0 0,0 0 0,0 0 129,0 0 0,0 0 0,0 0-645,0 9-2451,-3-15 129,3 6-129</inkml:trace>
</inkml:ink>
</file>

<file path=ppt/ink/ink19.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9-19T04:07:56.865"/>
    </inkml:context>
    <inkml:brush xml:id="br0">
      <inkml:brushProperty name="width" value="0.05292" units="cm"/>
      <inkml:brushProperty name="height" value="0.05292" units="cm"/>
      <inkml:brushProperty name="color" value="#0070C0"/>
    </inkml:brush>
  </inkml:definitions>
  <inkml:trace contextRef="#ctx0" brushRef="#br0">10141 4948 248 0,'16'-17'40'0,"-8"2"-1"16,1 0 19-16,-5 2-19 0,-1 3-17 0,0 1 52 0,-1 1-33 0,1-2 41 0,0 2-44 0,-2 1-13 0,0 0 9 0,-1 0-10 0,-3 1-9 0,-1-2 19 16,0 3-22-16,-1 0 22 0,1-2-15 0,-2 2 0 15,0-2 4-15,-2 1-4 0,3 1-10 0,1 1 4 0,0 2-13 16,1 0 11-16,3 2-2 0,0 0-12 0,0 0 8 15,0 0-13-15,-1 0-8 0,-11 10 18 0,7-5-6 16,4 4 12-16,-3-1 6 0,0 2-5 0,1 2 9 0,-4 0-11 16,0 0-5-16,3 0 11 0,-1 2-8 0,3 1 11 15,-5 1 0-15,6 4-3 0,0-1 3 0,-3 2-5 16,3-1-4-16,-7 1 2 0,5 2-4 0,-2 1 4 16,4 0 0-16,1 1 1 15,-1 3 1-15,1 1-4 0,-1 1-16 0,-4 1 17 0,2 0-16 0,3 1 18 16,-2 4-3-16,1 2-6 0,2 3 15 0,1 1-16 0,-5 3 2 15,6 2-2-15,-3 2-6 16,0 0 3-16,3 1 2 0,-4 2 3 0,-1 2 4 0,2 0-3 0,-2 3-12 0,2-2 16 16,-4 0-12-16,-1 1 14 15,1-1-2-15,-5 3-2 0,2-2 5 0,2 4-7 0,0-1-10 0,0 1 16 16,3 1-6-16,1-1 12 16,-2 2-4-16,2 0-6 0,0-1 3 0,0 3-5 0,2 0-2 15,-1-4 8-15,-1 2-8 0,-1-1 10 0,-2-1 10 0,3 2-6 16,0 0 9-16,1-1-9 0,0 2 0 0,1-1-3 15,-1-1-5-15,-1-2 2 16,-1-2 5-16,-1 0-10 0,1-3 9 0,-1-3-11 0,2 1 2 16,-2-2 1-16,-2 0 1 0,1-1 2 0,0 0-3 0,-1-4-3 15,2 1-1-15,-1-2 0 0,-1-2-3 0,0 2 13 0,-1-1-12 16,2-4 12-16,-2 2-5 0,2-2-2 16,-2-1 9-16,1-2-9 0,0-3 2 0,-2-3 29 15,1-1-11-15,-2-4 17 0,0-2-14 0,0-1-1 0,0-4-1 0,1 0-1 16,-1-4-14-16,2 2 1 0,-2-3-10 15,1-2 10-15,2-1 4 0,1-5-12 0,-1 0 10 16,1-2-13-16,1-1-4 0,0-2-16 16,1-1-35-16,-1-6 8 0,0-3-84 0,-2-3-118 15,0-5-33-15</inkml:trace>
  <inkml:trace contextRef="#ctx0" brushRef="#br0" timeOffset="933.3">10072 4828 178 0,'3'-5'30'0,"-3"0"32"0,0-1-38 0,-3-1 74 0,3 2 14 0,-2 0-23 0,1 0 30 15,2-1-36-15,-1 1-21 0,1 2 4 0,3-2-14 0,-2 2 13 0,3-3-18 0,-4-2-15 0,2 1 10 0,-1 1-12 16,-6-2-10-16,4 1 5 0,-2 1-14 0,-1-2 13 16,6 7-8-16,-5-1 8 0,2-1-4 0,-2 3 4 0,-1-1-12 15,3 1-12-15,-7-1 2 0,3 0-5 0,-4-1 6 16,2 3-3-16,2 2 0 0,-2 1 0 0,5 4 0 0,-2-1 7 16,-5 0-6-16,-1 1 7 0,-1 3 4 0,-3 4-12 15,5 3 8-15,-1 2-11 0,-1 2-4 0,-2 3 14 16,-1 2-3-16,-1 5 8 0,0 1-10 0,0-1-2 15,-2 1-5-15,0-3 2 0,-1 0 2 0,1 2 4 16,-5-4-2-16,4 2 2 0,2-2-6 0,1-3 7 16,1-2 2-16,3-6 0 0,0-3-8 0,0-1 7 15,4-2-1-15,-2-5 7 0,1-1 7 0,5-4 3 16,2-1 9-16,0 0-4 0,-10-9 10 0,8 0-15 0,4-2-6 16,2-4-2-16,3-3-16 0,0-6 1 0,-4-1-6 15,5-4 5-15,4 0-16 0,1-1 3 0,-2-3-4 16,2 3 4-16,1 1-5 0,0 2 3 0,1 3-2 0,1 6 2 15,0 1 11-15,-1 4-1 0,-2 1 7 16,-1 3-6-16,0 3 18 0,-1 3 0 0,0 1 5 16,1 2-6-16,-1 0-12 0,0 1 10 0,-1 2-13 0,3-1 13 15,-1 3 0-15,-1-1-5 0,4-1 9 0,-3 1-9 16,3-1 4-16,1 1-6 0,-6-2 4 0,4 1-5 16,-5-2 6-16,4 1-1 0,4 1 3 0,-2 0-2 15,0 0-6-15,-4 0 11 0,1 0-8 0,-3 0 10 16,-1 2-8-16,0-2-3 0,-1 2 1 0,1-1-1 0,-4-1-3 15,1 2 5-15,-1 0 4 0,0 1 0 0,0 2-8 16,-1 0 8-16,0-1-7 0,-1 5 9 16,2-2-10-16,-1 3 9 0,1 2-7 0,-1 0 9 15,2 3-1-15,0-1-8 0,2 5 7 0,0 2-8 0,1 2 6 0,1 2-7 16,1 0-4-16,2 2-2 0,-2-2-12 0,5 7-50 16,-1-3-71-16,5-1 5 0,-3 0-226 0</inkml:trace>
  <inkml:trace contextRef="#ctx0" brushRef="#br0" timeOffset="3116.33">7414 7939 313 0,'3'-5'145'0,"0"1"-43"0,7 0-76 0,-3 2 8 0,4 0-39 0,4 2 1 0,1 0 6 0,3 0-5 0,2-1 2 0,3 2 0 16,0-1-2-16,-1 0 1 0,4-2 11 0,-2 0 3 15,1 1 9-15,0-1-6 0,3 2 1 0,1 0 16 16,1 0-13-16,1 1 14 0,3 1-7 0,-4-2-12 0,4 0 6 16,2 0-8-16,-4 0 5 0,3 0-7 15,3 0 6-15,0 0-6 0,0 1 10 0,5 0 11 0,3 0-2 16,7-1 5-16,5-1-15 0,3-2 4 0,1 0-9 15,3 0 8-15,2 2-7 0,0-2-6 0,7 2 3 16,4-3-7-16,-3-2-15 16,5 2 16-16,-2 2-19 0,6 0 21 0,1 0-3 0,1-2-2 0,2 2 9 0,-4-1-12 15,4 1-5-15,2-1 6 0,0-2-4 0,-2 2 6 16,-4 1 1-16,5 1-5 0,-2-1 2 16,1-1-4-16,-3 1 2 0,-4 3 1 0,0 3-3 15,-5-3 3-15,-2 1-1 0,-4-1 9 0,-7 1 9 0,2 2-3 16,-1 1-5-16,2-1 10 0,0-1-14 0,-2-2 13 15,-2 1-12-15,-5 1 3 0,1 2 4 0,-3 1-4 0,-3-3-11 16,3 0 4-16,-7-3-7 0,2 0 8 0,1-1 9 16,-9 1-11-16,1 0 7 0,-2 0-8 0,1 0 5 0,-3 0-5 15,-3-1-3-15,5-2-2 16,-5-1 10-16,0 1-6 0,-1-2 16 0,-7 3-15 0,-1-1 3 0,-4 0 3 16,0 1-6-16,-2-1 7 15,-3 0 5-15,0 1-15 0,-2-2 5 0,-3 1-7 16,-1-2-3-16,0 1-13 0,-1 2-25 0,1-3 9 0,-2-1-49 0,-5-1-97 15,-3-5-69-15</inkml:trace>
  <inkml:trace contextRef="#ctx0" brushRef="#br0" timeOffset="3435.72">11863 7515 1011 0,'-4'-11'70'0,"-7"1"-10"0,8 2 1 0,1 4-9 0,-6 0-34 0,7 1-8 0,-2 1-10 0,2 1 5 16,1 1-9-16,0 0 0 0,0 0 4 0,6 3-4 15,3 2-13-15,0-2 15 0,9 1-12 0,-3 1 14 0,7 0 0 16,5 0-3-16,-3 0 4 0,2 1-4 0,2-1 3 16,-2 2-5-16,3 1 2 0,-1-2-5 0,0 0-8 15,1 2 13-15,-3 0-3 0,2 2 4 0,-6 0-10 0,1-1 13 16,-6 1-14-16,-2-1 14 0,-2 3-5 15,1 1 0-15,-5 1 10 0,-2 2-9 0,0 0 1 0,-12 1 17 16,-3 1-8-16,-6 2 12 0,-3 2-3 0,-2 3 4 16,-2-2 6-16,-5 2-3 0,-3-1-8 0,-4 2 4 15,0 1-14-15,-4-1 12 0,1 4-10 0,0 0-6 16,0-2 13-16,0 1-10 0,-5-2 2 0,2-2 1 0,4-2-8 16,-5 3 4-16,6-2-17 0,0 2-94 0,-6 1-77 15,3-1-10-15,-3 2-270 0</inkml:trace>
  <inkml:trace contextRef="#ctx0" brushRef="#br0" timeOffset="4196.67">8121 5503 510 0,'1'-11'74'0,"4"1"66"0,-1-1 80 0,1 1-188 0,2 2 30 0,-3 1-36 0,2 1-3 0,2 2-10 0,3 0-6 0,0 4-14 0,-2 0 2 0,1 0-7 16,0 4 9-16,0-2 2 16,4 4 1-16,-3 1-1 0,1-1-12 0,1 3 14 0,-2 0-12 15,1 6 13-15,0-1-6 0,2 2-1 0,5 1 3 0,-3 1-5 16,1 8 0-16,0 0 10 0,-2 0-8 0,2 1 8 15,-4-1-4-15,1 3 4 0,-2 1 7 0,-1 2-6 16,1-1-13-16,0-1 15 16,0 1-6-16,-2-5 11 0,1 1-5 0,-3-3 2 0,0-3-3 0,-3 2 2 0,0-6-4 15,1-1 14 1,-4 0 4-16,0-6 3 0,-1-1 9 0,-1-4 4 0,0-5 7 0,0 0-2 0,0 0 13 16,0 0 43-1,0 0-9-15,-1-7 17 0,-1 0-51 0,1-7-22 16,-4-4-9-16,2 1 1 0,0-7 0 0,0-3 1 15,1-2 2-15,1-7 0 0,-1-1-13 0,2-4-13 0,2-1 3 0,-1-1-5 16,2 1-5-16,2 2 10 0,-2-1-2 0,3 3 6 0,1 3-5 0,-2 2-5 16,1 6-1-16,0 3 0 15,-2 3 8-15,0 5-12 16,1 1 3-16,-1 4-6 0,0 4 7 0,1 1-2 0,2 2-3 16,-5 2 0-16,4 2-19 0,2 2-56 0,1 3-8 15,-1 2-18-15,2 4-34 0,-4 1-67 0,2-1-33 16,1 5-15-16,0-2-116 0</inkml:trace>
  <inkml:trace contextRef="#ctx0" brushRef="#br0" timeOffset="4634.64">8973 5587 1019 0,'-3'-16'99'0,"1"2"202"0,0 5-213 0,2 4-46 0,0 5-4 0,0 0-13 0,0-1-17 0,0 0-15 0,4-7 2 0,-1 12-8 0,-1 1-3 15,5 1 2-15,-3 2 3 0,1 5-1 0,2 4 4 16,-3 0 8-16,1 4 3 0,-2 3 3 0,1 1-6 16,-2 1-2-16,1 1-4 0,-2 2 3 0,1 1 0 0,-1 0 3 15,-1-2-7-15,0 0 6 0,0-4 0 0,-1 1-2 16,-1 4 4-16,1 0-4 0,0 0-7 0,-1-3 7 16,0-2 0-16,-1-2 3 0,2-1 0 0,0-4 0 15,1-1-4-15,0-3 3 0,1-1 0 0,3-3 0 16,-3-3 2-16,2-1-1 0,-1-3 13 0,1-2 4 15,0 0 6-15,2-5-4 0,-3-2-4 0,5-3 8 16,0-3-12-16,-1-5 12 0,2-1-6 0,2-4-6 16,-3-3 8-16,-1-6-10 0,-5-1 1 0,2-3-7 0,-1-1-3 15,1 1 1-15,2-4-1 0,-7 0 7 0,2 1 1 16,-7 1 1-16,-1 5-1 0,1 4-8 0,-4 5 0 16,4 3-3-16,0 2 1 0,-2 4-5 0,0 5 0 15,1 1-3-15,-1 7-11 0,1 2 15 0,-2 0-13 0,1 9 14 16,-1-1-7-16,3 8-3 0,1 4 8 0,-1-1-9 15,2 2 6-15,2 4 3 0,3-1-6 0,1 3 6 16,5-1 8-16,-1 0-4 0,4-3-3 16,3-2-7-16,0-2-40 0,2-1-50 0,2-1-54 0,-1-2-1 15,1-2-172-15</inkml:trace>
  <inkml:trace contextRef="#ctx0" brushRef="#br0" timeOffset="5236.99">7267 7462 443 0,'-2'-6'475'0,"0"2"-172"0,2 4-250 0,0 0 6 0,0 0-89 0,0 13 13 0,2-2-3 0,-1 5 7 0,5 4 4 0,-3 5 3 15,2 3 3-15,0 4-3 0,1 1-13 0,1 0 25 16,2 1-15-16,-1 4 18 0,1 1-6 0,0 2-6 0,-5 3 8 16,1-3-8-16,1 0-3 0,-3-1 12 0,1-5-12 0,3-4 11 0,-3-1-2 15,3-4-2-15,-4-5 8 0,5-2-9 0,-2-2-6 0,0-7 13 16,5 0-2-16,-7-5 11 15,-1-5 32-15,3 2 21 0,-3-4 13 0,4-2-4 0,0-3-10 0,0-4-14 16,3-3-10-16,-1-6 3 16,2-5-18-16,-2-4-10 0,1-6 0 0,0-4-2 0,-3-2 4 0,1-7-21 15,1-1 3-15,-1-3-8 0,3-1 8 0,-2 4-3 16,-2-1 1-16,0 3-1 0,0 1-5 0,-3 2 8 16,3 3 0-16,-2 4 4 15,1 6-9-15,-1 5-5 0,0 2-6 0,0 4 3 0,1 2-16 0,0 6-9 16,1 5-18-16,-2 5 5 0,1 2-47 0,3 0-50 15,-2-2-52-15,1 4-1 0,0 3-152 0</inkml:trace>
  <inkml:trace contextRef="#ctx0" brushRef="#br0" timeOffset="5918.23">7802 8052 799 0,'1'-14'45'0,"2"2"9"0,-2-1-8 0,0 2 4 0,5-1-32 0,-7 0 0 0,3 1 1 0,5 0-3 0,-3-1-19 0,4 1 6 16,3 1-13-16,-5 1 12 0,4 1-2 0,4 2-9 15,-7 0 9-15,8 2-14 0,1 2-16 0,-5 2 12 16,3 0-19-16,-3 4 17 0,-1 1-6 0,2 3 7 15,-2 2 11-15,-2 2-7 0,-1 1-5 0,-1 2 12 16,-3 1-16-16,-2 3 16 0,-1 0 2 0,0 1-1 0,-3-3 12 16,-2 0-10-16,1-1-1 0,-3-5 30 0,2 3-7 0,2-5 16 15,0-2-1-15,0-2 0 0,1-3 4 0,-2 1-4 16,2-2-14-16,1 2 20 0,1-3-5 0,0 0 12 16,0 0-3-16,7-5-19 0,1 2-4 0,0-2-4 15,0 3-23-15,2 0 14 0,2 1-16 0,1 1 16 16,-1 2-8-16,-1 2-13 0,0 2 10 0,-2 1-12 15,1 3 8-15,-2 1 0 0,-2 4-2 0,0 4 2 0,0 2 7 16,-4 2-4-16,1 2 10 0,-3-2-7 0,-1 0 11 16,-2 0-6-16,-2 0-5 0,-2-4 2 15,-2-1 1-15,-1-3 2 0,0-1 9 0,1-3-6 0,-2-2 2 0,2-3 28 16,2 0-9-16,-2-3 15 0,4-1-10 0,0-2-3 16,2-2 7-16,-2-3-6 15,2-2-1-15,2-1-5 0,-2-4-1 0,3-2 0 0,-1-2-6 0,2-3-6 16,0-3-1-16,3-1-1 0,3 0-10 0,-1 2 13 15,2 4-11-15,0 0 12 0,1 4-4 0,1 3 3 16,-1-2 5-16,0 6-6 0,3-1-14 0,-3 1 21 16,3 3-15-16,-2 1 18 0,-1-1-19 0,2 1-7 15,-1 2 8-15,-1-1-7 0,2-1 5 0,1-2 8 16,0-1-2-16,3-2 3 0,3 1-15 0,3-2-73 0,-3-6-78 16,7-2 1-16,9-3-265 0</inkml:trace>
  <inkml:trace contextRef="#ctx0" brushRef="#br0" timeOffset="9923.7">11111 5933 328 0,'-9'-8'50'0,"2"6"66"0,-2 1 1 0,1 3-35 0,0 0-44 0,0 0-22 0,1 0 10 0,0-2-14 0,4 2 4 0,3-2-3 0,0 0 2 0,0 0 1 16,0 0 19-16,-3-6-6 0,8-2 10 0,4 0-8 15,1 1 2-15,2-1 5 0,1-2-9 0,2-1 9 0,-1-3-3 16,3 1-13-16,0 1 8 0,1-3-12 0,0 1-15 16,-1-3 22-16,1-2-19 0,0 0 23 0,2 0-11 0,0-2-13 15,1-1 6 1,1-3-10-16,0-3 0 0,4-6 9 0,2-2-5 0,4-5 7 0,4 1 15 0,0-3-6 15,1-1 12-15,1-1-10 16,1-1 16-16,3 0-15 0,0-1 4 0,6 4-8 0,1 0 6 0,10 4-9 16,-1 3 3-16,1 4-5 15,-3 5-7-15,-8 6-7 0,-3 6 4 0,-7 3-5 0,2 4-2 0,-2 1-4 0,-2 3-2 16,3 2 3-16,-4 0 8 16,-1 1-3-16,-2 2-8 0,-6 2 4 0,0 1 4 0,-1 1-5 0,-3 2 8 15,-5 0-8-15,0 2-5 0,-5 0 9 0,2 2-1 16,-1 0 4-16,-7 2-2 15,3-1-4-15,-2-1 0 0,0 2 0 0,-1-2 10 0,1 1-8 0,1 0-1 0,-5 1-3 16,4 1 5-16,-1 0-5 0,-4-1 4 0,4-2-8 16,-2 1-16-1,0-1-11-15,2 3-29 0,-2-5 12 0,-3 0-31 0,7 1-39 0,-8-5-28 0,6 2-14 16,-4-2-117-16</inkml:trace>
  <inkml:trace contextRef="#ctx0" brushRef="#br0" timeOffset="10209.34">12398 4932 1395 0,'-5'-12'83'0,"0"2"-29"0,3 0-11 0,2 3-1 0,1 1-29 0,5 2-16 16,2 1-7-16,1 1-3 0,1 0-14 0,4 2-17 0,0-1-3 15,1 1-6-15,5 0 0 0,-2 0-9 0,-1 0-1 16,1 0-4-16,0-1 5 0,2 1 22 0,0 0 8 15,1 0 2-15,-2 1 20 0,-1 0 11 0,-5 1 5 0,-2 1 0 16,-4 2-8-16,0 1 28 0,1 3-5 0,-4 3 18 31,-1 0 12-31,-2 1-1 0,-8 1 11 0,2 2-6 16,-2 0 17-16,-8 0-35 0,6 4-4 0,-6-1-8 16,-4 2-2-16,1 1-18 0,-5 0 11 0,1-2-15 15,1-1 5-15,1-2-8 0,-3 1-3 0,0-1-4 16,0-2-25-16,3-2-74 0,-1-4-72 0,3-3-11 15,-2 0-294-15</inkml:trace>
  <inkml:trace contextRef="#ctx0" brushRef="#br0" timeOffset="10840.62">11657 4315 380 0,'-3'-7'313'0,"-1"1"-116"0,2-1-153 0,2 3-3 0,1-1-5 0,0 1-19 0,2 3 1 0,0 0-7 0,-1 1-11 0,2 0 4 0,-1 0-10 16,1-3 9-16,0 1 5 0,1 3-7 0,0 0 10 0,0 3-11 15,1 0-5-15,-3 1 11 0,0-2-16 0,0 3 15 16,1 0-5-16,0 2-1 0,1 1 12 0,0 1-11 16,0 2-8-16,-3 0 24 0,3 2-11 0,-2 1 18 15,1 1 3-15,2 2 9 0,0 3 1 0,-1 1-1 16,0 3-18-16,2 0-2 0,6 7-2 0,-5-2 1 15,3 0-8-15,-3-1-6 0,0-2 2 0,5 2-1 16,0 2-7-16,3-2 13 0,-3-4-15 0,3-1 17 0,1-2 1 16,2-1-7-16,-2-3 10 0,-3-3-12 0,0 1 0 15,1-4 15-15,-1 0-5 0,2-3 9 0,-1-4-8 16,0-1-2-16,0-1 1 0,-1-3 0 0,2 0 1 0,-3-4 7 16,3-1-6-16,-3-3 7 0,-1-3 3 0,2-3-18 15,0-3 14-15,-2 0-16 0,-2-2 4 0,1-1 10 16,1-4-7-16,-2-5 9 0,2 0-1 0,-3-6 3 15,-3 0 2-15,-2 2-1 0,1-2 3 0,2-1 1 16,-7 2 6-16,4-6-2 0,-2 0 3 0,1 1-13 16,2 1 0-16,-1 3-3 0,3 1 7 0,-5 1-7 15,5 3 0-15,-7-3-2 0,-4 3-2 0,8 4-6 16,-12 0 4-16,9 9-3 0,-1 0 5 0,-3 2-13 0,-1 3 1 16,-3-1-1-16,2 1 3 0,1 3-8 0,2 1 0 15,1 4-3-15,1 1 4 0,-5 1-17 0,1-1-1 16,-1 3-6-16,-2 0-15 0,3 2-22 0,5 1-23 15,-6 1 2-15,5 2-66 0,1 2-104 0</inkml:trace>
  <inkml:trace contextRef="#ctx0" brushRef="#br0" timeOffset="13714.23">2380 12404 147 0,'-2'-2'26'0,"2"1"-33"0,0 1-32 0,0 0 63 0,0 0-6 0,0 0-5 0,0 0 17 16,0 0-15-16,0 0 3 0,0 0 24 0,0-1-12 0,0 0 19 16,2 0 15-16,-2 0-35 15,1 0 10-15,0 0-21 0,0 0-4 0,0 0 34 0,0 0-17 0,0 0 18 0,1 0-42 16,-2 0-6-16,1 0 0 0,0 0-1 0,0 0-1 15,1 1 21-15,1 0-1 16,-2 0 11-16,0 0 18 0,0 0-5 0,1 0 11 0,1 0-13 0,-2 0-13 0,1 0 8 16,0-1-14-16,1 0 13 0,29-8-7 0,-27 9-5 15,2 1 1 1,2 0-5-16,-1-1-5 0,-2 0 10 0,2 0-5 0,-1 0 6 0,0 1-11 0,-1 0-2 16,6 1 6-1,-2 1-6-15,1 1-6 0,3 0 12 0,-3-1-4 0,2 0 8 16,-1 0-8-16,3-1-4 0,-1 1 1 0,0 0 0 15,4-1 2-15,-1 0-7 0,1 1-4 0,-2-2 2 16,0 0 6-16,0 0-5 0,-2-1 8 0,5 1-8 0,-2-1 12 0,0 0-8 16,2 0 8-16,1-1-8 15,-2 0 4-15,3 1-6 0,-1-1 0 0,1 1 0 0,0 0 1 0,2-1 2 0,0 1-6 16,1 1 5 0,0-1-9-16,0 0 1 0,4 0-1 0,2 0 3 15,-2 2-11-15,0-1 14 0,-2-1-7 0,2 0 9 16,-3-1-5-16,2 1-3 0,1 0 3 0,-1 0-2 0,-1 1 13 0,6-1-16 0,-3 0 3 0,0 0-9 15,0 0 3-15,-1-1 7 0,0-2 1 0,0 0 2 16,1 1-2-16,-4-1-1 0,0-1-2 0,2 2 1 16,0-3 0-1,0 1-2-15,2 0 4 0,-1-1-3 0,3 1 8 16,0-1-7-16,-1 0-1 0,2 0-3 0,0 0 5 0,4 1 2 16,0-1 5-16,-3 0-5 0,-4 1-9 0,2 0 6 15,-1-1-1-15,-1 3 3 0,0 0 3 0,0-1-4 16,-1 1 0-16,-3 0-2 0,2-1-4 0,-2 1 13 15,2-2-8-15,6 1 11 0,0 1 1 0,2 0-12 16,-1 0 8-16,-1 1-9 0,-6-2 4 0,3 1-5 16,-1 1 1-16,3 0-3 0,-2 1 5 0,-1-2-2 15,0 2 1-15,3-2 0 0,-3-1 14 0,9-1-15 16,1-1 15-16,-4 0-15 0,4 0 14 0,-5-1 0 0,-1 3-4 16,-4-2 3-16,1 2-9 0,2 0 3 0,-5 0-4 15,3 2 5-15,-3-1-2 0,4 2-2 0,-7-1 2 16,0-3-1-16,5 0-3 0,0 0 1 0,3 1 0 15,-2-1 0-15,-4 0-1 0,2 2 3 0,-1 0-1 0,2 0 3 16,-1-1 5-16,1 2-7 0,-3-2 3 0,1 1-3 16,0 2 1-16,0-3-2 0,0 0 2 0,-1 0 0 15,-1 0 6-15,3 0-13 0,-2-1 2 0,-4-1-4 16,0-1 8-16,1 1-2 0,-1-1 4 0,-2 1-2 16,0 1 10-16,0 1-10 0,0 1 1 0,0 1-4 15,0-2 1-15,-2 0 1 0,1 1-2 0,-1-2 2 16,-2 3 1-16,5-1-5 0,-5-2 7 0,-1 2-6 0,-2-2 7 15,-1-1-8-15,4 4 1 0,-1-3-2 0,0 2 4 16,-4-2 1-16,-1-1 2 0,-1 2-1 0,3-1-3 0,-3 2-2 16,-1 1 0-16,0 0 2 0,-3 1 8 0,-1 0-7 15,-1-2-3-15,-3 2-1 0,0 0-1 0,0 0 7 16,0 0 3-16,0 0 0 0,0 0-2 0,0 0-3 16,0 0-2-16,0-1 2 0,0 0-2 0,0 0-4 15,0 0-3-15,0 0-1 0,0 0-11 0,0 1-21 16,0 0-11-16,0-1-3 0,-1 0-25 0,0 0-35 15,0 0-16-15,0 0-9 0,1 0-57 0,-1 0-171 0</inkml:trace>
  <inkml:trace contextRef="#ctx0" brushRef="#br0" timeOffset="14317.89">5960 11937 643 0,'0'-5'188'0,"2"1"-88"0,-2 1-50 0,2 1 17 0,0 0-42 0,2 1-12 0,1 1-1 0,0 0-3 0,0 0-8 0,1 0 26 0,-2 0-5 0,7 1 14 0,0 0 9 0,-1 0-11 16,2 0 4-16,-1 0-6 0,-3 1-6 0,6 0-3 15,2 1-11-15,-4 1 5 0,3 0-5 16,0 0-12-16,-5 0 9 0,6 3-12 0,-2-3-2 0,0 1 13 15,2 0-8-15,0-1 9 0,4 0-3 0,-3 1 0 16,0-2 1-16,-1 2-1 0,0-2 7 0,-1 0-16 16,0 1 3-16,-2-1-8 0,1 1 11 0,-2-1-4 15,0 2 6-15,-3-1-8 0,0 1-5 0,-2 1 9 0,1-3-6 16,-5 2 7-16,0-1 1 0,-3-1 0 16,0-1 9-16,0 2-8 0,-2 0 4 0,-1-4 13 0,-2 4-6 15,0-1 8-15,-2-2-9 0,-1 2-1 16,1-1-1-16,0 0 0 0,-2 1-6 0,1 0 1 15,-2-1-5-15,-1 1 4 0,1-1 3 0,-2 2-2 0,0 0-1 0,0 1-3 16,-1 1-12-16,1-2 13 0,0 2-4 0,1 0 6 16,0-1-7-16,-3 2 2 0,3-1 2 0,0 5-1 15,-1-2-9-15,3 2 14 0,-4-1-4 0,2-2 8 16,3 0-13-16,0 1 1 0,2 0-1 16,-4-4 2-16,2 3-3 0,1-3 10 0,4 0-7 0,3-5 10 0,0 0 3 15,-1 1-2-15,-1 0 10 0,1 0-6 0,0 0 21 16,1-1-6-1,0 0 3-15,0 0-4 0,0 0 5 0,1-10-13 0,5-1 3 0,-3 0-5 0,2-3 1 0,1-4 0 16,-2 0 0-16,7-4 0 0,-5 0-8 16,4 0-4-16,-2 0-3 0,-1-3 1 0,0 2-6 0,-2-2-2 15,3 1-2-15,-4 0 0 0,-2 2 3 0,2 3-14 16,-1 1-17-16,-3 2 0 16,-2 1-50-16,0 5-84 0,-3 2-29 0,-1 3-29 15,4 1-159-15</inkml:trace>
  <inkml:trace contextRef="#ctx0" brushRef="#br0" timeOffset="15339.13">4147 11373 319 0,'1'-7'48'0,"-1"2"57"0,1-1 28 0,0 1-48 0,2 3-14 0,0 1-14 0,-1 0-15 0,0-1 10 0,0-2-14 0,0 0-10 0,0 2 7 0,0 0-8 0,0-1-6 0,1 0 12 0,-1 0-12 16,3 1 15-16,-2-2-1 0,2 2 8 0,-2 1 0 15,2 1-1-15,-2 0-27 0,2 0 13 0,0 0-12 0,0 0 14 16,-1 0-17-16,1 2-5 0,-1 3 0 0,1 0-3 16,-2 4-15-16,1-1 18 0,0 1-9 0,-1 1 14 15,-1 3 2-15,2 3-11 16,-1 1 6-16,-1 1-10 0,4 1-4 0,-5 0 14 16,-1 2 0-16,1 2 7 0,1 2-3 0,-1 1-3 15,5 5-2-15,-4-4 2 0,-1-2-1 0,4 2-1 0,-5-6 1 0,7 3 0 16,1 1 3-16,-1-4-5 0,-3 1-2 15,2-4-1-15,1 0-5 0,1-3 5 0,0 1 1 16,0-3 3-16,0 0-1 0,2-3 1 0,6 0-5 0,-1-2 3 16,-2-3 4-16,-1-3 0 15,0-1 2-15,2-2-2 0,-1-1 3 0,1-4-1 0,-1-1 2 16,-1-2-2-16,2-1-6 0,1-1-1 0,-3-3 8 0,1-1-5 16,-2 0 6-16,1-1 1 15,-2-2 2-15,-1-1 1 0,-1-4 2 0,-1 3 7 0,-2-2-8 0,-1 3 10 0,-3 0-12 0,0-1 1 16,-2 2-3-1,0-3 2-15,-2 1 1 0,0-3-6 0,-1 0 4 0,-3 0-4 0,1 1 8 0,-2-1-11 16,0 0 1-16,1 2-2 16,-2 0 11-16,2 0-22 0,0 2 10 15,1 2-14-15,0 4 10 0,1 2-1 0,0-1-3 0,1 1 3 0,0 0-3 0,3 3-3 16,-3 3 3-16,3 3-3 0,1 0 4 0,-2 1-5 0,2 2-6 16,0-1 2-16,0 0 1 0,0 0-21 0,7 9-2 15,-3-1-10-15,1-2-30 0,4 2-57 0,-1 3-54 16,3 0-9-1,3 2-212-15</inkml:trace>
  <inkml:trace contextRef="#ctx0" brushRef="#br0" timeOffset="20170.22">2404 12435 267 0,'-5'-6'42'0,"4"3"38"0,-1 0-18 0,0 1 11 0,2 2 25 0,0 0-26 0,0 0 28 16,0-1-39-16,0 0-29 0,0 0 6 0,0 0-18 16,0 0 16-16,0 0-8 0,2 0-10 0,-1 0 7 15,15-15-11-15,-11 13-14 0,1 2 15 0,3-1-11 0,-1 2 12 16,1-1-11-16,1 1-3 0,1 0 5 0,-3 1-6 16,3 2-5-16,0 2 4 0,-5 0-11 0,3 0 10 15,3 2 1-15,-1 1-3 0,0 1 12 0,1 0-11 16,-2 0-1-16,1-2 8 0,4 2-6 0,0 1 6 15,-3-1 1-15,7 2 6 0,-3-1 3 0,3 0 0 16,4 1-8-16,-4 1 9 0,1-1-6 0,-1-1 8 0,4 2-2 16,2-1-5-16,1 3 8 0,5 2-9 0,-1 1-19 0,3 0 22 15,3-2-20-15,-1 1 22 0,1-3-11 0,8 1 2 16,-2 2 3-16,0-1-5 0,2 2-13 0,-6 1 19 16,2 0-10-16,-2 2 14 0,5 1-10 0,-1 0 2 15,1-1 0-15,1 1-2 0,-4 1-7 0,2-1 8 16,-1 3-8-16,0-2 7 0,0 2-7 0,0 2 5 15,0 1 3-15,4 2-2 0,-3 2-10 0,4-5 10 16,5 0-2-16,-7 0 6 0,7-1-7 0,-4 3-1 16,1 0-2-16,3 1 1 0,-1-2 0 0,2-1 6 0,4-1-7 15,0-2 6-15,0 0-7 0,-2 2 6 0,-2 2 1 16,-2 0 2-16,3 2-11 0,1-2 10 16,0-1-4-16,7-1 7 0,-3-1-2 0,-1 0-3 0,2 2 9 15,1 0-9-15,2 0-10 0,1-2 21 0,-1-1-12 16,-2-3 17-16,-1 1-9 0,0 2-6 0,3 1 2 0,3 2-4 15,-1-2-2-15,5-1 8 0,0 3-4 0,-5-6 7 16,4 3-1-16,2 1-7 0,-6 0 7 0,7 0-8 16,-4-2-11-16,-2 1 16 0,1 1-12 0,-4 0 15 15,-3-1-8-15,2-4 3 0,3 2 0 0,-3-4-1 16,2 2-14-16,-2 3 16 0,-3-1-5 0,3 2 9 0,-3-1-5 16,1-2-3-16,-3-2 2 0,-7-2-2 0,0-1 13 15,-4-1-19-15,-1 3 1 0,3-1-7 0,6 1 7 16,-7-1 7-16,3 0 3 0,-1-1 0 0,-9-1-9 0,6 1 6 15,-7-1-7-15,-1-1 7 16,1-1 11-16,-3 1 7 0,2-1 10 0,-3 0-5 0,0-1 6 0,1-1-3 16,-5 1 4-16,-1-4-4 0,-3 0-4 0,0 0-13 15,0 1-1-15,-3-2-2 0,2 2 6 0,-5-3-12 16,0-1 2-16,-2 1-5 0,0 1 6 16,2-1-1-16,-4-1 1 0,-1-2-1 0,0-2-8 0,-2 1 7 15,-1 1 0-15,1 1 3 0,-4-1-7 0,0-2 3 16,-5 1-3-16,1-1 5 0,2 0 0 0,-6-1-1 0,-1 1 2 15,0 0-1-15,0 0 3 0,0 0-3 16,0 0 0-16,0 0 0 0,0 0-2 0,0 0 0 0,0 0-2 16,0 0 1-16,0 0-8 0,0 0 1 0,0 0-5 15,0 0 3-15,0 0-13 0,0 0-30 0,-1 0-16 0,1 0-4 16,-1 0-45-16,-1 0-84 0,1 0-79 0,0 0-4 16,-27-7-204-16</inkml:trace>
  <inkml:trace contextRef="#ctx0" brushRef="#br0" timeOffset="20867.75">5784 13667 295 0,'4'-10'45'0,"-1"1"9"0,-1-1 18 0,1 3-42 0,1 2-1 0,-1 2 29 0,0 1-20 31,0 0 22-31,0-1-28 0,-3 1-9 0,2 0 11 16,-2 2-13-16,0 0-1 0,0 0 22 0,0 0-9 0,0 0 17 15,0 0 4-15,0 0-17 0,0 0 7 0,0 0-12 16,0 0-16-16,0 0 4 0,0 0-5 0,-4 13 6 16,2-6 2-16,0 2-4 0,4 2 5 0,-2 0-6 15,0 3-8-15,1 0 8 0,0 2-10 0,2 0 11 16,0 2-11-16,3 0-1 0,1 1 3 0,1-1-4 0,2 0-8 15,0 1 7-15,-1 0-12 0,0 1 11 0,0-1 5 16,-1-3-11-16,-1 1 10 0,0-1-13 0,-3 0-1 0,0-2 14 16,-2-2-11-16,-1 0 12 0,-1 0-1 0,-2-2 6 15,-4 2 15-15,-1-2-9 0,-4 0 8 0,-1 1 16 16,-1-2-3-16,-6-2 9 0,-2 1-13 0,-2-3-7 16,-4 1-2-16,-2-1 2 0,-1-1-3 0,4 0-8 15,7 0 2-15,-1-1-3 0,3-1-1 0,-4 0-10 16,1 0-2-16,1-1 1 0,6 1 1 0,-1 0-7 15,3 0-5-15,3 0 0 0,1 1-10 0,1 0-29 16,2 1-21-16,0 1-5 0,0 3-79 0,1-1-43 16,2 2-128-16</inkml:trace>
  <inkml:trace contextRef="#ctx0" brushRef="#br0" timeOffset="21618.25">4432 14268 396 0,'-5'-10'65'0,"1"2"-34"0,2-3 56 0,0 3-27 0,2 2 77 0,3-1-43 0,-1 1-25 0,5 1 10 0,-2-2-24 16,-2 2-17-16,1-1 3 0,-3 1-8 0,0 0-26 0,3 3 25 15,2-2-22-15,-3 2 24 0,2-1-19 0,-2 1 4 16,-1 1 2-16,2 1-2 0,0 1-13 0,0 1 8 15,2 1-12-15,1 2 11 0,0-1-7 0,-1 4-2 16,2 0 1-16,0 2-4 0,1 4-5 0,0 0 4 16,-1 5-5-16,2 1 5 0,-1 4 1 0,1 2-2 15,0 2 6-15,0 2-7 0,1-2-7 0,-1 4 12 16,1-2-10-16,-2 0 11 0,2 2 0 0,-2-1-3 16,1 2 10-16,-1-3-11 0,0-3-14 0,-3-1 19 0,0-3-11 15,-2-2 16-15,-3-3-3 0,7-3-4 0,-4 0 10 16,2-3-6-16,0-3 11 0,-1-2 38 0,-2-7-1 15,-3 0 15-15,0 0 4 0,0 0-7 0,7-3-3 0,0-3-1 16,-1-4-17-16,-1-4-4 0,1-3 6 0,-2-3-4 16,-1-4-4-16,0-2-9 0,-3-5-7 0,2-5 4 15,1 1 3-15,1-1-14 16,7-1 2-16,-8 1-5 0,3 0 1 0,-1 2-8 0,-5 1 1 0,7 4-3 16,-2 2-2-16,-4 2-6 15,7 4 0-15,-7 4-2 0,0 1 7 0,6 6-9 0,-7 2-3 0,0 3-3 0,2 0-5 16,-4 3-28-16,4 0-12 0,3 3-7 0,-3 3-40 15,1 1-49-15,-3 3-24 0,0-1-10 0,2 4-65 0,-2 0-173 16</inkml:trace>
  <inkml:trace contextRef="#ctx0" brushRef="#br0" timeOffset="22001.72">4412 13920 769 0,'-8'-9'59'0,"3"-2"23"0,4 6-8 0,2 2 11 0,2-1-29 0,-1 2-33 0,1-1 1 0,0 3-13 0,1 0-21 0,3 2 23 0,-1 2-12 0,-2-3 21 0,2 1 13 0,2 1-9 16,3 0 11-16,2 1-13 0,2 0-7 15,-2-2 12-15,3 3-6 0,1-1 8 16,1 1-10-16,1 2-5 0,1-1 5 0,6 0-4 0,-1-2-3 0,3 0 10 16,-2-3-12-16,5-1 13 0,-6 0-10 0,3 1-8 15,1-2 2-15,-1 1-4 0,4 0 7 0,-1-3-12 16,-5 1 4-16,-1-1-5 0,-2-1 4 0,-4 1-4 15,2 0-1-15,-6-1-4 0,1 0-20 0,-2 1-19 0,-1 1-19 16,-4-3 4-16,1 4-28 0,-3-3-57 0,-4 0-27 16,2 3-18-16,-5-2-107 0</inkml:trace>
  <inkml:trace contextRef="#ctx0" brushRef="#br0" timeOffset="22214.59">4922 13947 315 0,'-13'-6'121'0,"5"4"81"0,-2 0-43 0,5 3 57 16,-1-1-81-16,6 0-29 0,0 0-7 0,0 0-7 15,0 0-42-15,7-1-9 0,-2 1-18 0,9 0 10 16,1 1-27-16,1-2 0 0,5 0 1 0,-1-1-2 0,2 1-12 16,-1 4 5-16,-2 0-12 0,0 1 6 0,-4 0-35 15,0 0 5-15,-2 2 2 0,-3-3 1 0,-1 2 6 0,-4 1 18 16,-5-1-10-16,0 4 14 0,-4 1 5 0,-3 2-4 16,-2 2 10-16,-6 1-8 0,-2 2 2 0,-3 1 8 15,1 2-8-15,-4 2 8 0,-1 0 1 0,2 2-3 16,1-1 5-16,-1-3-8 0,4 0-21 0,0 1-61 15,2-4-87-15,1 2 9 0,7 0-277 0</inkml:trace>
  <inkml:trace contextRef="#ctx0" brushRef="#br0" timeOffset="25040.87">6369 12255 296 0,'0'-12'102'0,"-1"-2"-44"0,0 2-69 0,1-1 5 0,0 1-22 0,0-1-54 0,0 0 8 16,0 3-24-16,0-2 12 0,0 3 60 0,0-1-1 15,0-2 20-15,-2 2 13 0,0 1 11 0,2 3 9 0,0 4-3 16,0-3 1-16,0 5 38 0,0 0-10 16,0 0 21-16,0 0-7 0,0 0-33 15,0 0 13-15,0 0-19 0,0 0 3 0,0 0 38 0,0 0 0 0,0 0 17 0,0 0 2 0,0 1-29 16,0 0-6-16,0 0-3 0,-3 17-16 16,4-11 8-16,1-1-16 15,2 1 11-15,-1-2-21 0,3 4-1 0,-2-3 3 0,1 5-4 16,2-3-17-16,1 1 12 0,0 2-14 0,3 0 14 0,-2-1-2 0,4 1-5 15,-4 0 11-15,0-2-12 16,0 6-2-16,1-2 1 0,2 0-6 0,0 1 5 16,5-1 2-16,-5 2 0 0,-3-1 8 0,0 4-8 15,0-1-1-15,6 3 2 0,0 0-8 0,-2 1 8 16,1 1 2-16,2-1-5 0,-4 2 6 0,4 1-8 0,1 4 0 16,-3 0 7-16,4 1-6 0,-4 4 6 15,2 0-3-15,0 0 0 0,2 3 3 0,2-1-4 0,0 2-7 0,1 1 7 0,3 2-7 0,1 0 8 31,4-1 2-31,2 1-1 0,-1-2 4 0,3 1-5 0,-5-1 0 16,0 1 8-16,-1 1-4 0,1-1 6 0,4 2-5 0,-2-1-5 16,1-1 7-16,1 0-7 15,3-1-3-15,2 1 10 0,-2 1-14 0,0-4 15 0,-3 2 0 16,-1-4-5-16,2 1 12 0,0 3-12 0,1-4 5 16,0-1-3-16,-2 1-1 0,-2-1 1 0,2 1 7 15,-4 2 2-15,1 0 2 0,1-1-4 0,-2-1-18 0,2-2 16 16,0-1-3-16,-6 1 9 0,3 0-8 0,-6 0-6 15,1-3 4-15,1-2-3 0,-2-2 5 0,0 1-8 16,-1 2-1-16,-2-4-1 0,0 1 13 0,-3-3-6 16,1 0 8-16,0 1-7 0,1 1 2 0,-1 0 7 15,-1-4-5-15,-1 2 7 0,2 2-9 0,-2-2 1 16,0 0-5-16,-1 1 4 0,-5-1 0 0,1-1-5 16,-2-3 4-16,-3-1-6 0,0 0 7 0,-2-1-1 0,5 2 5 15,-4-5-3-15,1 1 8 0,1-3-12 0,-4 0 0 16,2-1-1-16,-3-3 12 0,3-1-5 0,-3 0 10 15,0-5-8-15,0-1 16 0,0 0-18 0,9 7 7 16,-6-3-9-16,-2-4 8 0,-1-4-1 0,0 1 1 16,3-1-1-16,-3 4-9 0,0 0 3 0,0 0-10 15,1 0 8-15,-1-1-1 0,1 0-7 0,0 0 11 0,0 0-11 16,0 0-18-16,0 0 26 0,2 0-15 0,-2 0 21 16,-1 0-6-16,1 0-9 0,0 0 5 0,14-25-5 15,-13 23 4-15,-1-1-4 0,-1 1 1 0,0 3-1 0,0 0 3 16,0-1 0-16,0 0 0 0,0 0 0 0,0 0 3 15,1 0-8-15,0 0-5 0,1 0 1 0,-1-1 8 16,-1 0-1-16,1 0 7 0,0 0-7 0,0 0 0 16,0 1-1-16,0 0-6 0,-1 0 3 0,0 0-1 0,11-19 2 15,-11 20 5-15,1 0-3 0,-2 0-4 0,-3 0-12 16,4 2-11-16,-4 3-1 0,4-3-39 0,-1-1-86 16,1-1-64-16,0 0-19 0,-8 9-257 0</inkml:trace>
  <inkml:trace contextRef="#ctx0" brushRef="#br0" timeOffset="25667.96">7031 13409 368 0,'-2'-4'28'0,"2"4"70"0,1-1-78 0,-1 2 37 0,-1 1 10 0,1-2 7 0,0 0 3 0,0 0-19 0,7 2-2 0,-7-3-3 16,8 1-8-16,-2 0 10 0,-4-3-4 0,6 2 16 15,-7 1 81-15,4-2-141 0,-1 1 53 0,0 1-85 0,5-1 39 16,-4 1-1-16,1 3-5 0,3-2 5 0,-1 2-6 16,2 2-4-16,2 1 0 0,0 2-3 0,1 1-5 15,2 3 5-15,1-2-6 0,-2 3 6 0,2-1 0 16,0 2 0-16,0 1 6 15,1 0-5-15,-1-2 0 0,0 1 1 0,0-1-2 16,0 0 1-16,-2 0 6 0,1-2-2 0,3-2 0 0,-10-3 0 0,-1-1 6 0,-3-1 14 16,-7-1 2-16,8-1 4 0,7-2 11 0,-4 0 10 15,-8 0-1-15,1 0 3 16,13-6-15-16,-11 1 8 0,6-2-1 0,-4-2 5 16,-1-1-9-16,1-3-6 0,-3-3-4 0,4-1 1 0,0-1-4 0,4-1-13 0,-2-1 0 15,-4-4-4-15,2 0 5 0,-2 3-11 16,2 0 1-16,1-1-4 0,2 5 0 0,-1-1-3 15,-3 1-2-15,-2 3 0 0,-1-1 1 0,-2 0 0 16,4 2 5-16,-4 1-4 0,2 2 5 16,1 1-9-16,-3 2-1 0,0 0-1 0,-3 1 2 0,5 1-12 0,-2 1-6 0,2 1-3 15,-2 3-15 1,0 0-33-16,0 0-18 0,0 0-10 0,0 0-72 0,0 0-55 0,0 0-99 0</inkml:trace>
  <inkml:trace contextRef="#ctx0" brushRef="#br0" timeOffset="26821.09">5390 14853 311 0,'-3'-4'48'0,"1"2"4"0,-1 0 35 0,2-3-60 0,-4 4 25 0,3 0 32 0,2 1-11 0,0 0 19 16,-2-12-19-16,-1 9-22 0,2-2 6 0,-1-3-10 16,1 5-8-16,0-4 11 0,-3 2-5 0,1-2 9 15,2 1-10-15,-3-3-13 0,2 2-6 0,0 0 0 16,2-2-8-16,-4 4-7 0,0-2-6 0,0 1 2 0,-4 2-2 15,3 0-3-15,2-1 5 0,-2 3-6 0,-1-2-7 16,1 0 6-16,-4 4-8 0,5-1 8 0,-3 2-4 16,1 1-1-16,-2 0 5 0,1 4-3 15,3 2 4-15,-2 2 0 0,2-1-4 0,-3 2 3 0,5 1 1 0,-6 3 0 16,1 5 4-16,2 1-5 0,-6-2-2 0,11-1 5 16,-7-2 3-16,5 1 3 0,2-2-5 0,0 0-2 15,1-2 6-15,1-1-6 0,1-1 5 0,0 0-2 16,-2-1 2-16,3-2-3 0,0-1 5 15,-2-1 0-15,2-3 2 0,0 1-3 0,-2-2-8 0,5-2 15 16,1 0-13-16,-2-1 17 0,2-2 1 16,-2-2-11-16,-2-1 10 0,5-1-13 0,-1 1-4 0,5-2 9 0,-5-2-10 15,0 1 9-15,0 0-3 16,-3-1-7-16,1 0 8 0,-3-1-9 0,0-2-7 0,-2 3 11 16,2 1-2-16,-2 2 6 0,1 0-4 0,-4 1 3 0,1-1 8 15,-1 3-4-15,0-2-2 0,2 1 25 0,0-1-11 0,-1 1 17 16,1 5-23-16,0 0 4 0,0-1-8 0,0 0 8 15,0 0-6-15,0 0-3 16,0 0-6-16,-6-10 3 0,6 14-5 0,0-3-6 16,0 0 8-16,7 9-7 0,-4-5 10 0,1 2-12 0,-1 2 5 0,3 0-7 0,1 1 8 15,-2 0-2-15,2-1 1 0,-1 1-2 16,-2 0 2-16,2-2 3 16,1-1-7-16,1-1 6 0,0 0-4 0,0-1-34 0,2 2-12 0,0-2-11 15,2 1-70-15,-2-2-51 0,5-2-111 0</inkml:trace>
  <inkml:trace contextRef="#ctx0" brushRef="#br0" timeOffset="27937.52">7806 13745 349 0,'0'-2'236'0,"0"2"-72"0,0 0-117 0,0 0 9 0,-5-3-48 0,5 3-2 0,1 1 10 0,2-2-10 16,1 0-6-16,-3-1 42 0,-3-1-9 0,0-3 21 0,2 0-6 16,0-1 1-16,4 0 3 0,0 0-2 0,-2-1-8 15,1 0 9-15,-6-1-6 0,3-2 8 0,-1 0-20 0,1 0-6 16,3-2-8-16,2-1 4 0,-4-1-13 15,-1 0-3-15,0-3 0 0,-2 3-1 0,1-2-6 0,3-1-1 16,0 2-1-16,-2 0-1 0,0 1-8 0,-2 4 10 16,2-1-10-16,-1 2 11 0,0 2 0 0,-3 1-2 15,2 4 2-15,1 1-5 0,1 0-11 0,-1 2 22 16,1-1-11-16,-2 2 13 0,0 1-1 0,0 0-15 16,-4 2 9-16,4 0-12 0,4 2 1 0,5 0 4 0,0 2-1 15,5 0 4-15,-1 1 3 0,4-1 4 16,-1-5-1-16,-1 2 2 0,3-5 7 0,2-2-3 0,0 0 5 15,4 1-4-15,-5 0 9 0,-1-1-18 16,-1 1 6-16,-3-1-10 0,2 2-5 0,-4 2 13 16,0 0-4-16,-3 3 8 0,-2-2-8 0,-1 2 0 0,1 5-5 15,-4 0 4-15,2 2-2 0,-3 2 11 0,-1 0 5 0,-1 3 1 16,-2 2 4-16,1-1-6 0,-2 0-1 16,1 0 0-16,0-1 4 0,0 1-4 0,2-3 5 0,-1-1-4 15,0 0 6-15,3-2-4 0,1-1 7 0,0-2-2 16,0-2 16-16,2-1-18 0,-2 3 4 0,1-3-6 0,1-1 16 15,0-1-12-15,1 0 4 0,0-1-7 0,-1 1-1 16,1 0-6-16,-1-1-1 16,0-1-1-16,2 1 2 0,-1-1-7 0,0 1-1 0,2 1 1 15,-3-1 15-15,2 1-19 0,-3-1 9 0,1-2-13 0,1 2 10 0,-3-2 1 16,1-1-2-16,2 2 2 0,-3-2-1 0,-1 0 0 16,0 0 4-16,0 0-3 15,1 0 3-15,0 0 0 0,0 0-1 0,0 0 1 16,1 0 8-16,0 0 2 0,-1 0 2 0,-1 0 0 15,0 0 5-15,1 0-15 0,-1 0 3 0,1 0-6 0,-1 0 7 0,0 0-11 0,0-1 2 16,0 0-4-16,0 0 3 0,0 0-5 16,0 0 5-16,0 0-5 0,0 0 2 0,0 0-2 0,0 0-3 15,0 0 2-15,0 0 3 0,0 0-5 0,0-1-4 16,0 0-2-16,0 0-16 0,0 0-25 16,0 0-17-16,-1 0-1 0,0 0-32 0,1 0-58 0,-15-30-39 0,15 32-30 15,-7-8-276-15</inkml:trace>
  <inkml:trace contextRef="#ctx0" brushRef="#br0" timeOffset="29267.89">4830 11607 454 0,'-2'-9'76'0,"2"1"111"0,-1-1-89 0,4 2-47 0,-2 0-17 0,-2 1-4 16,1 3-24-16,0 1-8 0,4-1 7 0,0 3-10 16,-4 0-3-16,0 0 21 0,0 0-6 0,0 0 16 15,0 0 14-15,5-7 15 0,-5 6 10 0,1-1-4 16,-1 2-19-16,0-2-7 0,4 2-19 0,-2 2 12 16,2 0-17-16,-3 1-10 0,3 0 4 0,2 3-6 0,0 0 2 0,2 3 1 15,-1 3-4-15,-2-3 4 0,0 3 1 0,-1 0-4 16,1 1 2-16,-1 3-3 0,0-2-4 0,-1 3 12 0,-2 0-6 15,-1 0 8-15,0 4-2 16,0-1-6-16,-2 2 7 0,2-3-7 0,-2-3-5 0,-1 0 16 0,2-1-12 0,-3-1 12 16,1 1-6-16,0-3 2 0,1-1 4 0,1-2-5 15,1-1-13-15,-5-1 22 16,2-2-10-16,2-1 16 0,-2-1-11 0,3-3 7 0,0 0 10 0,0 0-4 16,0 0 5-16,2-6 2 0,-1 0-12 0,3-1 9 15,1-1-7-15,-2-3-7 0,3-1 8 16,-1-2-9-16,1-3-13 0,0 0 12 15,4 1-8-15,-3-1 11 0,3-1-15 0,-1 4 3 16,-1-2-6-16,0 3 4 0,0 3-16 0,-1 2 12 16,1 1-7-16,-1 3 9 0,0 1-3 0,1 2 1 0,-2 2 4 15,0 1-5-15,1 2-14 0,-1-1 18 16,2 2-9-16,-3 2 13 0,2 1-9 0,-1 1 9 0,0 0 0 16,-1 0 1-16,-2 2-8 0,2-1 12 0,-1 1-7 0,-2-1 9 0,0 2 3 0,-2-2-4 15,0 1 8-15,-1-1-7 0,-1 0 2 0,-10 14 6 16,11-23-11-16,-13 23-1 15,1-12 2-15,0 0 1 16,0-1 2-16,-3 0-8 0,0 0 13 0,-1-2-6 16,-1-1 9-16,-4-1-13 0,3-2-12 0,-4-1-38 15,2 2 5-15,0-3-132 0</inkml:trace>
  <inkml:trace contextRef="#ctx0" brushRef="#br0" timeOffset="38451.01">10074 10410 439 0,'-3'-6'470'0,"1"2"-194"0,-1 0-254 0,-1-3-3 0,4 5-15 0,0-3 5 0,5-1-9 0,-5-1 8 0,3-3-4 0,2 2 1 0,-5 1 11 0,2-1-6 15,-1-1 15-15,-8-2 20 0,3 4-5 16,-2 1 10-16,-2-1-2 0,6 4-24 0,-3-1-1 0,-1 1-7 0,1 1-5 16,-1 1-12-1,-4 0-9-15,-3 1 2 0,2 5 4 0,-3 0-3 0,1 5 8 16,1 3-7-16,-4 1 8 0,-4 1-8 0,3 0 1 0,-3 0-5 15,0-2 0-15,2 4 3 0,-2 1 1 0,6 3 1 0,-2 1 3 16,5-2-5-16,2-1-6 16,4 3 3-16,0-2 10 0,5-1-3 0,0 0 4 0,6-2-7 15,-1 0 0-15,6-1 9 0,0-3-3 0,2-4 3 16,1-1 4-16,2-4-1 0,0-2 10 0,1-2-8 16,0-2-1-16,2-4 7 0,-1-1-11 0,1-4 11 0,3-1-5 0,-1-4-1 15,-2-2 6-15,3 0-6 0,-9 1-12 0,1-1 12 16,-3 2-10-16,3-2 12 0,0 3 2 0,-3 0-7 15,-1 1 6-15,-4 5-10 16,-4 1-11-16,0 3 10 0,-2 3-6 0,0 2 7 16,0 0-20-16,-2 4 6 0,2 3-4 0,0 4 7 15,1 4 16-15,-3 1-8 0,1 2 2 0,-4 2-6 0,1-1 8 0,-3-1 4 16,1 2 5-16,4 1-5 0,-5 0-3 16,7 0 9-16,0-1-7 0,-1-1 7 0,1 0-4 0,-1 3-4 15,1 0 2-15,-3-2-2 16,0 0 16-16,1 1-20 0,-1 1 3 0,2 1-8 0,4 3 14 15,-3 0-6-15,2-1 14 0,4 1-11 0,-4 1 17 0,6 8-7 0,-1-1-5 16,1 5 1-16,2 1-1 0,-3-1-2 0,1 5 2 16,1 2-4-16,1 2-1 0,-1 3-5 0,1 0 5 0,-4 3-5 15,1 0 4-15,-3-4 0 16,-1-2 1-16,-2-3 1 0,0-5 7 0,0-1-9 0,0-3-2 16,-1-6-2-16,-1-2 0 0,-1-5-6 0,-3-4-8 0,1-3-1 0,-1-2-25 0,1-5-81 15,-1-3-51-15,-1-3-25 0,-3-3-267 0</inkml:trace>
  <inkml:trace contextRef="#ctx0" brushRef="#br0" timeOffset="38760.71">9998 10990 429 0,'3'-20'21'16,"0"3"-21"-16,1 2 33 0,-3 2-4 0,6 6 17 0,-6 0-4 0,-1 1 64 0,0 6-24 0,0 0 7 0,0 0-14 0,0 0-13 0,-17 8 9 0,7-3-6 0,-1 7 8 0,-1 1-19 16,-4 2-29-16,1 5 1 0,-5 4-8 15,0 1-11-15,-1 5 2 0,0 0-13 0,-2 2 11 0,3-2 7 16,-2-2-14-16,3 1 12 0,-4-2-13 0,1-1 9 15,4-2-4-15,-3-2-4 0,7-5 1 0,-1-4 10 0,2-6 0 16,7-1 7-16,-1-2-8 0,6-2-7 16,2 0-22-16,-1-2-22 0,3-4 1 0,1-4-57 15,9-4-71-15,4-4-86 0</inkml:trace>
  <inkml:trace contextRef="#ctx0" brushRef="#br0" timeOffset="38932.48">9980 11011 365 0,'18'-9'53'0,"-7"-1"176"0,0 1 48 16,0 2-103-16,3 4-29 0,2 2-63 0,-2 1-12 15,5 4-9-15,-2 2-14 0,6 2-17 0,1 2 2 16,-5 1-9-16,1 2-7 0,-2 1 4 0,1 1 1 0,2 3 1 16,-2-2-13-16,0 1 0 0,3-1-5 0,-2-1 4 15,0 1-9-15,-2-2 11 0,0-2-2 0,0 0 7 16,2 1-9-16,-1-2-1 0,2 1-5 16,-1-5 2-16,2 0-12 0,-2 1-48 0,1-3-33 0,3 4-5 15,2 0-94-15,-2 1-244 0</inkml:trace>
  <inkml:trace contextRef="#ctx0" brushRef="#br0" timeOffset="39168.75">10211 11449 1291 0,'-13'-7'55'0,"-3"0"13"0,4 4-52 0,-1 3-16 16,4 2-12-16,-1 4 4 0,4 0 2 0,-5 2-3 15,-2 3 9-15,1 0-9 0,-1 3-12 0,1 2 11 16,2 0-7-16,-1 2 12 0,-4 2 13 0,1 0 10 0,-1 0 0 16,2-1 0-16,1 1-19 0,1 3 5 0,1 1-4 15,1 2 6-15,-2-3-2 0,3-1-7 0,0 2 1 16,2-4-7-16,-1-1-12 0,3-2-44 0,0-2-57 0,3-2 5 16,1-2-178-16</inkml:trace>
  <inkml:trace contextRef="#ctx0" brushRef="#br0" timeOffset="39343.4">10162 11528 1709 0,'-5'-11'94'0,"2"3"16"16,3 3-27-16,5 7-74 0,2 4-2 0,4 5-17 0,3 2 3 0,1 3 0 16,2 1 0-16,0 1 1 15,-4-1 5-15,-2-1-11 0,0 1 7 0,-2-1-8 0,-1 3 3 0,-1-2-5 16,-1-1-9-16,2 1 3 0,0-1-26 15,0 5-126-15,2 3-55 0,1 2-38 0,-1 3-285 0</inkml:trace>
  <inkml:trace contextRef="#ctx0" brushRef="#br0" timeOffset="52770.93">2558 12197 353 0,'-4'-1'244'0,"-2"-2"-84"0,-2 3-116 0,4-2-2 0,1 3-27 0,0 2 6 0,5 0-12 0,-1-1 9 0,2-2-15 0,0 2 11 0,-1 0-1 0,-1 0 3 0,4 0-12 15,-2 2 8-15,1-1-8 0,3-1 10 0,-4-1 2 0,3-2-6 16,-2 1 8-16,1-1-12 0,9 3-20 0,-5-2 24 15,8 3-17-15,1-2 19 0,-3-1-14 0,11 1-2 16,0-1 2-16,5 3-3 0,1-2-14 0,0 0 19 16,3 1-16-16,4 0 16 0,7-2-6 0,1 0-1 15,6-1 12-15,7-1-10 0,-2-1 0 0,8-3 12 16,3 4-9-16,3 0 10 0,1-2 3 0,6 0-3 0,1-2 8 16,0 1-10-16,9 2-8 0,-3-1 16 0,1-4-7 0,12 0 11 15,7-1-13-15,9 2 3 0,4 5-7 0,1-1 5 16,-5-4-15-16,13-1 20 15,3 3-14-15,5 2 16 0,9-1-5 0,-10 0-8 0,0-1 10 0,5-6-12 16,-5 4-7-16,146-11 38 16,-283 18 61-16,277-14-117 0,-136 5 68 0,-2 1 7 15,0-1-6-15,5 1-2 0,-1 1-12 0,-5 0 0 0,4 0-4 0,-3-2-13 16,0 1 2-16,-4-2-8 0,0 1 7 16,-4 0-12-16,-6 1 8 0,-6 0-8 0,1 1 6 0,-4 0-5 0,-2 1 1 15,-2 0 6-15,-13 0-7 0,-1 1-16 16,-5-1 25-16,-8 1-12 0,-6 0 20 15,-2 1 2-15,-4-1-10 0,1 0 11 0,-9 1-11 16,-3-2-4-16,-9 2 15 0,-4-1-10 0,-5 1 13 16,-1-1-10-16,-4 2-4 0,-2-1 5 0,-3-1-3 15,-4-1 9-15,0 1-14 0,-4 0 5 0,-3 0-6 0,0 1 4 16,-7-1 2-16,0 1-3 0,-4 1 5 0,-1-1 4 16,-2 2-10-16,0 0 2 0,-3 0-4 0,-4 2 7 0,0 0-3 15,0 0 7-15,0 0-5 16,0 0-1-16,0 0-5 0,0 0-1 0,0 0-1 0,0 0-4 0,0-1-1 0,-1 0-5 15,0 0 2 1,0 0-4-16,0 0-18 0,-2 0-11 0,-27-8-1 0,30 9-26 0,0 0-25 0,-2 0-25 16,1 0-3-16,0 0-84 0,0 0-25 15,-22-1-91-15</inkml:trace>
  <inkml:trace contextRef="#ctx0" brushRef="#br0" timeOffset="53448.71">8214 10916 468 0,'0'-12'540'0,"0"4"-208"0,2 0-281 0,-2 8 3 0,0 0-25 0,0 0-21 0,0 0 4 0,1 0-12 0,8 2-8 0,-7 5 1 0,4 3-7 0,-5-1 7 0,2 1 3 0,1 0-2 0,-3 2 6 0,0-2-6 0,2 0-15 16,-4 3 15-16,1-1-13 0,0 5 15 0,0 0-1 0,-1 4-1 16,-1 1 13-16,5 3-11 0,-5 2-10 0,2-3 32 15,0 5-17-15,-2 5 24 0,7 0-7 0,-2 6-10 16,0 1 9-16,0 0-12 0,-3 6-6 0,3 3 12 15,-1 2-15-15,-2 1 14 0,-1 4-5 0,2 4-3 16,-4-2 7-16,3 5-8 0,-4 0-4 0,0-1 8 16,4 3-2-16,-7 1 5 0,5 2-13 0,-2 0 5 15,-4 0-1-15,4 3 3 0,-2 0-3 0,1 4 5 16,3-1-5-16,2 1 5 0,-1 1 2 0,1 0-4 0,-1 5 6 16,0 2-8-16,2 1-1 0,0 1 5 0,1 3-7 15,1 0 8-15,-2 0 7 0,2 0-12 0,-2-1 11 16,4-2-14-16,-2-1-2 0,4-1 8 0,0-3-3 15,-5-3 7-15,3-1-2 0,-1-2-2 0,-5 0 4 16,0 0-3-16,-2-2-4 0,-1-5 3 0,1-5-7 0,0 0 8 16,0-2 13-16,0 2-11 0,-3-1 18 0,4-4-16 15,-4-1 15-15,0-7-15 0,5-4-1 0,-2-6-2 16,0-1 6-16,0-4-5 0,0-5 3 0,1-2-2 16,1-5 10-16,-1-6-7 0,1-3-1 0,0-5-2 0,0-2-6 15,1-4-21-15,-4-1-17 0,3-6-6 16,-2-5-88-16,-1-9-118 0</inkml:trace>
  <inkml:trace contextRef="#ctx0" brushRef="#br0" timeOffset="53986.65">7856 11601 424 0,'-25'-2'63'0,"10"1"94"0,0 1 52 0,7 0-113 0,-2 0-17 0,4 2-20 0,3 2-21 0,2-1 11 0,3 0-20 0,2 2 4 0,1-1 5 0,5-1-6 0,5 1-13 16,-1-1 22-16,1 1-13 15,3 0 15-15,-6 1-28 0,8-1-7 0,2 0 1 0,5 4-3 16,-5-2 2-16,1 3-6 0,1-1-1 0,-2-4-1 15,2 1 4-15,-2 1-2 0,1-1 4 0,-2 3-4 0,0 1-12 16,-1 0 14-16,-1 1-4 0,-3 0 9 16,-2-2-11-16,-5 4 4 0,0-2-5 0,0 1 6 0,-2 2-3 15,-4-1 83-15,-3 2-86 0,-8 0 67 0,0 1-146 0,-7 1 82 16,-4 2 25-16,0 1 3 0,-8 3-3 0,-2 3 3 16,-1-1-3-16,-3 1 2 0,-5 0-11 0,0 2-5 15,-4 0-3-15,0 1 2 0,3-2-4 0,-4-1 5 16,7-3-1-16,-2-3 3 0,4 1-9 15,5 0-7-15,1-2-24 0,2-1 5 0,2 0-90 0,1-2-125 0,3 0-118 0</inkml:trace>
  <inkml:trace contextRef="#ctx0" brushRef="#br0" timeOffset="54572.34">7077 11870 632 0,'0'-15'212'0,"0"-1"-168"0,1 5-38 0,3 1-12 15,-3 2-13-15,6 3-3 0,-5-1-16 0,2 2 11 0,0 0 4 16,0 1 9-16,0 4 6 0,-2-1-7 15,0 2-7-15,-2 2 41 0,0 0 4 0,0 0 14 0,-2 2 24 0,2-1 15 0,-2 0 13 0,-1 1-4 16,2-1 1-16,0-1 1 0,1 0-12 0,1-2 11 16,-1 1-18-16,0-3-8 0,0 0 2 0,0 0-2 15,1 0 3 1,10-6-29-16,-4 0-2 0,-2-2-7 0,2-4 6 16,1-3-16-16,0-1 11 0,0-9-12 0,1 1 7 0,0-5-5 15,-1-6 1-15,-1-1-1 0,-2-5-2 16,-3-9-13-16,-2 0-4 0,-4-7 0 0,0 0 3 0,-4 0 0 15,0-2 5-15,-5 2-5 0,-1-3 4 0,-2 2 2 16,-8 1-2-16,2-1 3 0,-4 0-4 0,-4-1 1 16,1-1 1-16,-6 1 0 0,0 1-3 0,-2 2-3 15,0 1-1-15,-1 1-1 0,-4 6-3 0,2 4 5 16,-4 4 1-16,0 6 4 0,1 1 11 0,-2 2-6 16,3 2 3-16,5 1-4 0,-3 2-1 0,5 1 4 15,4 2-5-15,-2 1 4 0,1 4-4 0,6 4-5 0,-2 1 6 16,6 2-5-16,-3 0-1 0,3 1 2 0,4 1-3 15,1 1 3-15,3 4-3 0,1-3-1 0,4 3 1 16,1-2 0-16,2 3 2 0,3 1-3 0,-4-1 1 16,7 3-2-16,-5-1 2 0,5 1-5 15,0 0 1-15,0 0-1 0,0 0 1 0,0 0-2 0,0 0-5 16,0 0 3-16,0 0-4 0,0 0-24 0,0 0-2 16,0 1-10-16,0 0-32 0,1 0-45 0,0 0-44 0,0 0 5 15,0 0-85-15,12 24-168 0</inkml:trace>
  <inkml:trace contextRef="#ctx0" brushRef="#br0" timeOffset="55271.02">3339 9533 322 0,'-5'-11'170'0,"0"1"-39"0,1 0-56 0,-3 6 2 0,1 0-30 0,0 2 6 0,-1 0 9 16,1-3-4-16,0-1-6 0,-1 2 13 0,3-2-4 0,0 2 10 0,1 1-21 0,2-1-14 0,-3-1-15 0,3 3 7 0,1 2-15 0,0 0-18 16,0 0-7-16,0 2-3 0,5 6 1 0,-1 3 3 15,3 5 8-15,3 0-7 0,-1 3-4 0,0 3 14 16,2 2-5-16,-2 5 8 0,3 1 4 0,1 0-6 0,-2 4 8 16,0-2-9-16,1 1-6 0,1 3 12 0,-3-2-12 15,1 3 13-15,-1-4 2 0,1 1-11 16,-3 1 11-16,1-5-13 0,-2 0 4 0,-4-4 14 15,3-5-14-15,-3-4 13 0,2 0-5 0,-2-5-1 16,4-3 14-16,-7-2-11 0,0-4-4 0,0-3 30 0,-5 0 3 16,8-3 15-16,-3-2 26 0,-4-5-28 0,2-2-1 15,-7-4-7-15,4-4-10 0,0-4-8 0,0-3-3 16,2-5 0-16,-4-1-1 0,1-4-12 0,-1 2 1 0,-2-3-3 16,2 1 6-16,4 2-7 0,1-1 8 15,3 4-8-15,2 0 0 0,-2 3-6 0,2 4-1 16,-2 2 0-16,-1 0 0 0,4 2 0 0,2 3-2 0,-1 4 1 0,1 2 1 0,-3 4-8 15,0-2-5 1,-3 1-1-16,2 2-12 0,3 2-15 0,-4 3-9 0,5 0-2 16,-6 2-24-16,0 0-27 0,12 1-11 0,-6 3-10 15,5 1-50-15,-3 3-39 0,-2-1-81 0</inkml:trace>
  <inkml:trace contextRef="#ctx0" brushRef="#br0" timeOffset="55820.28">3882 9907 629 0,'8'-11'98'0,"-8"-1"52"0,2-1 35 0,-2 0-75 0,0 4-10 0,-3-3-36 0,2 1-10 0,1 0-5 0,0 0-23 0,2 2-20 0,1-1-2 0,-3 2-4 15,0 0 8-15,0 0-6 0,-6 2 2 16,4 1-4-16,2-1-2 0,-7 1-9 0,1 1-2 0,-3-1-1 16,-2 2 12-16,-2 0-9 0,2 0 6 15,2 1-10-15,0 2-16 0,1 0 14 0,2 3-2 0,-3 0 6 16,4 2-8-16,-3 2 3 0,0 1-5 0,3 4 5 15,-3 0-1-15,3 4 0 0,3 0-5 0,-2 1 5 16,3 1 7-16,0 2 2 0,0 0 11 0,2 2-8 16,1 2 2-16,1-4 13 0,1 6-8 0,1-6 10 15,3 0 3-15,-3-1 3 0,5-3 7 0,-4-1-7 16,2-2-7-16,1-2 10 0,-3-3-7 0,3-3 11 16,-4-1 10-16,3-3-4 0,0-1 8 0,1-2-8 0,8-3-3 15,-5-3 6-15,0-1-8 0,0-4 8 0,-1 0-10 16,0-6 78-16,4-1-96 0,0-3 70 0,-3-1-172 15,-2 0 76-15,2 0 25 0,-3 5-2 0,0 3-6 0,-1 6 5 16,-2 3-4-16,2 6 5 0,-2 1-5 0,-2 4-6 16,3 1 5-16,-6 5-4 0,2 0 7 0,-1 3-2 15,1 6-7-15,-3-1 6 0,0 3 5 0,1-1-2 16,0-1 10-16,0-1-8 0,4-1 1 0,-5 1 0 16,2-5-4-16,0 0 2 0,1-4-20 0,-2-2-13 15,1-2-52-15,0-5 18 0,2 0-110 0,-2-4-162 16</inkml:trace>
  <inkml:trace contextRef="#ctx0" brushRef="#br0" timeOffset="55968.08">4367 9791 529 0,'-9'-8'80'0,"10"4"-6"0,1 1 23 16,4 3-98-16,1 0-49 0,5 0-211 0</inkml:trace>
  <inkml:trace contextRef="#ctx0" brushRef="#br0" timeOffset="56548.07">3744 12246 377 0,'5'3'307'0,"0"2"-103"0,3-1-145 0,-3 1 2 0,3 2-25 0,-1 2 0 0,0 2-6 0,4 3 1 0,-4-1-29 0,4 4 5 0,-2 1-13 0,0 1 10 0,1 1 1 0,1 4 1 0,-5 1 11 15,1 2-10-15,-1 0-7 0,-2 5 0 0,1-1-8 0,-4 3 8 16,0 2 12-16,-1-1-13 0,-1 2 12 0,-4 1-15 16,1 1 0-16,-5 3 14 0,-1 0-12 0,-3 1 13 15,0-1 1-15,2-1-7 0,-4 0 7 0,5-5-10 0,1 1-13 0,0-10 11 16,5-2-26-16,0-4 15 0,1-4-68 16,2-2-106-16,1-5-86 0</inkml:trace>
  <inkml:trace contextRef="#ctx0" brushRef="#br0" timeOffset="57038.86">4270 12658 1160 0,'-13'-9'190'0,"5"4"-174"0,-2 3-15 0,5 2 3 15,0 3-17-15,-1 2-2 16,4 0 11-16,-2 0-7 0,0 1 20 0,0 2-19 0,0-2 0 0,1 2-9 0,2 0 2 0,0 0 21 15,1 3 7-15,0 1 3 0,0 0 6 0,1 2 1 16,3 2 0-16,-1 2 1 0,2 1-4 0,-1 4-4 16,0 0-2-16,-1 0-1 0,4 0-7 0,0 1 9 15,-3-4-10-15,2 2 10 0,1 2-3 0,-4-2-5 16,3 1 8-16,-2-2-10 16,-2-4-9-16,1-3 13 0,-1 0-2 15,3-7 8-15,7 1-8 0,-8-4 9 0,-4-4 4 16,0 0 1-16,0 0 12 0,11-8-3 0,-7-3-8 0,4-3 5 0,-5-4-4 15,3-4-11-15,-4-2 6 0,0-5-9 0,0-4 3 0,0 0-6 0,-2-2 2 0,0-4-3 32,1 1 2-32,-1-3-7 0,0 1-2 0,1 0-2 0,-2 2 3 15,-4 5 2-15,-6 3-6 0,2 6 2 0,1 9-6 0,-3 2 0 0,5 7 2 0,-1 3-4 32,0 2 2-32,1 7-1 0,-5 1 3 0,-1 5-2 15,-1 5 9-15,-3 0-1 0,8 4 6 0,-2 2-3 0,2-2-3 16,4-1 19-16,1 1-10 0,3-3 17 0,3 2 8 15,2-3-8-15,4-1 10 0,1-2-10 0,2-1 0 0,1-3 0 16,3 0 5-16,1-4-2 0,0-3 6 0,5-3-10 16,-2-2-6-16,2-4 2 0,0-3-10 0,2-2-10 15,3-2-6-15,-1-1-4 0,3-3-30 0,-8-2-75 16,2-1-52-16,-1-1-7 0,-4 1-151 0</inkml:trace>
  <inkml:trace contextRef="#ctx0" brushRef="#br0" timeOffset="59218.01">4633 9714 283 0,'-3'-5'44'0,"2"0"96"0,-2-2-3 0,2-1 5 0,-2 0-40 0,2 2-34 0,-2 0-13 0,1-2-5 0,0 2-50 0,0 2 12 15,1 0-18-15,1 2 15 0,0 2-9 0,0 0-5 0,0 0 5 16,0-1-7-16,-2 0 4 0,1 1 3 0,1 0 5 15,-1 0-1-15,-1-1 16 0,1 1 8 0,0-1 4 0,0 0-4 16,0 1-18-16,0 0 7 0,1 0-9 0,-1 0 9 0,-1 0-13 16,1 0-7-16,1 0 1 0,-7 7-4 15,9 0-1-15,-2-1 6 0,0 3-12 0,0-1 11 16,0 1-4-16,-2 0 11 0,1 0 1 0,-1-1 1 16,0 1-14-16,-1-1 18 0,-1 0-4 0,-1-2 10 15,2 0 1-15,-2-3 7 0,1 2 8 0,-1-2-2 16,1 1 6-16,-1-2 3 0,1-1-5 0,-1-1 5 0,0-2-9 15,2 1 11-15,0-2-4 0,3 3 6 0,0 0-13 0,0-1-5 0,0 0 2 0,-6-17-2 16,6 11-11-16,1 0-6 16,0-2-5-16,1 0 2 15,1 1-9-15,-2 0 12 0,1 0-4 0,2 3 9 0,-3 0-7 16,1 0-12-16,0 1 3 0,-2 4-7 0,0 0 3 16,0 0 4-16,0 0-11 0,0 0 9 0,0 0-12 0,0 0 1 0,0 0 10 0,0 0-9 0,-4 8 0 15,0-2 13-15,0 1-8 0,-2 1 9 0,-1 0-4 16,2 1 4-1,0 0 2-15,2 1 2 0,-1 0 6 0,1-1-8 0,2 2 0 0,1 0-2 0,-1-2 4 0,1 1-2 32,1 0 4-32,1 1-5 0,3 2-11 0,-4 0 16 0,3 2-6 15,0 1 11-15,0 0-13 0,2-1 1 0,-2 1 1 0,0 1 0 0,0 2 10 0,0 1-9 32,0 0-2-32,0-2-1 0,3-3 6 0,-3 0 0 0,1-2 7 15,0-2-8-15,1 0-10 0,-1-4 19 16,1 0-12-16,0-3 16 0,0-1-6 0,1-2 0 0,1-1 6 15,0-1-6-15,1-2-10 0,0-3 11 0,-1-2-10 16,7-1 11-16,-6-2-12 0,3-2-1 0,0-4 0 16,-4-3-2-16,4-2-18 0,-2-3 21 0,2 0-10 15,-4 4 15-15,-1 0-5 0,-2 2-4 0,-1 5 3 0,-1 1-4 16,1 4 8-16,-2 3-5 0,-2 6-2 0,0 0-3 16,0 0-2-16,0 0-17 0,0 0 2 0,5 8-7 15,-5-2 11-15,4 6 13 0,3 1 2 0,-6 1 2 16,1 4 3-16,4-2 3 0,-5-2 3 0,7 1-2 15,3-1 2-15,-5-2 0 0,5 3 2 0,-4-2-2 16,-1-1 0-16,3 0 1 0,-1-5 4 0,-1-2-1 16,3-1 9-16,-2-1-14 0,2 0-2 0,2 0-1 15,-3-3 13-15,-2-1 0 0,2-1 8 0,-1-4-8 0,2 0-6 16,-1-3-4-16,0-2-4 0,-1-4 2 0,-2-2-2 0,1-2-3 16,-2-5-1-16,-1 2-3 0,0 0-16 0,-1-1 9 15,-2 1-8-15,-1 1 11 0,-1 1 10 0,-4 3-13 16,0 0 8-16,-1 4-13 0,0 1 6 0,0 5-4 15,-1 3-1-15,-2 2-1 0,-1 2 2 0,0 2 3 16,1 2 1-16,-2 2-2 0,2 1-4 0,-1 2 20 16,0 1-8-16,2-2 11 0,3 0-1 0,2 0-2 15,1-3 11-15,2 1-9 0,1-2 12 0,5 0-6 16,0 0 4-16,1-1-4 0,-1-1 6 0,2-2 0 16,0-3 1-16,3 0-2 0,1-2-14 0,0-1 10 15,1-1-16-15,-2-2 13 0,3-1-13 0,-2-3-5 16,0-2 0-16,-3-2-5 0,0 0-23 0,-2-1 2 0,-3-2-13 15,1 1 10-15,-1-3 12 0,-1 3 10 0,-1 2 11 16,0 2-7-16,-2 3 11 0,2 0 1 0,-2 6 9 16,0 6-5-16,0 0 8 0,0 0-12 0,0 0-4 0,7-3-2 15,-3 9-8-15,0 4 11 0,1 0 0 0,2 2 4 16,0 0 1-16,3 2 0 0,-1 1 4 16,0 0 0-16,1 3 12 0,5-2-14 0,0 2-2 15,-3 2-2-15,1 0 1 0,-5 2 3 0,-2-1 3 0,4 0 1 16,-2-2 5-16,-3 2-12 0,-1 1 7 0,-4-3-7 15,0 0 0-15,1-1 2 0,-1-1-1 0,-1 1 0 0,1-1-16 16,-6-1 33-16,-4-1-11 0,-2-3 21 0,-1-1-8 16,-4-3-9-16,2-1 1 0,1-1-3 15,2-1 5-15,-1-4 1 0,5 0-1 0,1-1 3 16,-1-3 9-16,2-1-1 0,0-2 6 0,2-3-5 0,1-2-1 16,3-2-8-16,5-2-2 0,1-2 1 0,3-4 0 0,3-1-18 15,4 1-5-15,-1-4-4 0,2 2-12 0,4-4 7 16,2 1 3-16,3 1-1 0,2 0 3 15,3-2 6-15,-4 2 1 0,1 2 3 0,-5 1 3 16,-5 2-3-16,-1 2-1 0,-4 1 0 0,-1 1 10 0,-3 1 1 16,-4 0 5-16,1 0-3 0,-4 3 12 0,0 1-11 15,-2 3 5-15,1 1-8 0,-3 0-3 0,0 2-5 16,2 1-6-16,0 4 3 0,0 0-5 0,0 0-1 16,0 0-3-16,-1 0 1 0,-10 10-5 0,9-3 5 0,-1 3 2 15,2 1 0-15,-2 0-2 0,1 1 12 0,1 1-9 16,1 1 9-16,0 1-1 0,1 2-1 0,1-1 11 0,2 3-10 15,1 1 7-15,1 0-10 0,1 3 2 0,0 0-4 16,1 1 4-16,0 0 2 0,2 0-1 0,-2-2 1 16,0 1-2-16,1-1 4 0,-1-1 2 0,-1-1 0 15,1-3-6-15,-4 1 5 0,2-3-2 16,2-1 4-16,-2 0-1 0,1-7 0 0,-1 1 5 0,-1-5 0 16,2-3 11-16,-7 0 3 0,0 0-2 0,9-10 4 15,-6 3-3-15,2-9-16 0,2-1 2 0,-4-5-6 16,5-4-2-16,-6-3-4 0,-2-2 0 0,0-4-1 0,-1-1 6 0,1-4-11 15,-1 0 3-15,-1-2-5 0,-5-1 8 0,-2 2-7 16,2 1 3-16,-3 3-4 16,2 8 8-16,-1 2 2 0,-2 7 2 0,2 5 0 0,0 3-6 0,1 9-1 15,1 1-11-15,-1 5 6 16,2 3-15-16,-2 5 13 0,-2 4-4 0,4 3 7 0,-3 7 5 16,3 0-6-16,4 4 10 0,2 4-10 0,3 1 4 0,4-1 12 15,5-1-5-15,1-1 10 0,3-1 2 0,3-4-36 16,4 0-29-16,2-5-6 15,5 0-105-15,-1-3-154 0</inkml:trace>
  <inkml:trace contextRef="#ctx0" brushRef="#br0" timeOffset="126003.72">15273 15953 196 0,'-3'0'32'0,"-1"0"38"0,1 0-8 0,-2-2 44 0,5 2-10 0,0 0-2 0,0 0-3 0,0 0 2 0,0-1-22 0,0-13 5 0,0 8-11 0,5 0 12 0,-3-1-11 15,1-1-22-15,4 1 3 0,-1 0-10 0,-1 0-17 0,3 0 7 16,-3-1-15-16,1 1 14 0,3-1-15 0,-3 2-4 16,2 1 5-16,-1 0-8 0,-1 0-13 15,5 1 13-15,-5 1-12 0,5 0 13 0,-1 2-2 0,-1 0-3 16,1 0 3-16,1 1-5 0,-1 1 5 0,-1 1-11 0,2 1 2 15,-3 0-5-15,0 2 13 0,2 1-9 0,1 0 7 16,-3 2-8-16,0 2 11 0,1 0-6 0,-4 2-7 16,3 0 2-16,-2 2 8 0,-2-1-1 0,-2 0 9 0,-2-1-9 15,0 2-13-15,-1-2 26 0,1-1-12 0,-5-1 17 16,2-1-10-16,-4-1 1 0,2 2 4 0,0-3-3 16,-2 0-3-16,0-3 14 0,0-3-10 0,0 0 13 15,0-1 3-15,1-1 4 16,-1-2 8-16,0-5-7 0,1 0-15 0,3-3 17 15,-1-3-12-15,4 0 13 0,2-4-23 0,0-4 0 0,3 1-3 0,1-2 1 0,2-1-12 16,2 3 6-16,0 1-5 0,1 5 5 0,1 3-11 0,-1 3-7 16,2 2-2-16,-1 4-1 15,-2 1 2-15,1 3 9 0,-2 2-3 16,1 0 6-16,-2 3 3 0,0 0-7 0,0 3 8 0,1 1-8 16,-1 0 13-16,0 2-7 0,2-1 1 0,-5 0-5 15,2 1 3-15,0-2 2 0,-3-1 3 0,1-1-2 16,-1-1-8-16,-2-2 16 0,2 0-9 0,-1-3 13 0,0-1-8 15,2-1 0-15,-4 0 4 0,2-3-1 0,3-1 9 16,0-4-8-16,-2-1 3 0,5-2-3 0,-2 0 7 0,3-1-9 0,1 0-2 16,-3 0-1-16,1 2-2 0,-1 5-5 15,4 1 3-15,0 4-5 0,-4 3-8 0,0 3 7 16,-7 2-3-16,2 3 6 0,1 1-2 0,-4 3 6 0,0 0-3 16,-5 2 3-16,0 1 5 0,-1-1-3 15,-1 1 2-15,-1-3-2 0,0-2-2 0,-1-2 9 0,-3-4-6 0,2 1 6 16,2-1-1-16,0-4-3 0,7 1 3 0,-6-6-6 15,3-3-2-15,-1-2-70 0,-3-4-40 0,4-1-18 16,-3-3-167-16</inkml:trace>
  <inkml:trace contextRef="#ctx0" brushRef="#br0" timeOffset="126146.42">15677 15579 935 0,'-11'-3'101'0,"1"3"176"0,-2 4-165 0,4 3-50 0,-2 1 6 0,1 1-18 0,1 0 8 0,1-2-24 0,1 2 8 0,3-2-13 15,1-1-6-15,-1 1-6 0,3-2-8 0,0-2 4 0,3 0-10 0,0 1 9 0,2-4-12 0,1 0 12 0,4 1-1 0,2-2-50 0,2 1-22 16,-3-2-16-16,4-4-92 0,1-3-178 0</inkml:trace>
  <inkml:trace contextRef="#ctx0" brushRef="#br0" timeOffset="126573.31">16243 15265 745 0,'14'-20'33'15,"1"0"-13"-15,-2 3-21 0,1-2 12 0,-2 3-4 16,0 2 9-16,0 1 15 0,-2 2-7 0,-3 1 17 0,-1 4 26 15,-5 0-6-15,3 1 14 0,-3 2 1 0,-1 3-23 16,0 0-1-16,0 0-9 0,0 0-15 0,0 0-7 16,0 1-8-16,0 0 4 0,-6 17 3 0,4-10-13 15,-2 1 12-15,0-1-15 0,0 1-4 0,-1 1 11 16,-1 1-2-16,1 3 7 0,-3 1-10 0,3 0 0 16,-3 1-2-16,0 5 2 0,2 1 5 0,-1 3-6 0,5 0 3 15,-1 0-3-15,-4 2 4 0,1 3-6 0,0 2 1 16,2 3 0-16,-3 1 4 0,5 3-10 0,-6-2 2 15,3 3-2-15,5 2 7 0,-3-2-4 0,2 4-1 0,-4 1-1 16,3 1-1-16,2 5 4 0,1 0 1 0,-1 1 2 16,0 2 4-16,0 1-10 0,0 1 7 0,4-1-7 15,-1 0 11-15,4-4-7 0,-3 4 8 16,4-3-8-16,0-2 0 0,0 0 3 0,3-7-6 16,2 0 5-16,2-3-10 0,1-7-1 0,-3 0-9 0,2-5 6 15,-2-3-15-15,-1-2-44 0,4-3-2 0,-3-3-18 0,1-3-12 16,-1-4-42-16,-2-1-85 0</inkml:trace>
  <inkml:trace contextRef="#ctx0" brushRef="#br0" timeOffset="127270.25">16668 15606 669 0,'-7'-9'77'0,"1"3"262"0,6 6-338 0,0 0 5 0,-1 0-12 0,0 0 10 0,1-1 6 0,-6-8 4 0,12 8 20 0,4 1-16 0,3 0 5 0,-7-2 24 0,2 2-10 16,0-2 15-16,-1 1-10 0,5 1 0 0,2 1-4 16,0 1 1-1,0 3-26-15,3 0 0 0,-2 1-8 0,-1 3 6 16,1 0-12-16,0 4-1 0,1 4 2 0,0 2-3 0,-1 4-18 16,-4 1 23-16,3 3-8 0,-4 3 14 0,0-2-2 0,1 1-6 0,-3-2 0 0,-3 3-4 15,3 0-9-15,-5-5 20 0,1 2-4 0,-2-6 10 16,0-2-13-16,1-1 6 0,-3-5-1 15,0 0 6-15,2-1 17 16,-2-6-1-16,0 1 7 0,0-5-5 0,0-1 14 0,2 0 15 0,-2-1 8 16,0 0 3-16,4-6 11 0,-3-3-29 15,3-3 6-15,-2-2-12 0,-1-3 0 0,-1-4-8 0,1-3-14 0,2-7 8 0,-2-4-8 0,2-2-17 16,0-3 4-16,1-1-10 16,0 3 1-16,1 0 0 0,1-2 0 0,0 5-1 15,-1 2-1-15,0 6-12 0,1 7 4 0,-1 5-7 0,1 2 3 0,1 7-11 16,-4 1-9-16,-3 5-1 15,0 0-27-15,0 0-8 0,4 5-13 0,1 5 4 0,-2 2-17 0,0 4-12 32,-3 1-3-32,2 2-9 0,0 2-21 0,6 1-57 0,4 3-59 15,-1-1 3-15,-1 1-121 0</inkml:trace>
  <inkml:trace contextRef="#ctx0" brushRef="#br0" timeOffset="127460.18">17229 15933 427 0,'1'-1'526'0,"1"0"-309"0,1 0-147 16,-2 1 35-16,-1 0-97 0,0 0 7 0,1 0 0 16,14 5 1-16,-10-2-9 0,-1 1 12 0,0 1-13 0,0 0 15 15,3 5 0-15,-5-2 2 0,2 4 8 0,-1 0-8 16,0 0-9-16,1 3-7 0,0 0-2 0,0 3 1 16,-2-4 0-16,2 2-4 0,-1-2 3 0,1 0-2 0,0 2 4 15,0-1-10-15,0-1-10 0,0-2 1 0,0-3-11 16,-1-2-46-16,1-1-15 0,0-4-18 0,3 1-89 15,-2-4-171-15</inkml:trace>
  <inkml:trace contextRef="#ctx0" brushRef="#br0" timeOffset="127618.92">17339 15751 598 0,'-3'-11'84'0,"-2"6"173"15,1 0 100-15,-2 4-298 0,2 1-21 0,-1 1-31 16,2 2 13-16,0 1-20 0,0 0-7 0,2 1 18 0,1-1-16 15,1 0 19-15,4 0-5 0,-1-2-18 16,2 0-14-16,2 1-7 0,2-1-66 0,-1-1-106 0</inkml:trace>
  <inkml:trace contextRef="#ctx0" brushRef="#br0" timeOffset="128029.49">17320 15162 760 0,'-2'-12'109'0,"1"3"-7"15,-3-1 1-15,3 4-8 0,0 1-36 16,0 0-5-16,1 1-7 0,0 0 3 0,0 1-19 15,2 2-3-15,-2 1-7 0,0 0 3 0,0 0-15 16,0 0-7-16,1 0-5 0,14 8 1 0,-10-3 4 0,0 3-3 16,1 2 8-16,1 0-9 0,0 6 2 0,-1-4 0 0,0 3 1 15,0 0 1-15,1-1 9 0,-4 2-13 0,2-4 2 16,3 3-4-16,-4-3 14 0,1 1-9 0,2 1 4 16,-5-8-5-16,2 0 14 0,2-4 2 0,-1-2 1 15,0 2 1-15,2-3 12 0,-1-2-14 0,3-1 9 0,2-3-11 16,-3 0 2-16,5-7-11 0,-4-1-3 0,1-1-2 15,3-2-12-15,1 5-22 16,-2 2-18-16,-1 0 3 0,-4 2-19 0,0 6-8 16,2 2 10-16,-2 3-10 0,3 7 19 0,-6-2 20 0,4 6-7 0,-4 2 8 0,1-3-9 15,4 9-20-15,-5-4-50 16,5 4 3-16,4-1-193 0</inkml:trace>
  <inkml:trace contextRef="#ctx0" brushRef="#br0" timeOffset="128376.95">16803 16194 698 0,'-6'1'115'0,"1"1"-98"0,0 2 2 0,2 0-17 0,3 1-5 0,0-1 1 0,3-1 3 0,2 0 0 0,-1-3 19 0,3 2 15 0,5-2 24 0,1-1-9 15,2-2 29-15,4-1-7 0,0 0-17 0,0 1 12 16,4 0-20-16,0-1-9 16,1 1-6-16,3 1-2 0,-2-1-24 0,4 3-5 0,2-3-2 0,3 0 0 0,7-1 0 15,-2 0 3 1,1-1 4-16,0 3-1 0,-6 1 1 0,0 1-8 0,-3 2 0 0,-1-2-3 15,5 2 10-15,-2-1-5 16,-2-2 1-16,5 0-5 0,-4 1-12 0,-4 0 12 0,2 0-19 0,-8 3 13 16,-2-3-27-16,-3 2-43 15,-2 1-3-15,-3 1-21 0,0 2-47 0,-6 0-88 0</inkml:trace>
  <inkml:trace contextRef="#ctx0" brushRef="#br0" timeOffset="128708.36">17329 16423 932 0,'-7'3'67'0,"2"-2"-46"16,-2-1-3 0,3-1-10-16,4 1 3 0,0 0 53 0,0 0-12 0,-4-10 23 0,6 4-26 0,3 0-14 0,2 1-2 0,0-3-7 15,3 0-25-15,2 2 7 0,-1 1-9 0,0 3 6 16,-3 3-13-16,-2 3-19 0,-2 4 43 0,-2 3-36 15,0 2-31-15,-3 3 43 0,-1 5-57 0,-3 0 66 16,-1 1-1-16,-2 0 11 0,0 1 4 0,-1 0-2 16,-1 1-14-16,0-3 20 0,1-2-8 0,0-1 15 0,1-5 3 15,2-2 8-15,3-2 5 16,1-3-1-16,2-1 9 0,0-3-3 0,3-2 10 0,3-3-8 0,2-1-1 16,4-4-24-16,3-1-8 0,4-3-2 0,1-4-15 15,4-5-11-15,3 0-14 0,3-3 2 0,2-2-38 0,-2-2-20 16,3 3-26-1,1 0 2-15,-3 4-61 0,1 3-91 16</inkml:trace>
  <inkml:trace contextRef="#ctx0" brushRef="#br0" timeOffset="133919.01">18394 16149 533 0,'1'1'86'0,"0"0"161"0,-3-3-170 0,2 2-35 0,1-2-3 15,6-1-2-15,4 2 22 0,0-2 0 0,4 1 5 0,1-1-6 0,-2-1-13 16,10 0-5-16,-2 2-12 0,4 0 8 0,0-2-13 16,0 2-16-16,-1-3 10 0,-2 2-12 0,2 2 1 15,-4 1-1-15,0-1-7 0,2 1 5 0,-1 0-11 0,1 0-18 16,-2 1-17-16,-1-2 4 0,1 1-23 0,-3-4-82 16,3 0-65-16</inkml:trace>
  <inkml:trace contextRef="#ctx0" brushRef="#br0" timeOffset="134325.34">18986 15761 1235 0,'0'-16'206'0,"4"-1"-168"0,2 0-12 15,4 1 11-15,2 2-27 0,1 5-6 0,2 0 3 16,-1 1-6-16,-3 5-4 0,0-2 7 0,-1 2-9 0,-1 3 8 15,-1 0-3-15,1 2-4 0,0 1 8 16,0 4-7-16,1 2 10 0,0 5-4 0,1-1 2 0,-1 3-4 16,4 1 1-16,-3 3-2 0,-1 3-2 0,2-1-2 15,-2 1-7-15,3 2 16 0,-3 3-8 0,-1 1 9 16,-2 0-1-16,-3-1-5 0,3 1 8 0,0-3-8 0,-2-1-8 16,0-4 15-16,5 1-11 0,1-1 13 15,2-1-1-15,-3-2-3 0,-1-3 11 0,-3-7-11 16,1-1-7-16,0-3 36 0,2-2-1 0,0-2 17 0,1-3 7 0,1-3-12 15,-2-1 0-15,3-7-2 0,-2-1-4 0,1-2-6 16,-1-3 1-16,0-2-2 0,2-3-12 0,-4-1-9 16,1-3-4-16,-1-3 2 15,1 1-1-15,-3-2-5 0,1-1 0 0,-1 5-2 0,-1 2-1 0,-3 5-8 16,0 1-6-16,-2 5 1 0,0 2-10 16,1 3-11-16,-1 0-10 0,0 2-1 0,0 3-29 0,0 6-49 15,0 0-14-15,0 0-13 0,1 7-33 0,-3 4-53 16,-1 2-95-16</inkml:trace>
  <inkml:trace contextRef="#ctx0" brushRef="#br0" timeOffset="135252.84">19753 16052 372 0,'-2'0'294'0,"1"-4"-91"0,-1 0-117 0,5 1-6 0,0-3-26 0,2 4-13 0,2 0-16 0,-2-2 7 0,4 1-11 0,-3 0-18 0,1 2 7 0,-3-1-10 0,0-2 3 0,1 1-1 0,2-1-2 15,2 2 0-15,-1-1 0 0,3-1-3 0,-2 2 5 16,-5-3-5-16,3 0-6 0,-1-1 10 0,0-2-6 16,-2 0 7-16,1-2-2 0,-4 0-1 0,1-1 4 0,-1-1-3 15,2 0-2-15,-3 0 2 0,-2 0-4 0,0 2 4 16,-1 1 9-16,-1 3-17 0,1 1 6 0,3 5-11 16,0 0-2-16,-1 0 5 0,1 0-7 0,-16 1 8 15,10 5 3-15,0 1-1 0,1 1 9 0,-3 2-6 16,0 1-9-16,2 1 28 0,0 1-15 0,2 1 21 0,4 2-2 15,-1 0-1-15,-1-1 7 0,2-2-8 0,2 2-12 16,-1-1 16-16,3-1-14 0,1 3 15 0,2-5-11 0,2 2-3 16,0-1 5-16,0-1-5 0,2 1-2 0,0-2 6 15,-3-1-7-15,0-1 6 0,1-3-2 16,-3-2-1-16,1-1 2 0,-1 0-3 0,-1-1-9 0,-2-1 1 16,-1 0-7-16,1-1 5 0,-2 0-10 0,0-1-3 15,0-1-1-15,0-1-2 0,-1-1-12 0,-1-3 17 16,1 4-13-16,-1-2 15 0,1 6-7 0,0 0 2 15,0 0 7-15,0 0-5 0,0-1 2 0,-1 0-2 0,1 0-15 16,-1 0 6-16,-1 0-31 0,1 0-68 0,0 0-54 16</inkml:trace>
  <inkml:trace contextRef="#ctx0" brushRef="#br0" timeOffset="136006.62">20008 15939 559 0,'-2'-5'26'0,"-5"0"20"0,0 0-32 0,3 1 28 0,-3 0-32 0,2 1-11 0,1-1 7 0,-2 0-11 0,0 1-6 15,2 0 14-15,-1 1-16 0,2 2 15 0,-1 0-2 0,0 0-3 16,-1 0 5-16,1 2-10 0,-3 1-19 0,1 1 31 16,1 1-14-16,0 0 19 0,-2 0-8 0,1 1-7 15,2-1 15-15,-1 1-14 16,1 1 9-16,4-1 12 0,-3 2-11 0,3-2 12 0,0 0-3 0,3 1-8 0,-3-1 6 16,4 0-10-16,0 0-13 0,2-1 24 15,2-2-11-15,-1 0 19 0,0-2 3 0,3-1-16 16,2 0 12-16,0-2-15 0,3 0 4 0,-1-2 6 0,3 0-14 0,-1-1 11 15,0 0-6-15,1-1 1 16,-1-1 1-16,-3 0-5 0,1 1-22 0,0 2 9 0,-5 0-17 16,-2 2 12-16,-2 1-24 0,-1 1 13 15,1 3 9-15,-1 3-4 0,1-1 3 0,-3 2 21 16,-6-1-10-16,4 3 14 0,-3 2 10 0,2 1-6 16,1 2 15-16,-1 1-14 0,-3 0-5 0,2-2 14 0,2 1-10 0,-4-3 14 15,6 0 8-15,-4 0-20 0,5-1 18 0,0 0-18 0,-1 0 9 16,3-4 15-1,-5-6-3-15,0 0 11 0,0 0 12 0,7 1-24 0,0-6 2 16,1-2-11-16,0 0-23 0,1-3 14 0,2 2-18 0,-2-3 17 0,-1-2-2 0,3 1-16 16,-3-4 10-1,0 1-14-15,-2 2-6 0,-2 0 3 0,0-1-16 16,4 4 11-16,0-1-9 0,0 3 5 0,-1 4 13 16,-5 0-9-16,-2 4 2 0,0 0 15 0,0 0-8 15,0 0 11-15,0 0 5 0,0 0-8 0,0 0 12 16,0 0-13-16,0-1 5 0,-2-13 9 0,-4 8-12 0,2-2 13 15,2 1-1-15,2-3-4 0,-1-2 7 0,-2-4-9 16,1-1-8-16,-1-3 10 0,1-1-10 0,1 1 12 0,-1-2 2 0,-2-4-5 0,1-1 16 16,1 1-13-1,-3-3 17-15,-1 2 44 0,1 2-20 0,-1 2 25 0,-1 7-40 0,6 8-7 16,2 3 1-16,-1 5-6 0,0 0-24 0,-5 3-12 16,2 5-2-16,6 8 1 0,-3 2 16 0,2 4-7 15,-2 6 7-15,0 0-8 16,1 0 1-16,4 0 12 0,3-1-10 0,-2-2 12 15,6-2-8-15,-2-1 4 0,2 0 4 0,2-4-4 16,1 0-12-16,-2-4-12 0,0-3-26 0,1-2 5 16,0-2-84-16,-2-4-177 0</inkml:trace>
  <inkml:trace contextRef="#ctx0" brushRef="#br0" timeOffset="136132.84">20272 15883 1283 0,'1'2'212'0,"-4"1"-169"0,1 1-1 0,0 1-13 0,4 2-26 0,6 2 8 0,2-1 0 0,3 0 4 0,-1-2 10 0,4-2-12 16,1-1 3-16,1-1-7 0,4-2-5 0,-2 0-4 15,1-1-21-15,1-2 3 0,1 0-78 0,-2-1-179 16</inkml:trace>
  <inkml:trace contextRef="#ctx0" brushRef="#br0" timeOffset="136545.28">19496 15302 1140 0,'-8'-20'179'0,"3"3"-82"16,2 1 56-16,2 1-133 0,-1 2 24 0,5 1-34 16,2 0 4-16,3 1-14 0,3 6-16 0,-2-2-3 15,2 4-5-15,-1 1 2 0,-1-1-23 0,-1 6 17 16,0 1-19-16,0 4 20 0,0 3 0 0,2 2 19 16,-1 2 8-16,1 3-3 0,2 2-2 0,-3 3 7 15,-1 1-4-15,-1-1 5 0,-2-3 0 0,-1-2-3 0,2 1 4 16,-1-4-4-16,-2 0-2 0,4-1 12 0,0-3-9 15,-3-3 12-15,1-1-11 0,2-3 10 0,-7-2 5 16,8-2-1-16,1 0-2 0,1-3 10 0,5-2-4 16,3-3 6-16,5-2-14 0,2-2-8 0,5-1-8 0,-4 1 1 15,-1-1-28-15,-2 1 4 0,-2 3-25 0,-3 3 14 16,0 2-36-16,-3 4-37 0,-2 1-4 0,0 3-17 16,-2 2-30-16,-3 2-89 0</inkml:trace>
  <inkml:trace contextRef="#ctx0" brushRef="#br0" timeOffset="136861.67">19255 16523 446 0,'3'1'324'0,"-3"2"-164"0,5-1-60 16,2 1 10-16,-1-5-24 0,12-3-16 0,6-2-6 16,10-1 1-16,5 0-17 0,4-3-19 0,3-3-3 15,1-1-1-15,6-2 11 0,4-2-5 0,7 3 1 16,5 0-3-16,0 2-16 0,-5 3-12 0,-9 2 2 0,-7 4-5 16,0 0-6-16,-5 4-25 0,0 0-11 0,-1-2-3 15,0 2-30-15,-1 0-13 0,-3-2-28 0,-5 2 7 16,-5 0-49-16,-4-1-34 15,-3 2-16-15</inkml:trace>
  <inkml:trace contextRef="#ctx0" brushRef="#br0" timeOffset="137162.81">19797 16566 1237 0,'-6'-1'49'0,"-1"1"-34"16,4 0 7-16,1-3-12 0,6 2 8 0,2-5-9 16,2-1-3-16,6 4 4 0,0 0 14 0,2 2-13 15,-2 2-2-15,-2 3-7 0,-2 3-26 0,-2 5 11 16,0 3-14 0,-1 4 14-16,0 1 0 0,-5 2 8 0,-1 1 9 15,-2-2-5-15,-3 1-7 0,0 2 11 0,-4 0-3 0,1-2 4 16,0-1-6-16,2-2 11 0,-2-3 6 0,2-5 2 15,3 0 6-15,1-3 12 0,1-4-9 0,2 0 13 16,-1-4 8-16,3-2-1 0,4-3 4 0,2-2-5 16,5-2-21-16,2-5-9 0,2-4-5 0,3-4 1 15,2-2-5-15,3-2-16 0,3-3-7 0,4-2-3 16,6-4-19-16,1-8-35 0,3 1-24 0,-3-2-7 16,-1 4-78-16</inkml:trace>
  <inkml:trace contextRef="#ctx0" brushRef="#br0" timeOffset="137559.44">20613 15292 1197 0,'0'-7'24'0,"0"7"16"0,0 0-14 0,0 0 13 16,0 0-38-16,8-4-4 0,-5 9-4 0,3 4 3 15,4-2-5-15,0 2 30 0,9 4-15 0,-1 1 20 16,0 3-8-16,5 2-3 0,-2 2 2 0,6 4-5 16,0 3-6-16,-1 4-2 0,1 1-2 0,-1 1-1 15,1 4 0-15,-2 3 3 0,0 4 1 0,-5 5-1 0,1-1-12 16,-2 1 11-16,-5-1-4 0,-2 1 7 0,-3 2-4 0,-4 0-2 15,2 3 4-15,-7-1-3 0,0 3-1 0,-2 0 0 16,-7-1-8-16,-1 3 6 16,-7 1 1-16,-1 3 3 0,1-1 5 0,-5 0-2 0,0-1 5 0,-2-1-9 15,-4-2 5-15,0 0-5 16,-1 0 8-16,-3-2-3 0,-2 0 3 0,-3-2-4 0,1-4-5 0,2-2 0 16,2-3-16-16,6-3 9 0,0-2-27 15,1-2-45-15,2 0-37 0,0-2-10 0,3 1-154 0</inkml:trace>
</inkml:ink>
</file>

<file path=ppt/ink/ink20.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31T05:51:53.27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39 516,'15'-20'2064,"-14"8"129,-1 12-2193,9-7-387,-9 7-1161,0 0-387</inkml:trace>
</inkml:ink>
</file>

<file path=ppt/ink/ink2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5:51:45.37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294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281">0 12,'0'0,"0"0,0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A024855E-BE47-9567-E71A-DC20B9E38E4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37923" name="Rectangle 3">
            <a:extLst>
              <a:ext uri="{FF2B5EF4-FFF2-40B4-BE49-F238E27FC236}">
                <a16:creationId xmlns:a16="http://schemas.microsoft.com/office/drawing/2014/main" id="{D3E44A2F-07E2-FD0A-A67A-5AF4B66B580E}"/>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0964" name="Rectangle 4">
            <a:extLst>
              <a:ext uri="{FF2B5EF4-FFF2-40B4-BE49-F238E27FC236}">
                <a16:creationId xmlns:a16="http://schemas.microsoft.com/office/drawing/2014/main" id="{27585532-DA0F-1131-C392-403617E4865A}"/>
              </a:ext>
            </a:extLst>
          </p:cNvPr>
          <p:cNvSpPr>
            <a:spLocks noGrp="1" noRot="1" noChangeAspect="1" noChangeArrowheads="1" noTextEdit="1"/>
          </p:cNvSpPr>
          <p:nvPr>
            <p:ph type="sldImg" idx="2"/>
          </p:nvPr>
        </p:nvSpPr>
        <p:spPr bwMode="auto">
          <a:xfrm>
            <a:off x="1041400" y="762000"/>
            <a:ext cx="4775200" cy="35814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25" name="Rectangle 5">
            <a:extLst>
              <a:ext uri="{FF2B5EF4-FFF2-40B4-BE49-F238E27FC236}">
                <a16:creationId xmlns:a16="http://schemas.microsoft.com/office/drawing/2014/main" id="{BD2B75CC-F4FE-C6EA-2A62-2C15488B6299}"/>
              </a:ext>
            </a:extLst>
          </p:cNvPr>
          <p:cNvSpPr>
            <a:spLocks noGrp="1" noChangeArrowheads="1"/>
          </p:cNvSpPr>
          <p:nvPr>
            <p:ph type="body" sz="quarter" idx="3"/>
          </p:nvPr>
        </p:nvSpPr>
        <p:spPr bwMode="auto">
          <a:xfrm>
            <a:off x="914400" y="4572000"/>
            <a:ext cx="5029200" cy="4343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37926" name="Rectangle 6">
            <a:extLst>
              <a:ext uri="{FF2B5EF4-FFF2-40B4-BE49-F238E27FC236}">
                <a16:creationId xmlns:a16="http://schemas.microsoft.com/office/drawing/2014/main" id="{2F33A8BB-57D4-17D2-77E9-CA34808A2D25}"/>
              </a:ext>
            </a:extLst>
          </p:cNvPr>
          <p:cNvSpPr>
            <a:spLocks noGrp="1" noChangeArrowheads="1"/>
          </p:cNvSpPr>
          <p:nvPr>
            <p:ph type="ftr" sz="quarter" idx="4"/>
          </p:nvPr>
        </p:nvSpPr>
        <p:spPr bwMode="auto">
          <a:xfrm>
            <a:off x="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37927" name="Rectangle 7">
            <a:extLst>
              <a:ext uri="{FF2B5EF4-FFF2-40B4-BE49-F238E27FC236}">
                <a16:creationId xmlns:a16="http://schemas.microsoft.com/office/drawing/2014/main" id="{819DDB1E-806E-3FD2-10FD-AB48CD0334E6}"/>
              </a:ext>
            </a:extLst>
          </p:cNvPr>
          <p:cNvSpPr>
            <a:spLocks noGrp="1" noChangeArrowheads="1"/>
          </p:cNvSpPr>
          <p:nvPr>
            <p:ph type="sldNum" sz="quarter" idx="5"/>
          </p:nvPr>
        </p:nvSpPr>
        <p:spPr bwMode="auto">
          <a:xfrm>
            <a:off x="3886200" y="9144000"/>
            <a:ext cx="29718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835C15D6-D0AA-4811-A3A1-287181E2CC5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N"/>
          </a:p>
        </p:txBody>
      </p:sp>
      <p:sp>
        <p:nvSpPr>
          <p:cNvPr id="4" name="Rectangle 4">
            <a:extLst>
              <a:ext uri="{FF2B5EF4-FFF2-40B4-BE49-F238E27FC236}">
                <a16:creationId xmlns:a16="http://schemas.microsoft.com/office/drawing/2014/main" id="{9148C20A-5C6F-F939-91D9-95FC537BE32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BAFD0F8-F785-E3A0-72D2-E88777CE44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5B1DE56-3585-522B-F028-69AD456995EA}"/>
              </a:ext>
            </a:extLst>
          </p:cNvPr>
          <p:cNvSpPr>
            <a:spLocks noGrp="1" noChangeArrowheads="1"/>
          </p:cNvSpPr>
          <p:nvPr>
            <p:ph type="sldNum" sz="quarter" idx="12"/>
          </p:nvPr>
        </p:nvSpPr>
        <p:spPr>
          <a:ln/>
        </p:spPr>
        <p:txBody>
          <a:bodyPr/>
          <a:lstStyle>
            <a:lvl1pPr>
              <a:defRPr/>
            </a:lvl1pPr>
          </a:lstStyle>
          <a:p>
            <a:fld id="{6401E056-F074-4623-9150-5CB8103C620C}" type="slidenum">
              <a:rPr lang="en-US" altLang="en-US"/>
              <a:pPr/>
              <a:t>‹#›</a:t>
            </a:fld>
            <a:endParaRPr lang="en-US" altLang="en-US"/>
          </a:p>
        </p:txBody>
      </p:sp>
    </p:spTree>
    <p:extLst>
      <p:ext uri="{BB962C8B-B14F-4D97-AF65-F5344CB8AC3E}">
        <p14:creationId xmlns:p14="http://schemas.microsoft.com/office/powerpoint/2010/main" val="222052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ADA768F5-A659-BA4E-34EF-5974181549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4ACDD7A-2AFA-0009-6D19-1206FB94F3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FCDD8A-8475-41DF-6BD6-A961E30FD0BF}"/>
              </a:ext>
            </a:extLst>
          </p:cNvPr>
          <p:cNvSpPr>
            <a:spLocks noGrp="1" noChangeArrowheads="1"/>
          </p:cNvSpPr>
          <p:nvPr>
            <p:ph type="sldNum" sz="quarter" idx="12"/>
          </p:nvPr>
        </p:nvSpPr>
        <p:spPr>
          <a:ln/>
        </p:spPr>
        <p:txBody>
          <a:bodyPr/>
          <a:lstStyle>
            <a:lvl1pPr>
              <a:defRPr/>
            </a:lvl1pPr>
          </a:lstStyle>
          <a:p>
            <a:fld id="{1D7534BA-C8CB-4C35-88B4-226589CBE3D3}" type="slidenum">
              <a:rPr lang="en-US" altLang="en-US"/>
              <a:pPr/>
              <a:t>‹#›</a:t>
            </a:fld>
            <a:endParaRPr lang="en-US" altLang="en-US"/>
          </a:p>
        </p:txBody>
      </p:sp>
    </p:spTree>
    <p:extLst>
      <p:ext uri="{BB962C8B-B14F-4D97-AF65-F5344CB8AC3E}">
        <p14:creationId xmlns:p14="http://schemas.microsoft.com/office/powerpoint/2010/main" val="3877081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2AA465B1-4149-DB5B-5DF6-34F11D9624B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D9960C4-55F4-3D80-8349-9ABF9CD2FA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FE891C-C184-BAFB-99D5-94D727FF457C}"/>
              </a:ext>
            </a:extLst>
          </p:cNvPr>
          <p:cNvSpPr>
            <a:spLocks noGrp="1" noChangeArrowheads="1"/>
          </p:cNvSpPr>
          <p:nvPr>
            <p:ph type="sldNum" sz="quarter" idx="12"/>
          </p:nvPr>
        </p:nvSpPr>
        <p:spPr>
          <a:ln/>
        </p:spPr>
        <p:txBody>
          <a:bodyPr/>
          <a:lstStyle>
            <a:lvl1pPr>
              <a:defRPr/>
            </a:lvl1pPr>
          </a:lstStyle>
          <a:p>
            <a:fld id="{482EF18A-C9F4-4A62-9360-4B08A06D2DAD}" type="slidenum">
              <a:rPr lang="en-US" altLang="en-US"/>
              <a:pPr/>
              <a:t>‹#›</a:t>
            </a:fld>
            <a:endParaRPr lang="en-US" altLang="en-US"/>
          </a:p>
        </p:txBody>
      </p:sp>
    </p:spTree>
    <p:extLst>
      <p:ext uri="{BB962C8B-B14F-4D97-AF65-F5344CB8AC3E}">
        <p14:creationId xmlns:p14="http://schemas.microsoft.com/office/powerpoint/2010/main" val="108603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072D465C-C41D-1A82-9A9B-370C1D6866F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3B53589-BCCA-3DD1-6FF7-2AA75235BC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D2D21B1-BD27-1E39-C0E8-A8AF1FD1924A}"/>
              </a:ext>
            </a:extLst>
          </p:cNvPr>
          <p:cNvSpPr>
            <a:spLocks noGrp="1" noChangeArrowheads="1"/>
          </p:cNvSpPr>
          <p:nvPr>
            <p:ph type="sldNum" sz="quarter" idx="12"/>
          </p:nvPr>
        </p:nvSpPr>
        <p:spPr>
          <a:ln/>
        </p:spPr>
        <p:txBody>
          <a:bodyPr/>
          <a:lstStyle>
            <a:lvl1pPr>
              <a:defRPr/>
            </a:lvl1pPr>
          </a:lstStyle>
          <a:p>
            <a:fld id="{8B345D88-A32F-4E62-96AB-69D6ADA43E05}" type="slidenum">
              <a:rPr lang="en-US" altLang="en-US"/>
              <a:pPr/>
              <a:t>‹#›</a:t>
            </a:fld>
            <a:endParaRPr lang="en-US" altLang="en-US"/>
          </a:p>
        </p:txBody>
      </p:sp>
    </p:spTree>
    <p:extLst>
      <p:ext uri="{BB962C8B-B14F-4D97-AF65-F5344CB8AC3E}">
        <p14:creationId xmlns:p14="http://schemas.microsoft.com/office/powerpoint/2010/main" val="249983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C7F621F1-1848-431F-AB7D-E2690E7136E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5F77ED2-1E94-B292-15A9-432804A73F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FF37B30-941C-61BE-2500-1E214890C257}"/>
              </a:ext>
            </a:extLst>
          </p:cNvPr>
          <p:cNvSpPr>
            <a:spLocks noGrp="1" noChangeArrowheads="1"/>
          </p:cNvSpPr>
          <p:nvPr>
            <p:ph type="sldNum" sz="quarter" idx="12"/>
          </p:nvPr>
        </p:nvSpPr>
        <p:spPr>
          <a:ln/>
        </p:spPr>
        <p:txBody>
          <a:bodyPr/>
          <a:lstStyle>
            <a:lvl1pPr>
              <a:defRPr/>
            </a:lvl1pPr>
          </a:lstStyle>
          <a:p>
            <a:fld id="{FAEFFDB7-8998-494F-8182-53A957F8685D}" type="slidenum">
              <a:rPr lang="en-US" altLang="en-US"/>
              <a:pPr/>
              <a:t>‹#›</a:t>
            </a:fld>
            <a:endParaRPr lang="en-US" altLang="en-US"/>
          </a:p>
        </p:txBody>
      </p:sp>
    </p:spTree>
    <p:extLst>
      <p:ext uri="{BB962C8B-B14F-4D97-AF65-F5344CB8AC3E}">
        <p14:creationId xmlns:p14="http://schemas.microsoft.com/office/powerpoint/2010/main" val="1885289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Rectangle 4">
            <a:extLst>
              <a:ext uri="{FF2B5EF4-FFF2-40B4-BE49-F238E27FC236}">
                <a16:creationId xmlns:a16="http://schemas.microsoft.com/office/drawing/2014/main" id="{FA2DF542-65B1-11D0-09BA-73626E36233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E23FFC8-A8C4-9584-67C3-01EB1583CE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A16035E-F26D-71C8-0E70-20E9A61C8759}"/>
              </a:ext>
            </a:extLst>
          </p:cNvPr>
          <p:cNvSpPr>
            <a:spLocks noGrp="1" noChangeArrowheads="1"/>
          </p:cNvSpPr>
          <p:nvPr>
            <p:ph type="sldNum" sz="quarter" idx="12"/>
          </p:nvPr>
        </p:nvSpPr>
        <p:spPr>
          <a:ln/>
        </p:spPr>
        <p:txBody>
          <a:bodyPr/>
          <a:lstStyle>
            <a:lvl1pPr>
              <a:defRPr/>
            </a:lvl1pPr>
          </a:lstStyle>
          <a:p>
            <a:fld id="{564BEFC4-D6B0-45EF-B723-AF2B0862C4A2}" type="slidenum">
              <a:rPr lang="en-US" altLang="en-US"/>
              <a:pPr/>
              <a:t>‹#›</a:t>
            </a:fld>
            <a:endParaRPr lang="en-US" altLang="en-US"/>
          </a:p>
        </p:txBody>
      </p:sp>
    </p:spTree>
    <p:extLst>
      <p:ext uri="{BB962C8B-B14F-4D97-AF65-F5344CB8AC3E}">
        <p14:creationId xmlns:p14="http://schemas.microsoft.com/office/powerpoint/2010/main" val="661072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9DDF67F-8C06-A9DC-1340-5559803F245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5097BE3-067E-FF01-2570-ED622781C8A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F8727BA-010A-3A23-BE4F-B4ABCE134D37}"/>
              </a:ext>
            </a:extLst>
          </p:cNvPr>
          <p:cNvSpPr>
            <a:spLocks noGrp="1" noChangeArrowheads="1"/>
          </p:cNvSpPr>
          <p:nvPr>
            <p:ph type="sldNum" sz="quarter" idx="12"/>
          </p:nvPr>
        </p:nvSpPr>
        <p:spPr>
          <a:ln/>
        </p:spPr>
        <p:txBody>
          <a:bodyPr/>
          <a:lstStyle>
            <a:lvl1pPr>
              <a:defRPr/>
            </a:lvl1pPr>
          </a:lstStyle>
          <a:p>
            <a:fld id="{6BA47F84-0EEC-45AB-8967-31B708FB652F}" type="slidenum">
              <a:rPr lang="en-US" altLang="en-US"/>
              <a:pPr/>
              <a:t>‹#›</a:t>
            </a:fld>
            <a:endParaRPr lang="en-US" altLang="en-US"/>
          </a:p>
        </p:txBody>
      </p:sp>
    </p:spTree>
    <p:extLst>
      <p:ext uri="{BB962C8B-B14F-4D97-AF65-F5344CB8AC3E}">
        <p14:creationId xmlns:p14="http://schemas.microsoft.com/office/powerpoint/2010/main" val="116352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659E783-9B17-5020-D296-D5B6BF8193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63C4FAC-7FB2-933C-F11A-AF1737AB6B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9BC9D78-C31D-A38C-27BB-D01A98BB8579}"/>
              </a:ext>
            </a:extLst>
          </p:cNvPr>
          <p:cNvSpPr>
            <a:spLocks noGrp="1" noChangeArrowheads="1"/>
          </p:cNvSpPr>
          <p:nvPr>
            <p:ph type="sldNum" sz="quarter" idx="12"/>
          </p:nvPr>
        </p:nvSpPr>
        <p:spPr>
          <a:ln/>
        </p:spPr>
        <p:txBody>
          <a:bodyPr/>
          <a:lstStyle>
            <a:lvl1pPr>
              <a:defRPr/>
            </a:lvl1pPr>
          </a:lstStyle>
          <a:p>
            <a:fld id="{CCD04060-E8C5-4EFB-B416-C86D55129615}" type="slidenum">
              <a:rPr lang="en-US" altLang="en-US"/>
              <a:pPr/>
              <a:t>‹#›</a:t>
            </a:fld>
            <a:endParaRPr lang="en-US" altLang="en-US"/>
          </a:p>
        </p:txBody>
      </p:sp>
    </p:spTree>
    <p:extLst>
      <p:ext uri="{BB962C8B-B14F-4D97-AF65-F5344CB8AC3E}">
        <p14:creationId xmlns:p14="http://schemas.microsoft.com/office/powerpoint/2010/main" val="523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5F2D159-B803-62D1-5EA5-F2A9D9FD1B9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0609F81-CF4B-DC53-91C3-EE43C39AD79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4E13090-A625-E754-9ABC-667A4C752B0F}"/>
              </a:ext>
            </a:extLst>
          </p:cNvPr>
          <p:cNvSpPr>
            <a:spLocks noGrp="1" noChangeArrowheads="1"/>
          </p:cNvSpPr>
          <p:nvPr>
            <p:ph type="sldNum" sz="quarter" idx="12"/>
          </p:nvPr>
        </p:nvSpPr>
        <p:spPr>
          <a:ln/>
        </p:spPr>
        <p:txBody>
          <a:bodyPr/>
          <a:lstStyle>
            <a:lvl1pPr>
              <a:defRPr/>
            </a:lvl1pPr>
          </a:lstStyle>
          <a:p>
            <a:fld id="{CE0F354F-9C74-4F62-B705-3E01B2AA9A7E}" type="slidenum">
              <a:rPr lang="en-US" altLang="en-US"/>
              <a:pPr/>
              <a:t>‹#›</a:t>
            </a:fld>
            <a:endParaRPr lang="en-US" altLang="en-US"/>
          </a:p>
        </p:txBody>
      </p:sp>
    </p:spTree>
    <p:extLst>
      <p:ext uri="{BB962C8B-B14F-4D97-AF65-F5344CB8AC3E}">
        <p14:creationId xmlns:p14="http://schemas.microsoft.com/office/powerpoint/2010/main" val="2379881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BBC2A804-2452-7491-E298-306339AA017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4E82BA-2552-6EFB-B1CD-4D1C7E6094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4E7877E-B8A5-C108-E691-F2A32C8D48E8}"/>
              </a:ext>
            </a:extLst>
          </p:cNvPr>
          <p:cNvSpPr>
            <a:spLocks noGrp="1" noChangeArrowheads="1"/>
          </p:cNvSpPr>
          <p:nvPr>
            <p:ph type="sldNum" sz="quarter" idx="12"/>
          </p:nvPr>
        </p:nvSpPr>
        <p:spPr>
          <a:ln/>
        </p:spPr>
        <p:txBody>
          <a:bodyPr/>
          <a:lstStyle>
            <a:lvl1pPr>
              <a:defRPr/>
            </a:lvl1pPr>
          </a:lstStyle>
          <a:p>
            <a:fld id="{BB56F249-054A-45B7-94C6-136873AFE956}" type="slidenum">
              <a:rPr lang="en-US" altLang="en-US"/>
              <a:pPr/>
              <a:t>‹#›</a:t>
            </a:fld>
            <a:endParaRPr lang="en-US" altLang="en-US"/>
          </a:p>
        </p:txBody>
      </p:sp>
    </p:spTree>
    <p:extLst>
      <p:ext uri="{BB962C8B-B14F-4D97-AF65-F5344CB8AC3E}">
        <p14:creationId xmlns:p14="http://schemas.microsoft.com/office/powerpoint/2010/main" val="1775086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Rectangle 4">
            <a:extLst>
              <a:ext uri="{FF2B5EF4-FFF2-40B4-BE49-F238E27FC236}">
                <a16:creationId xmlns:a16="http://schemas.microsoft.com/office/drawing/2014/main" id="{22F113E9-6FA7-E191-DC7F-29F06037FDB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ADB602-309C-D5AC-CF9A-4463C623D6A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11DD066-05E4-C2E6-8CD4-F5C6A7361986}"/>
              </a:ext>
            </a:extLst>
          </p:cNvPr>
          <p:cNvSpPr>
            <a:spLocks noGrp="1" noChangeArrowheads="1"/>
          </p:cNvSpPr>
          <p:nvPr>
            <p:ph type="sldNum" sz="quarter" idx="12"/>
          </p:nvPr>
        </p:nvSpPr>
        <p:spPr>
          <a:ln/>
        </p:spPr>
        <p:txBody>
          <a:bodyPr/>
          <a:lstStyle>
            <a:lvl1pPr>
              <a:defRPr/>
            </a:lvl1pPr>
          </a:lstStyle>
          <a:p>
            <a:fld id="{A785D1FE-694E-462D-B585-AC4992B1C6CF}" type="slidenum">
              <a:rPr lang="en-US" altLang="en-US"/>
              <a:pPr/>
              <a:t>‹#›</a:t>
            </a:fld>
            <a:endParaRPr lang="en-US" altLang="en-US"/>
          </a:p>
        </p:txBody>
      </p:sp>
    </p:spTree>
    <p:extLst>
      <p:ext uri="{BB962C8B-B14F-4D97-AF65-F5344CB8AC3E}">
        <p14:creationId xmlns:p14="http://schemas.microsoft.com/office/powerpoint/2010/main" val="3969604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3" name="Rectangle 4">
            <a:extLst>
              <a:ext uri="{FF2B5EF4-FFF2-40B4-BE49-F238E27FC236}">
                <a16:creationId xmlns:a16="http://schemas.microsoft.com/office/drawing/2014/main" id="{185EC9E1-3F9F-FE90-4ABE-C9794EF5125E}"/>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9A4156F-5E15-5C1D-3663-618D777B4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E7AC9AD-5A2D-715B-E65C-DFEAFEC6D424}"/>
              </a:ext>
            </a:extLst>
          </p:cNvPr>
          <p:cNvSpPr>
            <a:spLocks noGrp="1" noChangeArrowheads="1"/>
          </p:cNvSpPr>
          <p:nvPr>
            <p:ph type="sldNum" sz="quarter" idx="12"/>
          </p:nvPr>
        </p:nvSpPr>
        <p:spPr>
          <a:ln/>
        </p:spPr>
        <p:txBody>
          <a:bodyPr/>
          <a:lstStyle>
            <a:lvl1pPr>
              <a:defRPr/>
            </a:lvl1pPr>
          </a:lstStyle>
          <a:p>
            <a:fld id="{3953CEE1-A09F-4AB6-AC43-1FB7FED76051}" type="slidenum">
              <a:rPr lang="en-US" altLang="en-US"/>
              <a:pPr/>
              <a:t>‹#›</a:t>
            </a:fld>
            <a:endParaRPr lang="en-US" altLang="en-US"/>
          </a:p>
        </p:txBody>
      </p:sp>
    </p:spTree>
    <p:extLst>
      <p:ext uri="{BB962C8B-B14F-4D97-AF65-F5344CB8AC3E}">
        <p14:creationId xmlns:p14="http://schemas.microsoft.com/office/powerpoint/2010/main" val="888421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endParaRPr lang="en-IN"/>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Rectangle 4">
            <a:extLst>
              <a:ext uri="{FF2B5EF4-FFF2-40B4-BE49-F238E27FC236}">
                <a16:creationId xmlns:a16="http://schemas.microsoft.com/office/drawing/2014/main" id="{26312A3D-D222-58A6-3417-2BCCDA3E6A3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FFF227A-4742-341F-F212-246A3937FC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E465200-AFEE-D90E-CFE4-6DA9EBC25B1F}"/>
              </a:ext>
            </a:extLst>
          </p:cNvPr>
          <p:cNvSpPr>
            <a:spLocks noGrp="1" noChangeArrowheads="1"/>
          </p:cNvSpPr>
          <p:nvPr>
            <p:ph type="sldNum" sz="quarter" idx="12"/>
          </p:nvPr>
        </p:nvSpPr>
        <p:spPr>
          <a:ln/>
        </p:spPr>
        <p:txBody>
          <a:bodyPr/>
          <a:lstStyle>
            <a:lvl1pPr>
              <a:defRPr/>
            </a:lvl1pPr>
          </a:lstStyle>
          <a:p>
            <a:fld id="{A8464C4F-4B2B-4EEC-83EE-2F550844CEFA}" type="slidenum">
              <a:rPr lang="en-US" altLang="en-US"/>
              <a:pPr/>
              <a:t>‹#›</a:t>
            </a:fld>
            <a:endParaRPr lang="en-US" altLang="en-US"/>
          </a:p>
        </p:txBody>
      </p:sp>
    </p:spTree>
    <p:extLst>
      <p:ext uri="{BB962C8B-B14F-4D97-AF65-F5344CB8AC3E}">
        <p14:creationId xmlns:p14="http://schemas.microsoft.com/office/powerpoint/2010/main" val="2375038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4">
            <a:extLst>
              <a:ext uri="{FF2B5EF4-FFF2-40B4-BE49-F238E27FC236}">
                <a16:creationId xmlns:a16="http://schemas.microsoft.com/office/drawing/2014/main" id="{221A4291-42E0-5BD5-888C-D68D0D6D3CA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4162EE4-62C8-47D2-1730-F6C05B63E2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AE55028-A466-0155-AEB0-C7168B7C5EFA}"/>
              </a:ext>
            </a:extLst>
          </p:cNvPr>
          <p:cNvSpPr>
            <a:spLocks noGrp="1" noChangeArrowheads="1"/>
          </p:cNvSpPr>
          <p:nvPr>
            <p:ph type="sldNum" sz="quarter" idx="12"/>
          </p:nvPr>
        </p:nvSpPr>
        <p:spPr>
          <a:ln/>
        </p:spPr>
        <p:txBody>
          <a:bodyPr/>
          <a:lstStyle>
            <a:lvl1pPr>
              <a:defRPr/>
            </a:lvl1pPr>
          </a:lstStyle>
          <a:p>
            <a:fld id="{6AED72E7-CD36-4CB2-BB68-15F0C03CFAD3}" type="slidenum">
              <a:rPr lang="en-US" altLang="en-US"/>
              <a:pPr/>
              <a:t>‹#›</a:t>
            </a:fld>
            <a:endParaRPr lang="en-US" altLang="en-US"/>
          </a:p>
        </p:txBody>
      </p:sp>
    </p:spTree>
    <p:extLst>
      <p:ext uri="{BB962C8B-B14F-4D97-AF65-F5344CB8AC3E}">
        <p14:creationId xmlns:p14="http://schemas.microsoft.com/office/powerpoint/2010/main" val="2975139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56BB808-02FE-2375-6ACE-0D4775A88AC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2531" name="Rectangle 3">
            <a:extLst>
              <a:ext uri="{FF2B5EF4-FFF2-40B4-BE49-F238E27FC236}">
                <a16:creationId xmlns:a16="http://schemas.microsoft.com/office/drawing/2014/main" id="{49768B8D-8BB1-ED78-BBD9-E99D0EBDAAE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27D0665-BA8E-216D-1684-5D15DA2F9EC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FD5FD8F1-765B-7A76-BD73-9F9D565FAB3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A0B034F7-3FE3-D81D-5F3B-90D55709CB5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CEDA330-0B22-4642-AB4C-8A01AB9DDAFB}"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customXml" Target="../ink/ink3.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png"/><Relationship Id="rId10" Type="http://schemas.openxmlformats.org/officeDocument/2006/relationships/image" Target="../media/image4.png"/><Relationship Id="rId4" Type="http://schemas.openxmlformats.org/officeDocument/2006/relationships/customXml" Target="../ink/ink1.xml"/><Relationship Id="rId9" Type="http://schemas.openxmlformats.org/officeDocument/2006/relationships/customXml" Target="../ink/ink4.xml"/></Relationships>
</file>

<file path=ppt/slides/_rels/slide2.xml.rels><?xml version="1.0" encoding="UTF-8" standalone="yes"?>
<Relationships xmlns="http://schemas.openxmlformats.org/package/2006/relationships"><Relationship Id="rId8" Type="http://schemas.openxmlformats.org/officeDocument/2006/relationships/customXml" Target="../ink/ink6.xml"/><Relationship Id="rId18" Type="http://schemas.openxmlformats.org/officeDocument/2006/relationships/image" Target="../media/image8.png"/><Relationship Id="rId7" Type="http://schemas.openxmlformats.org/officeDocument/2006/relationships/image" Target="NULL"/><Relationship Id="rId12" Type="http://schemas.openxmlformats.org/officeDocument/2006/relationships/customXml" Target="../ink/ink7.xml"/><Relationship Id="rId17" Type="http://schemas.openxmlformats.org/officeDocument/2006/relationships/image" Target="../media/image6.png"/><Relationship Id="rId2" Type="http://schemas.openxmlformats.org/officeDocument/2006/relationships/customXml" Target="../ink/ink5.xml"/><Relationship Id="rId16" Type="http://schemas.openxmlformats.org/officeDocument/2006/relationships/image" Target="../media/image5.png"/><Relationship Id="rId20" Type="http://schemas.openxmlformats.org/officeDocument/2006/relationships/image" Target="../media/image9.png"/><Relationship Id="rId1" Type="http://schemas.openxmlformats.org/officeDocument/2006/relationships/slideLayout" Target="../slideLayouts/slideLayout6.xml"/><Relationship Id="rId11" Type="http://schemas.openxmlformats.org/officeDocument/2006/relationships/image" Target="../media/image510.png"/><Relationship Id="rId15" Type="http://schemas.openxmlformats.org/officeDocument/2006/relationships/image" Target="NULL"/><Relationship Id="rId10" Type="http://schemas.openxmlformats.org/officeDocument/2006/relationships/image" Target="../media/image164.png"/><Relationship Id="rId19" Type="http://schemas.openxmlformats.org/officeDocument/2006/relationships/customXml" Target="../ink/ink8.xml"/><Relationship Id="rId9" Type="http://schemas.openxmlformats.org/officeDocument/2006/relationships/image" Target="NULL"/></Relationships>
</file>

<file path=ppt/slides/_rels/slide3.xml.rels><?xml version="1.0" encoding="UTF-8" standalone="yes"?>
<Relationships xmlns="http://schemas.openxmlformats.org/package/2006/relationships"><Relationship Id="rId63" Type="http://schemas.openxmlformats.org/officeDocument/2006/relationships/image" Target="../media/image91.png"/><Relationship Id="rId59" Type="http://schemas.openxmlformats.org/officeDocument/2006/relationships/image" Target="../media/image150.png"/><Relationship Id="rId67" Type="http://schemas.openxmlformats.org/officeDocument/2006/relationships/image" Target="../media/image10.png"/><Relationship Id="rId2" Type="http://schemas.openxmlformats.org/officeDocument/2006/relationships/customXml" Target="../ink/ink9.xml"/><Relationship Id="rId62" Type="http://schemas.openxmlformats.org/officeDocument/2006/relationships/image" Target="../media/image511.png"/><Relationship Id="rId1" Type="http://schemas.openxmlformats.org/officeDocument/2006/relationships/slideLayout" Target="../slideLayouts/slideLayout6.xml"/><Relationship Id="rId66" Type="http://schemas.openxmlformats.org/officeDocument/2006/relationships/customXml" Target="../ink/ink10.xml"/><Relationship Id="rId61" Type="http://schemas.openxmlformats.org/officeDocument/2006/relationships/image" Target="../media/image6.png"/><Relationship Id="rId60" Type="http://schemas.openxmlformats.org/officeDocument/2006/relationships/image" Target="../media/image5.png"/><Relationship Id="rId65" Type="http://schemas.openxmlformats.org/officeDocument/2006/relationships/image" Target="../media/image19.png"/><Relationship Id="rId64" Type="http://schemas.openxmlformats.org/officeDocument/2006/relationships/image" Target="../media/image182.png"/></Relationships>
</file>

<file path=ppt/slides/_rels/slide4.xml.rels><?xml version="1.0" encoding="UTF-8" standalone="yes"?>
<Relationships xmlns="http://schemas.openxmlformats.org/package/2006/relationships"><Relationship Id="rId68" Type="http://schemas.openxmlformats.org/officeDocument/2006/relationships/customXml" Target="../ink/ink12.xml"/><Relationship Id="rId59" Type="http://schemas.openxmlformats.org/officeDocument/2006/relationships/image" Target="../media/image150.png"/><Relationship Id="rId67" Type="http://schemas.openxmlformats.org/officeDocument/2006/relationships/image" Target="../media/image7.png"/><Relationship Id="rId2" Type="http://schemas.openxmlformats.org/officeDocument/2006/relationships/customXml" Target="../ink/ink11.xml"/><Relationship Id="rId62" Type="http://schemas.openxmlformats.org/officeDocument/2006/relationships/image" Target="../media/image101.png"/><Relationship Id="rId1" Type="http://schemas.openxmlformats.org/officeDocument/2006/relationships/slideLayout" Target="../slideLayouts/slideLayout6.xml"/><Relationship Id="rId66" Type="http://schemas.openxmlformats.org/officeDocument/2006/relationships/image" Target="../media/image11.png"/><Relationship Id="rId61" Type="http://schemas.openxmlformats.org/officeDocument/2006/relationships/image" Target="../media/image6.png"/><Relationship Id="rId60" Type="http://schemas.openxmlformats.org/officeDocument/2006/relationships/image" Target="../media/image5.png"/><Relationship Id="rId65" Type="http://schemas.openxmlformats.org/officeDocument/2006/relationships/image" Target="../media/image19.png"/><Relationship Id="rId69" Type="http://schemas.openxmlformats.org/officeDocument/2006/relationships/image" Target="../media/image13.png"/></Relationships>
</file>

<file path=ppt/slides/_rels/slide5.xml.rels><?xml version="1.0" encoding="UTF-8" standalone="yes"?>
<Relationships xmlns="http://schemas.openxmlformats.org/package/2006/relationships"><Relationship Id="rId63" Type="http://schemas.openxmlformats.org/officeDocument/2006/relationships/image" Target="../media/image12.png"/><Relationship Id="rId59" Type="http://schemas.openxmlformats.org/officeDocument/2006/relationships/image" Target="../media/image150.png"/><Relationship Id="rId2" Type="http://schemas.openxmlformats.org/officeDocument/2006/relationships/customXml" Target="../ink/ink13.xml"/><Relationship Id="rId62" Type="http://schemas.openxmlformats.org/officeDocument/2006/relationships/image" Target="../media/image8.jpeg"/><Relationship Id="rId1" Type="http://schemas.openxmlformats.org/officeDocument/2006/relationships/slideLayout" Target="../slideLayouts/slideLayout6.xml"/><Relationship Id="rId61" Type="http://schemas.openxmlformats.org/officeDocument/2006/relationships/image" Target="../media/image6.png"/><Relationship Id="rId60"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6.png"/><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15.png"/><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customXml" Target="../ink/ink17.xml"/><Relationship Id="rId3" Type="http://schemas.openxmlformats.org/officeDocument/2006/relationships/customXml" Target="../ink/ink14.xml"/><Relationship Id="rId7" Type="http://schemas.openxmlformats.org/officeDocument/2006/relationships/customXml" Target="../ink/ink16.xml"/><Relationship Id="rId12" Type="http://schemas.openxmlformats.org/officeDocument/2006/relationships/image" Target="../media/image6.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5.png"/><Relationship Id="rId5" Type="http://schemas.openxmlformats.org/officeDocument/2006/relationships/customXml" Target="../ink/ink15.xml"/><Relationship Id="rId10" Type="http://schemas.openxmlformats.org/officeDocument/2006/relationships/image" Target="../media/image90.png"/><Relationship Id="rId4" Type="http://schemas.openxmlformats.org/officeDocument/2006/relationships/image" Target="../media/image222.png"/><Relationship Id="rId1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0.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8" Type="http://schemas.openxmlformats.org/officeDocument/2006/relationships/image" Target="../media/image311.png"/><Relationship Id="rId13" Type="http://schemas.openxmlformats.org/officeDocument/2006/relationships/image" Target="../media/image35.png"/><Relationship Id="rId7" Type="http://schemas.openxmlformats.org/officeDocument/2006/relationships/image" Target="../media/image34.png"/><Relationship Id="rId12" Type="http://schemas.openxmlformats.org/officeDocument/2006/relationships/image" Target="../media/image332.png"/><Relationship Id="rId2" Type="http://schemas.openxmlformats.org/officeDocument/2006/relationships/customXml" Target="../ink/ink18.xml"/><Relationship Id="rId1" Type="http://schemas.openxmlformats.org/officeDocument/2006/relationships/slideLayout" Target="../slideLayouts/slideLayout7.xml"/><Relationship Id="rId11" Type="http://schemas.openxmlformats.org/officeDocument/2006/relationships/image" Target="../media/image22.png"/><Relationship Id="rId15" Type="http://schemas.openxmlformats.org/officeDocument/2006/relationships/image" Target="../media/image28.png"/><Relationship Id="rId10" Type="http://schemas.openxmlformats.org/officeDocument/2006/relationships/image" Target="../media/image6.png"/><Relationship Id="rId9" Type="http://schemas.openxmlformats.org/officeDocument/2006/relationships/image" Target="../media/image5.png"/><Relationship Id="rId14" Type="http://schemas.openxmlformats.org/officeDocument/2006/relationships/customXml" Target="../ink/ink19.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6.png"/><Relationship Id="rId2" Type="http://schemas.openxmlformats.org/officeDocument/2006/relationships/image" Target="../media/image331.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221.png"/><Relationship Id="rId7" Type="http://schemas.openxmlformats.org/officeDocument/2006/relationships/image" Target="../media/image210.png"/><Relationship Id="rId12" Type="http://schemas.openxmlformats.org/officeDocument/2006/relationships/image" Target="../media/image42.png"/><Relationship Id="rId2" Type="http://schemas.openxmlformats.org/officeDocument/2006/relationships/customXml" Target="../ink/ink20.xml"/><Relationship Id="rId1" Type="http://schemas.openxmlformats.org/officeDocument/2006/relationships/slideLayout" Target="../slideLayouts/slideLayout7.xml"/><Relationship Id="rId6" Type="http://schemas.openxmlformats.org/officeDocument/2006/relationships/image" Target="NULL"/><Relationship Id="rId11" Type="http://schemas.openxmlformats.org/officeDocument/2006/relationships/image" Target="../media/image41.png"/><Relationship Id="rId5" Type="http://schemas.openxmlformats.org/officeDocument/2006/relationships/customXml" Target="../ink/ink21.xml"/><Relationship Id="rId10" Type="http://schemas.openxmlformats.org/officeDocument/2006/relationships/image" Target="../media/image6.png"/><Relationship Id="rId4" Type="http://schemas.openxmlformats.org/officeDocument/2006/relationships/image" Target="NUL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Text Box 4">
            <a:extLst>
              <a:ext uri="{FF2B5EF4-FFF2-40B4-BE49-F238E27FC236}">
                <a16:creationId xmlns:a16="http://schemas.microsoft.com/office/drawing/2014/main" id="{338023E9-CCFB-83ED-416B-E75A27F43E8B}"/>
              </a:ext>
            </a:extLst>
          </p:cNvPr>
          <p:cNvSpPr txBox="1">
            <a:spLocks noChangeArrowheads="1"/>
          </p:cNvSpPr>
          <p:nvPr/>
        </p:nvSpPr>
        <p:spPr bwMode="auto">
          <a:xfrm>
            <a:off x="572235" y="5309994"/>
            <a:ext cx="79995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3600" dirty="0">
                <a:solidFill>
                  <a:srgbClr val="0070C0"/>
                </a:solidFill>
                <a:latin typeface="Brush Script Std" pitchFamily="66" charset="0"/>
              </a:rPr>
              <a:t>Prime Movers for Human Development……</a:t>
            </a:r>
          </a:p>
        </p:txBody>
      </p:sp>
      <p:sp>
        <p:nvSpPr>
          <p:cNvPr id="1030" name="Rectangle 10">
            <a:extLst>
              <a:ext uri="{FF2B5EF4-FFF2-40B4-BE49-F238E27FC236}">
                <a16:creationId xmlns:a16="http://schemas.microsoft.com/office/drawing/2014/main" id="{3112CA2B-DE89-EEF3-191A-C93FA5B3FDF3}"/>
              </a:ext>
            </a:extLst>
          </p:cNvPr>
          <p:cNvSpPr>
            <a:spLocks noGrp="1" noChangeArrowheads="1"/>
          </p:cNvSpPr>
          <p:nvPr>
            <p:ph type="subTitle" idx="1"/>
          </p:nvPr>
        </p:nvSpPr>
        <p:spPr>
          <a:xfrm>
            <a:off x="1295400" y="3048000"/>
            <a:ext cx="6400800" cy="1447800"/>
          </a:xfrm>
        </p:spPr>
        <p:txBody>
          <a:bodyPr/>
          <a:lstStyle/>
          <a:p>
            <a:pPr eaLnBrk="1" hangingPunct="1"/>
            <a:endParaRPr lang="en-US" altLang="en-US" sz="1600" i="1" dirty="0"/>
          </a:p>
          <a:p>
            <a:pPr eaLnBrk="1" hangingPunct="1"/>
            <a:r>
              <a:rPr lang="en-US" altLang="en-US" sz="1600" b="1" dirty="0">
                <a:latin typeface="Script MT Bold" panose="03040602040607080904" pitchFamily="66" charset="0"/>
              </a:rPr>
              <a:t>P M V Subbarao</a:t>
            </a:r>
          </a:p>
          <a:p>
            <a:pPr eaLnBrk="1" hangingPunct="1"/>
            <a:r>
              <a:rPr lang="en-US" altLang="en-US" sz="1600" i="1" dirty="0"/>
              <a:t>Professor</a:t>
            </a:r>
          </a:p>
          <a:p>
            <a:pPr eaLnBrk="1" hangingPunct="1"/>
            <a:r>
              <a:rPr lang="en-US" altLang="en-US" sz="1600" i="1" dirty="0"/>
              <a:t>Mechanical Engineering Department</a:t>
            </a:r>
          </a:p>
          <a:p>
            <a:pPr eaLnBrk="1" hangingPunct="1"/>
            <a:r>
              <a:rPr lang="en-US" altLang="en-US" sz="1600" i="1" dirty="0"/>
              <a:t>I </a:t>
            </a:r>
            <a:r>
              <a:rPr lang="en-US" altLang="en-US" sz="1600" i="1" dirty="0" err="1"/>
              <a:t>I</a:t>
            </a:r>
            <a:r>
              <a:rPr lang="en-US" altLang="en-US" sz="1600" i="1" dirty="0"/>
              <a:t> T Delhi</a:t>
            </a:r>
          </a:p>
        </p:txBody>
      </p:sp>
      <p:sp>
        <p:nvSpPr>
          <p:cNvPr id="1031" name="Rectangle 2">
            <a:extLst>
              <a:ext uri="{FF2B5EF4-FFF2-40B4-BE49-F238E27FC236}">
                <a16:creationId xmlns:a16="http://schemas.microsoft.com/office/drawing/2014/main" id="{4FA8F36A-F844-BA20-6322-DA19E1858FD8}"/>
              </a:ext>
            </a:extLst>
          </p:cNvPr>
          <p:cNvSpPr>
            <a:spLocks noGrp="1" noChangeArrowheads="1"/>
          </p:cNvSpPr>
          <p:nvPr>
            <p:ph type="ctrTitle"/>
          </p:nvPr>
        </p:nvSpPr>
        <p:spPr>
          <a:xfrm>
            <a:off x="304800" y="228600"/>
            <a:ext cx="8291512" cy="838200"/>
          </a:xfrm>
        </p:spPr>
        <p:txBody>
          <a:bodyPr/>
          <a:lstStyle/>
          <a:p>
            <a:r>
              <a:rPr lang="en-US" altLang="en-US" sz="2800" dirty="0"/>
              <a:t>Special Conservation Equations for Ideal Fluid-Machines</a:t>
            </a:r>
          </a:p>
        </p:txBody>
      </p:sp>
      <p:pic>
        <p:nvPicPr>
          <p:cNvPr id="12" name="Rectangle 19458">
            <a:extLst>
              <a:ext uri="{FF2B5EF4-FFF2-40B4-BE49-F238E27FC236}">
                <a16:creationId xmlns:a16="http://schemas.microsoft.com/office/drawing/2014/main" id="{1CEC7AA5-A1FF-D7C2-250F-EECB13292DFD}"/>
              </a:ext>
            </a:extLst>
          </p:cNvPr>
          <p:cNvPicPr>
            <a:picLocks noChangeAspect="1" noChangeArrowheads="1"/>
          </p:cNvPicPr>
          <p:nvPr/>
        </p:nvPicPr>
        <p:blipFill>
          <a:blip r:embed="rId3" cstate="print"/>
          <a:srcRect/>
          <a:stretch>
            <a:fillRect/>
          </a:stretch>
        </p:blipFill>
        <p:spPr bwMode="auto">
          <a:xfrm>
            <a:off x="2481262" y="134937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1033" name="Group 8">
            <a:extLst>
              <a:ext uri="{FF2B5EF4-FFF2-40B4-BE49-F238E27FC236}">
                <a16:creationId xmlns:a16="http://schemas.microsoft.com/office/drawing/2014/main" id="{DFB59E87-6D22-2744-EB4E-D1ABAD246D31}"/>
              </a:ext>
            </a:extLst>
          </p:cNvPr>
          <p:cNvGrpSpPr>
            <a:grpSpLocks/>
          </p:cNvGrpSpPr>
          <p:nvPr/>
        </p:nvGrpSpPr>
        <p:grpSpPr bwMode="auto">
          <a:xfrm>
            <a:off x="0" y="0"/>
            <a:ext cx="9144000" cy="6858000"/>
            <a:chOff x="0" y="0"/>
            <a:chExt cx="5760" cy="4320"/>
          </a:xfrm>
        </p:grpSpPr>
        <p:grpSp>
          <p:nvGrpSpPr>
            <p:cNvPr id="1034" name="Group 9">
              <a:extLst>
                <a:ext uri="{FF2B5EF4-FFF2-40B4-BE49-F238E27FC236}">
                  <a16:creationId xmlns:a16="http://schemas.microsoft.com/office/drawing/2014/main" id="{D18E2069-8DD8-CE59-C17B-D2C62CB1825A}"/>
                </a:ext>
              </a:extLst>
            </p:cNvPr>
            <p:cNvGrpSpPr>
              <a:grpSpLocks/>
            </p:cNvGrpSpPr>
            <p:nvPr/>
          </p:nvGrpSpPr>
          <p:grpSpPr bwMode="auto">
            <a:xfrm>
              <a:off x="0" y="0"/>
              <a:ext cx="192" cy="4320"/>
              <a:chOff x="0" y="-48"/>
              <a:chExt cx="144" cy="4368"/>
            </a:xfrm>
          </p:grpSpPr>
          <p:sp>
            <p:nvSpPr>
              <p:cNvPr id="1044" name="Rectangle 10">
                <a:extLst>
                  <a:ext uri="{FF2B5EF4-FFF2-40B4-BE49-F238E27FC236}">
                    <a16:creationId xmlns:a16="http://schemas.microsoft.com/office/drawing/2014/main" id="{B0587B82-2C13-8799-3BE9-6D0D5C01342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5" name="Rectangle 11">
                <a:extLst>
                  <a:ext uri="{FF2B5EF4-FFF2-40B4-BE49-F238E27FC236}">
                    <a16:creationId xmlns:a16="http://schemas.microsoft.com/office/drawing/2014/main" id="{13912AAB-5EC7-9B0D-8538-3A769B2476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5" name="Group 12">
              <a:extLst>
                <a:ext uri="{FF2B5EF4-FFF2-40B4-BE49-F238E27FC236}">
                  <a16:creationId xmlns:a16="http://schemas.microsoft.com/office/drawing/2014/main" id="{692F9CA6-A82F-3467-EF3F-2C526DBE2787}"/>
                </a:ext>
              </a:extLst>
            </p:cNvPr>
            <p:cNvGrpSpPr>
              <a:grpSpLocks/>
            </p:cNvGrpSpPr>
            <p:nvPr/>
          </p:nvGrpSpPr>
          <p:grpSpPr bwMode="auto">
            <a:xfrm>
              <a:off x="5674" y="24"/>
              <a:ext cx="86" cy="4296"/>
              <a:chOff x="5616" y="-48"/>
              <a:chExt cx="144" cy="4368"/>
            </a:xfrm>
          </p:grpSpPr>
          <p:sp>
            <p:nvSpPr>
              <p:cNvPr id="1042" name="Rectangle 13">
                <a:extLst>
                  <a:ext uri="{FF2B5EF4-FFF2-40B4-BE49-F238E27FC236}">
                    <a16:creationId xmlns:a16="http://schemas.microsoft.com/office/drawing/2014/main" id="{D7987352-109C-C9D2-AC07-A5B3E036EEA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3" name="Rectangle 14">
                <a:extLst>
                  <a:ext uri="{FF2B5EF4-FFF2-40B4-BE49-F238E27FC236}">
                    <a16:creationId xmlns:a16="http://schemas.microsoft.com/office/drawing/2014/main" id="{1DF6057D-3682-82A4-FA33-224BE588BF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6" name="Group 15">
              <a:extLst>
                <a:ext uri="{FF2B5EF4-FFF2-40B4-BE49-F238E27FC236}">
                  <a16:creationId xmlns:a16="http://schemas.microsoft.com/office/drawing/2014/main" id="{B9CCAAD4-3364-26BB-A23F-62790C3F843F}"/>
                </a:ext>
              </a:extLst>
            </p:cNvPr>
            <p:cNvGrpSpPr>
              <a:grpSpLocks/>
            </p:cNvGrpSpPr>
            <p:nvPr/>
          </p:nvGrpSpPr>
          <p:grpSpPr bwMode="auto">
            <a:xfrm>
              <a:off x="144" y="0"/>
              <a:ext cx="5616" cy="144"/>
              <a:chOff x="96" y="-48"/>
              <a:chExt cx="5520" cy="144"/>
            </a:xfrm>
          </p:grpSpPr>
          <p:sp>
            <p:nvSpPr>
              <p:cNvPr id="1040" name="Rectangle 16">
                <a:extLst>
                  <a:ext uri="{FF2B5EF4-FFF2-40B4-BE49-F238E27FC236}">
                    <a16:creationId xmlns:a16="http://schemas.microsoft.com/office/drawing/2014/main" id="{760B38F9-3710-9677-CFAD-61528CDD27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41" name="Rectangle 17">
                <a:extLst>
                  <a:ext uri="{FF2B5EF4-FFF2-40B4-BE49-F238E27FC236}">
                    <a16:creationId xmlns:a16="http://schemas.microsoft.com/office/drawing/2014/main" id="{75B41B1E-DBA7-00AD-D3C1-FBF3538C1A5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p:nvGrpSpPr>
            <p:cNvPr id="1037" name="Group 18">
              <a:extLst>
                <a:ext uri="{FF2B5EF4-FFF2-40B4-BE49-F238E27FC236}">
                  <a16:creationId xmlns:a16="http://schemas.microsoft.com/office/drawing/2014/main" id="{3613C3EE-2E40-6D3F-B3B7-71AC92866D45}"/>
                </a:ext>
              </a:extLst>
            </p:cNvPr>
            <p:cNvGrpSpPr>
              <a:grpSpLocks/>
            </p:cNvGrpSpPr>
            <p:nvPr/>
          </p:nvGrpSpPr>
          <p:grpSpPr bwMode="auto">
            <a:xfrm>
              <a:off x="144" y="4234"/>
              <a:ext cx="5616" cy="86"/>
              <a:chOff x="96" y="4176"/>
              <a:chExt cx="5520" cy="144"/>
            </a:xfrm>
          </p:grpSpPr>
          <p:sp>
            <p:nvSpPr>
              <p:cNvPr id="1038" name="Rectangle 19">
                <a:extLst>
                  <a:ext uri="{FF2B5EF4-FFF2-40B4-BE49-F238E27FC236}">
                    <a16:creationId xmlns:a16="http://schemas.microsoft.com/office/drawing/2014/main" id="{C0359F86-0366-F6B2-FC8E-D93052D7DA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sp>
            <p:nvSpPr>
              <p:cNvPr id="1039" name="Rectangle 20">
                <a:extLst>
                  <a:ext uri="{FF2B5EF4-FFF2-40B4-BE49-F238E27FC236}">
                    <a16:creationId xmlns:a16="http://schemas.microsoft.com/office/drawing/2014/main" id="{FFC3350F-030F-68AF-F336-49E9F89269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grpSp>
      <mc:AlternateContent xmlns:mc="http://schemas.openxmlformats.org/markup-compatibility/2006" xmlns:p14="http://schemas.microsoft.com/office/powerpoint/2010/main">
        <mc:Choice Requires="p14">
          <p:contentPart p14:bwMode="auto" r:id="rId4">
            <p14:nvContentPartPr>
              <p14:cNvPr id="1026" name="Ink 22">
                <a:extLst>
                  <a:ext uri="{FF2B5EF4-FFF2-40B4-BE49-F238E27FC236}">
                    <a16:creationId xmlns:a16="http://schemas.microsoft.com/office/drawing/2014/main" id="{6AE953ED-70C2-C4C7-91C4-23FE11D9299A}"/>
                  </a:ext>
                </a:extLst>
              </p14:cNvPr>
              <p14:cNvContentPartPr>
                <a14:cpLocks xmlns:a14="http://schemas.microsoft.com/office/drawing/2010/main" noRot="1" noChangeAspect="1" noEditPoints="1" noChangeArrowheads="1" noChangeShapeType="1"/>
              </p14:cNvContentPartPr>
              <p14:nvPr/>
            </p14:nvContentPartPr>
            <p14:xfrm>
              <a:off x="14224000" y="7480300"/>
              <a:ext cx="1588" cy="1588"/>
            </p14:xfrm>
          </p:contentPart>
        </mc:Choice>
        <mc:Fallback xmlns="">
          <p:pic>
            <p:nvPicPr>
              <p:cNvPr id="1026" name="Ink 22">
                <a:extLst>
                  <a:ext uri="{FF2B5EF4-FFF2-40B4-BE49-F238E27FC236}">
                    <a16:creationId xmlns:a16="http://schemas.microsoft.com/office/drawing/2014/main" id="{6AE953ED-70C2-C4C7-91C4-23FE11D9299A}"/>
                  </a:ext>
                </a:extLst>
              </p:cNvPr>
              <p:cNvPicPr>
                <a:picLocks noRot="1" noChangeAspect="1" noEditPoints="1" noChangeArrowheads="1" noChangeShapeType="1"/>
              </p:cNvPicPr>
              <p:nvPr/>
            </p:nvPicPr>
            <p:blipFill>
              <a:blip r:embed="rId5"/>
              <a:stretch>
                <a:fillRect/>
              </a:stretch>
            </p:blipFill>
            <p:spPr>
              <a:xfrm>
                <a:off x="14182712" y="7439012"/>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7" name="Ink 20">
                <a:extLst>
                  <a:ext uri="{FF2B5EF4-FFF2-40B4-BE49-F238E27FC236}">
                    <a16:creationId xmlns:a16="http://schemas.microsoft.com/office/drawing/2014/main" id="{3D0CF5BA-CB95-17D7-8DD8-2B35E9E3C06A}"/>
                  </a:ext>
                </a:extLst>
              </p14:cNvPr>
              <p14:cNvContentPartPr>
                <a14:cpLocks xmlns:a14="http://schemas.microsoft.com/office/drawing/2010/main" noRot="1" noChangeAspect="1" noEditPoints="1" noChangeArrowheads="1" noChangeShapeType="1"/>
              </p14:cNvContentPartPr>
              <p14:nvPr/>
            </p14:nvContentPartPr>
            <p14:xfrm>
              <a:off x="336550" y="4937125"/>
              <a:ext cx="1588" cy="1588"/>
            </p14:xfrm>
          </p:contentPart>
        </mc:Choice>
        <mc:Fallback xmlns="">
          <p:pic>
            <p:nvPicPr>
              <p:cNvPr id="1027" name="Ink 20">
                <a:extLst>
                  <a:ext uri="{FF2B5EF4-FFF2-40B4-BE49-F238E27FC236}">
                    <a16:creationId xmlns:a16="http://schemas.microsoft.com/office/drawing/2014/main" id="{3D0CF5BA-CB95-17D7-8DD8-2B35E9E3C06A}"/>
                  </a:ext>
                </a:extLst>
              </p:cNvPr>
              <p:cNvPicPr>
                <a:picLocks noRot="1" noChangeAspect="1" noEditPoints="1" noChangeArrowheads="1" noChangeShapeType="1"/>
              </p:cNvPicPr>
              <p:nvPr/>
            </p:nvPicPr>
            <p:blipFill>
              <a:blip r:embed="rId5"/>
              <a:stretch>
                <a:fillRect/>
              </a:stretch>
            </p:blipFill>
            <p:spPr>
              <a:xfrm>
                <a:off x="295262" y="4895837"/>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8" name="Ink 21">
                <a:extLst>
                  <a:ext uri="{FF2B5EF4-FFF2-40B4-BE49-F238E27FC236}">
                    <a16:creationId xmlns:a16="http://schemas.microsoft.com/office/drawing/2014/main" id="{BBC28B0C-F1C0-3B64-B7D2-A8B08B81F860}"/>
                  </a:ext>
                </a:extLst>
              </p14:cNvPr>
              <p14:cNvContentPartPr>
                <a14:cpLocks xmlns:a14="http://schemas.microsoft.com/office/drawing/2010/main" noRot="1" noChangeAspect="1" noEditPoints="1" noChangeArrowheads="1" noChangeShapeType="1"/>
              </p14:cNvContentPartPr>
              <p14:nvPr/>
            </p14:nvContentPartPr>
            <p14:xfrm>
              <a:off x="3216275" y="3943350"/>
              <a:ext cx="28575" cy="101600"/>
            </p14:xfrm>
          </p:contentPart>
        </mc:Choice>
        <mc:Fallback xmlns="">
          <p:pic>
            <p:nvPicPr>
              <p:cNvPr id="1028" name="Ink 21">
                <a:extLst>
                  <a:ext uri="{FF2B5EF4-FFF2-40B4-BE49-F238E27FC236}">
                    <a16:creationId xmlns:a16="http://schemas.microsoft.com/office/drawing/2014/main" id="{BBC28B0C-F1C0-3B64-B7D2-A8B08B81F860}"/>
                  </a:ext>
                </a:extLst>
              </p:cNvPr>
              <p:cNvPicPr>
                <a:picLocks noRot="1" noChangeAspect="1" noEditPoints="1" noChangeArrowheads="1" noChangeShapeType="1"/>
              </p:cNvPicPr>
              <p:nvPr/>
            </p:nvPicPr>
            <p:blipFill>
              <a:blip r:embed="rId8"/>
              <a:stretch>
                <a:fillRect/>
              </a:stretch>
            </p:blipFill>
            <p:spPr>
              <a:xfrm>
                <a:off x="3206871" y="3934016"/>
                <a:ext cx="47384" cy="120269"/>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D066BFC7-7C22-E8F4-4DBA-AD7A4CCBA353}"/>
                  </a:ext>
                </a:extLst>
              </p14:cNvPr>
              <p14:cNvContentPartPr/>
              <p14:nvPr/>
            </p14:nvContentPartPr>
            <p14:xfrm>
              <a:off x="853560" y="6471360"/>
              <a:ext cx="6840" cy="11520"/>
            </p14:xfrm>
          </p:contentPart>
        </mc:Choice>
        <mc:Fallback xmlns="">
          <p:pic>
            <p:nvPicPr>
              <p:cNvPr id="2" name="Ink 1">
                <a:extLst>
                  <a:ext uri="{FF2B5EF4-FFF2-40B4-BE49-F238E27FC236}">
                    <a16:creationId xmlns:a16="http://schemas.microsoft.com/office/drawing/2014/main" id="{D066BFC7-7C22-E8F4-4DBA-AD7A4CCBA353}"/>
                  </a:ext>
                </a:extLst>
              </p:cNvPr>
              <p:cNvPicPr/>
              <p:nvPr/>
            </p:nvPicPr>
            <p:blipFill>
              <a:blip r:embed="rId10"/>
              <a:stretch>
                <a:fillRect/>
              </a:stretch>
            </p:blipFill>
            <p:spPr>
              <a:xfrm>
                <a:off x="844200" y="6462000"/>
                <a:ext cx="25560" cy="302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box(out)">
                                      <p:cBhvr>
                                        <p:cTn id="7" dur="500"/>
                                        <p:tgtEl>
                                          <p:spTgt spid="2253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8223CD5-7BD6-72E7-7C72-F89D38131A52}"/>
              </a:ext>
            </a:extLst>
          </p:cNvPr>
          <p:cNvSpPr>
            <a:spLocks noChangeArrowheads="1"/>
          </p:cNvSpPr>
          <p:nvPr/>
        </p:nvSpPr>
        <p:spPr bwMode="auto">
          <a:xfrm>
            <a:off x="533400" y="1371600"/>
            <a:ext cx="7696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dirty="0"/>
              <a:t>The first law of thermodynamics for a CV as a rate equations obtained as</a:t>
            </a:r>
            <a:endParaRPr lang="en-US" altLang="en-US" sz="2400" i="1" dirty="0"/>
          </a:p>
        </p:txBody>
      </p:sp>
      <mc:AlternateContent xmlns:mc="http://schemas.openxmlformats.org/markup-compatibility/2006" xmlns:p14="http://schemas.microsoft.com/office/powerpoint/2010/main">
        <mc:Choice Requires="p14">
          <p:contentPart p14:bwMode="auto" r:id="rId2">
            <p14:nvContentPartPr>
              <p14:cNvPr id="3082" name="Ink 11">
                <a:extLst>
                  <a:ext uri="{FF2B5EF4-FFF2-40B4-BE49-F238E27FC236}">
                    <a16:creationId xmlns:a16="http://schemas.microsoft.com/office/drawing/2014/main" id="{50AEB1DE-8947-9B8F-6406-A6391CE16889}"/>
                  </a:ext>
                </a:extLst>
              </p14:cNvPr>
              <p14:cNvContentPartPr>
                <a14:cpLocks xmlns:a14="http://schemas.microsoft.com/office/drawing/2010/main" noRot="1" noChangeAspect="1" noEditPoints="1" noChangeArrowheads="1" noChangeShapeType="1"/>
              </p14:cNvContentPartPr>
              <p14:nvPr/>
            </p14:nvContentPartPr>
            <p14:xfrm>
              <a:off x="6972300" y="6370638"/>
              <a:ext cx="31750" cy="80962"/>
            </p14:xfrm>
          </p:contentPart>
        </mc:Choice>
        <mc:Fallback xmlns="">
          <p:pic>
            <p:nvPicPr>
              <p:cNvPr id="3082" name="Ink 11">
                <a:extLst>
                  <a:ext uri="{FF2B5EF4-FFF2-40B4-BE49-F238E27FC236}">
                    <a16:creationId xmlns:a16="http://schemas.microsoft.com/office/drawing/2014/main" id="{50AEB1DE-8947-9B8F-6406-A6391CE16889}"/>
                  </a:ext>
                </a:extLst>
              </p:cNvPr>
              <p:cNvPicPr>
                <a:picLocks noRot="1" noChangeAspect="1" noEditPoints="1" noChangeArrowheads="1" noChangeShapeType="1"/>
              </p:cNvPicPr>
              <p:nvPr/>
            </p:nvPicPr>
            <p:blipFill>
              <a:blip r:embed="rId7"/>
              <a:stretch>
                <a:fillRect/>
              </a:stretch>
            </p:blipFill>
            <p:spPr>
              <a:xfrm>
                <a:off x="6962919" y="6361198"/>
                <a:ext cx="50511" cy="9984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083" name="Ink 12">
                <a:extLst>
                  <a:ext uri="{FF2B5EF4-FFF2-40B4-BE49-F238E27FC236}">
                    <a16:creationId xmlns:a16="http://schemas.microsoft.com/office/drawing/2014/main" id="{2F877C2A-C66D-99EA-8274-42165CD1C583}"/>
                  </a:ext>
                </a:extLst>
              </p14:cNvPr>
              <p14:cNvContentPartPr>
                <a14:cpLocks xmlns:a14="http://schemas.microsoft.com/office/drawing/2010/main" noRot="1" noChangeAspect="1" noEditPoints="1" noChangeArrowheads="1" noChangeShapeType="1"/>
              </p14:cNvContentPartPr>
              <p14:nvPr/>
            </p14:nvContentPartPr>
            <p14:xfrm>
              <a:off x="6594475" y="6303963"/>
              <a:ext cx="225425" cy="58737"/>
            </p14:xfrm>
          </p:contentPart>
        </mc:Choice>
        <mc:Fallback xmlns="">
          <p:pic>
            <p:nvPicPr>
              <p:cNvPr id="3083" name="Ink 12">
                <a:extLst>
                  <a:ext uri="{FF2B5EF4-FFF2-40B4-BE49-F238E27FC236}">
                    <a16:creationId xmlns:a16="http://schemas.microsoft.com/office/drawing/2014/main" id="{2F877C2A-C66D-99EA-8274-42165CD1C583}"/>
                  </a:ext>
                </a:extLst>
              </p:cNvPr>
              <p:cNvPicPr>
                <a:picLocks noRot="1" noChangeAspect="1" noEditPoints="1" noChangeArrowheads="1" noChangeShapeType="1"/>
              </p:cNvPicPr>
              <p:nvPr/>
            </p:nvPicPr>
            <p:blipFill>
              <a:blip r:embed="rId9"/>
              <a:stretch>
                <a:fillRect/>
              </a:stretch>
            </p:blipFill>
            <p:spPr>
              <a:xfrm>
                <a:off x="6585082" y="6294707"/>
                <a:ext cx="244210" cy="77248"/>
              </a:xfrm>
              <a:prstGeom prst="rect">
                <a:avLst/>
              </a:prstGeom>
            </p:spPr>
          </p:pic>
        </mc:Fallback>
      </mc:AlternateContent>
      <p:sp>
        <p:nvSpPr>
          <p:cNvPr id="15368" name="Title 1">
            <a:extLst>
              <a:ext uri="{FF2B5EF4-FFF2-40B4-BE49-F238E27FC236}">
                <a16:creationId xmlns:a16="http://schemas.microsoft.com/office/drawing/2014/main" id="{8C522784-7A1F-C3EB-BA9D-620CB2B124B2}"/>
              </a:ext>
            </a:extLst>
          </p:cNvPr>
          <p:cNvSpPr>
            <a:spLocks noGrp="1" noChangeArrowheads="1"/>
          </p:cNvSpPr>
          <p:nvPr>
            <p:ph type="title"/>
          </p:nvPr>
        </p:nvSpPr>
        <p:spPr>
          <a:xfrm>
            <a:off x="1965325" y="136525"/>
            <a:ext cx="5940593" cy="1143000"/>
          </a:xfrm>
        </p:spPr>
        <p:txBody>
          <a:bodyPr/>
          <a:lstStyle/>
          <a:p>
            <a:r>
              <a:rPr lang="en-US" altLang="en-US" sz="2800" dirty="0"/>
              <a:t>First Law of Thermodynamics for A Flow System as Rate Equation</a:t>
            </a:r>
            <a:endParaRPr lang="en-IN" altLang="en-US" sz="2800" dirty="0"/>
          </a:p>
        </p:txBody>
      </p:sp>
      <mc:AlternateContent xmlns:mc="http://schemas.openxmlformats.org/markup-compatibility/2006" xmlns:a14="http://schemas.microsoft.com/office/drawing/2010/main">
        <mc:Choice Requires="a14">
          <p:sp>
            <p:nvSpPr>
              <p:cNvPr id="27" name="Object 4">
                <a:extLst>
                  <a:ext uri="{FF2B5EF4-FFF2-40B4-BE49-F238E27FC236}">
                    <a16:creationId xmlns:a16="http://schemas.microsoft.com/office/drawing/2014/main" id="{BA9984D4-675C-1CF0-CCBD-374278BBE79D}"/>
                  </a:ext>
                </a:extLst>
              </p:cNvPr>
              <p:cNvSpPr txBox="1"/>
              <p:nvPr/>
            </p:nvSpPr>
            <p:spPr bwMode="auto">
              <a:xfrm>
                <a:off x="2301870" y="2286000"/>
                <a:ext cx="3946530" cy="79582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𝐸</m:t>
                              </m:r>
                            </m:e>
                            <m:sub>
                              <m:r>
                                <a:rPr lang="en-IN" i="1">
                                  <a:solidFill>
                                    <a:srgbClr val="000000"/>
                                  </a:solidFill>
                                  <a:latin typeface="Cambria Math" panose="02040503050406030204" pitchFamily="18" charset="0"/>
                                </a:rPr>
                                <m:t>𝐶𝑉</m:t>
                              </m:r>
                            </m:sub>
                          </m:sSub>
                        </m:num>
                        <m:den>
                          <m:r>
                            <a:rPr lang="en-US" b="0" i="1" smtClean="0">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27" name="Object 4">
                <a:extLst>
                  <a:ext uri="{FF2B5EF4-FFF2-40B4-BE49-F238E27FC236}">
                    <a16:creationId xmlns:a16="http://schemas.microsoft.com/office/drawing/2014/main" id="{BA9984D4-675C-1CF0-CCBD-374278BBE79D}"/>
                  </a:ext>
                </a:extLst>
              </p:cNvPr>
              <p:cNvSpPr txBox="1">
                <a:spLocks noRot="1" noChangeAspect="1" noMove="1" noResize="1" noEditPoints="1" noAdjustHandles="1" noChangeArrowheads="1" noChangeShapeType="1" noTextEdit="1"/>
              </p:cNvSpPr>
              <p:nvPr/>
            </p:nvSpPr>
            <p:spPr bwMode="auto">
              <a:xfrm>
                <a:off x="2301870" y="2286000"/>
                <a:ext cx="3946530" cy="795828"/>
              </a:xfrm>
              <a:prstGeom prst="rect">
                <a:avLst/>
              </a:prstGeom>
              <a:blipFill>
                <a:blip r:embed="rId10"/>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Object 4">
                <a:extLst>
                  <a:ext uri="{FF2B5EF4-FFF2-40B4-BE49-F238E27FC236}">
                    <a16:creationId xmlns:a16="http://schemas.microsoft.com/office/drawing/2014/main" id="{EE9542B7-0869-78AB-DB2A-F1EB0558E250}"/>
                  </a:ext>
                </a:extLst>
              </p:cNvPr>
              <p:cNvSpPr txBox="1"/>
              <p:nvPr/>
            </p:nvSpPr>
            <p:spPr bwMode="auto">
              <a:xfrm>
                <a:off x="256381" y="3117972"/>
                <a:ext cx="8631238" cy="2089150"/>
              </a:xfrm>
              <a:prstGeom prst="rect">
                <a:avLst/>
              </a:prstGeom>
              <a:noFill/>
              <a:ln>
                <a:noFill/>
              </a:ln>
            </p:spPr>
            <p:txBody>
              <a:bodyPr>
                <a:normAutofit fontScale="92500"/>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 +</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𝑖𝑛</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oMath>
                    <m:oMath xmlns:m="http://schemas.openxmlformats.org/officeDocument/2006/math">
                      <m:r>
                        <m:rPr>
                          <m:nor/>
                        </m:rP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m:t>
                      </m:r>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𝑔𝑍</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e>
                            <m:sub>
                              <m:r>
                                <a:rPr lang="en-US" b="0" i="1" smtClean="0">
                                  <a:solidFill>
                                    <a:srgbClr val="000000"/>
                                  </a:solidFill>
                                  <a:latin typeface="Cambria Math" panose="02040503050406030204" pitchFamily="18" charset="0"/>
                                </a:rPr>
                                <m:t>𝐶</m:t>
                              </m:r>
                              <m:r>
                                <a:rPr lang="en-IN" i="1">
                                  <a:solidFill>
                                    <a:srgbClr val="000000"/>
                                  </a:solidFill>
                                  <a:latin typeface="Cambria Math" panose="02040503050406030204" pitchFamily="18" charset="0"/>
                                </a:rPr>
                                <m:t>𝑉</m:t>
                              </m:r>
                            </m:sub>
                          </m:sSub>
                        </m:num>
                        <m:den>
                          <m:r>
                            <a:rPr lang="en-US" b="0" i="1" smtClean="0">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𝑜𝑢𝑡</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a:p>
                <a:endParaRPr lang="en-IN" dirty="0"/>
              </a:p>
            </p:txBody>
          </p:sp>
        </mc:Choice>
        <mc:Fallback xmlns="">
          <p:sp>
            <p:nvSpPr>
              <p:cNvPr id="28" name="Object 4">
                <a:extLst>
                  <a:ext uri="{FF2B5EF4-FFF2-40B4-BE49-F238E27FC236}">
                    <a16:creationId xmlns:a16="http://schemas.microsoft.com/office/drawing/2014/main" id="{EE9542B7-0869-78AB-DB2A-F1EB0558E250}"/>
                  </a:ext>
                </a:extLst>
              </p:cNvPr>
              <p:cNvSpPr txBox="1">
                <a:spLocks noRot="1" noChangeAspect="1" noMove="1" noResize="1" noEditPoints="1" noAdjustHandles="1" noChangeArrowheads="1" noChangeShapeType="1" noTextEdit="1"/>
              </p:cNvSpPr>
              <p:nvPr/>
            </p:nvSpPr>
            <p:spPr bwMode="auto">
              <a:xfrm>
                <a:off x="256381" y="3117972"/>
                <a:ext cx="8631238" cy="2089150"/>
              </a:xfrm>
              <a:prstGeom prst="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2">
            <p14:nvContentPartPr>
              <p14:cNvPr id="2" name="Ink 1">
                <a:extLst>
                  <a:ext uri="{FF2B5EF4-FFF2-40B4-BE49-F238E27FC236}">
                    <a16:creationId xmlns:a16="http://schemas.microsoft.com/office/drawing/2014/main" id="{DD79E3FD-1BA9-2947-67AD-C693E004ABEB}"/>
                  </a:ext>
                </a:extLst>
              </p14:cNvPr>
              <p14:cNvContentPartPr/>
              <p14:nvPr/>
            </p14:nvContentPartPr>
            <p14:xfrm>
              <a:off x="840960" y="6504120"/>
              <a:ext cx="3960" cy="23040"/>
            </p14:xfrm>
          </p:contentPart>
        </mc:Choice>
        <mc:Fallback xmlns="">
          <p:pic>
            <p:nvPicPr>
              <p:cNvPr id="2" name="Ink 1">
                <a:extLst>
                  <a:ext uri="{FF2B5EF4-FFF2-40B4-BE49-F238E27FC236}">
                    <a16:creationId xmlns:a16="http://schemas.microsoft.com/office/drawing/2014/main" id="{DD79E3FD-1BA9-2947-67AD-C693E004ABEB}"/>
                  </a:ext>
                </a:extLst>
              </p:cNvPr>
              <p:cNvPicPr/>
              <p:nvPr/>
            </p:nvPicPr>
            <p:blipFill>
              <a:blip r:embed="rId15"/>
              <a:stretch>
                <a:fillRect/>
              </a:stretch>
            </p:blipFill>
            <p:spPr>
              <a:xfrm>
                <a:off x="831600" y="6494760"/>
                <a:ext cx="22680" cy="41760"/>
              </a:xfrm>
              <a:prstGeom prst="rect">
                <a:avLst/>
              </a:prstGeom>
            </p:spPr>
          </p:pic>
        </mc:Fallback>
      </mc:AlternateContent>
      <p:grpSp>
        <p:nvGrpSpPr>
          <p:cNvPr id="3" name="Group 2">
            <a:extLst>
              <a:ext uri="{FF2B5EF4-FFF2-40B4-BE49-F238E27FC236}">
                <a16:creationId xmlns:a16="http://schemas.microsoft.com/office/drawing/2014/main" id="{EC6DEE16-F50E-62ED-79C2-71B0ABD12829}"/>
              </a:ext>
            </a:extLst>
          </p:cNvPr>
          <p:cNvGrpSpPr/>
          <p:nvPr/>
        </p:nvGrpSpPr>
        <p:grpSpPr>
          <a:xfrm>
            <a:off x="0" y="0"/>
            <a:ext cx="9144000" cy="6858000"/>
            <a:chOff x="0" y="0"/>
            <a:chExt cx="9144000" cy="6858000"/>
          </a:xfrm>
        </p:grpSpPr>
        <p:pic>
          <p:nvPicPr>
            <p:cNvPr id="4" name="Picture 3" descr="Logo usage Guidelines">
              <a:extLst>
                <a:ext uri="{FF2B5EF4-FFF2-40B4-BE49-F238E27FC236}">
                  <a16:creationId xmlns:a16="http://schemas.microsoft.com/office/drawing/2014/main" id="{F34CF462-F82E-D831-3D24-470592ADFC67}"/>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38">
              <a:extLst>
                <a:ext uri="{FF2B5EF4-FFF2-40B4-BE49-F238E27FC236}">
                  <a16:creationId xmlns:a16="http://schemas.microsoft.com/office/drawing/2014/main" id="{7F7D2C81-72B9-D75D-2583-5C86BC943034}"/>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CAC136A0-1BDA-EB43-AF9C-DC208CE39FD7}"/>
                  </a:ext>
                </a:extLst>
              </p:cNvPr>
              <p:cNvGrpSpPr>
                <a:grpSpLocks/>
              </p:cNvGrpSpPr>
              <p:nvPr/>
            </p:nvGrpSpPr>
            <p:grpSpPr bwMode="auto">
              <a:xfrm>
                <a:off x="0" y="0"/>
                <a:ext cx="9144000" cy="6858000"/>
                <a:chOff x="0" y="0"/>
                <a:chExt cx="9144000" cy="6858000"/>
              </a:xfrm>
            </p:grpSpPr>
            <p:grpSp>
              <p:nvGrpSpPr>
                <p:cNvPr id="11" name="Group 10">
                  <a:extLst>
                    <a:ext uri="{FF2B5EF4-FFF2-40B4-BE49-F238E27FC236}">
                      <a16:creationId xmlns:a16="http://schemas.microsoft.com/office/drawing/2014/main" id="{1E354AAF-9C90-4D46-186D-BC92287DB2B1}"/>
                    </a:ext>
                  </a:extLst>
                </p:cNvPr>
                <p:cNvGrpSpPr>
                  <a:grpSpLocks/>
                </p:cNvGrpSpPr>
                <p:nvPr/>
              </p:nvGrpSpPr>
              <p:grpSpPr bwMode="auto">
                <a:xfrm>
                  <a:off x="0" y="0"/>
                  <a:ext cx="9144000" cy="6858000"/>
                  <a:chOff x="0" y="0"/>
                  <a:chExt cx="5760" cy="4320"/>
                </a:xfrm>
              </p:grpSpPr>
              <p:grpSp>
                <p:nvGrpSpPr>
                  <p:cNvPr id="13" name="Group 12">
                    <a:extLst>
                      <a:ext uri="{FF2B5EF4-FFF2-40B4-BE49-F238E27FC236}">
                        <a16:creationId xmlns:a16="http://schemas.microsoft.com/office/drawing/2014/main" id="{9B90A69F-7EC2-5562-B917-33FFEDB0ACCF}"/>
                      </a:ext>
                    </a:extLst>
                  </p:cNvPr>
                  <p:cNvGrpSpPr>
                    <a:grpSpLocks/>
                  </p:cNvGrpSpPr>
                  <p:nvPr/>
                </p:nvGrpSpPr>
                <p:grpSpPr bwMode="auto">
                  <a:xfrm>
                    <a:off x="0" y="0"/>
                    <a:ext cx="192" cy="4320"/>
                    <a:chOff x="0" y="-48"/>
                    <a:chExt cx="144" cy="4368"/>
                  </a:xfrm>
                </p:grpSpPr>
                <p:sp>
                  <p:nvSpPr>
                    <p:cNvPr id="15373" name="Rectangle 10">
                      <a:extLst>
                        <a:ext uri="{FF2B5EF4-FFF2-40B4-BE49-F238E27FC236}">
                          <a16:creationId xmlns:a16="http://schemas.microsoft.com/office/drawing/2014/main" id="{9C94D371-C09F-3509-552D-17352B88CB7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4" name="Rectangle 11">
                      <a:extLst>
                        <a:ext uri="{FF2B5EF4-FFF2-40B4-BE49-F238E27FC236}">
                          <a16:creationId xmlns:a16="http://schemas.microsoft.com/office/drawing/2014/main" id="{E1188762-B410-5670-62FB-D728DB6215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3">
                    <a:extLst>
                      <a:ext uri="{FF2B5EF4-FFF2-40B4-BE49-F238E27FC236}">
                        <a16:creationId xmlns:a16="http://schemas.microsoft.com/office/drawing/2014/main" id="{71CB158F-917B-9224-69CB-9450145E69F3}"/>
                      </a:ext>
                    </a:extLst>
                  </p:cNvPr>
                  <p:cNvGrpSpPr>
                    <a:grpSpLocks/>
                  </p:cNvGrpSpPr>
                  <p:nvPr/>
                </p:nvGrpSpPr>
                <p:grpSpPr bwMode="auto">
                  <a:xfrm>
                    <a:off x="5674" y="24"/>
                    <a:ext cx="86" cy="4296"/>
                    <a:chOff x="5616" y="-48"/>
                    <a:chExt cx="144" cy="4368"/>
                  </a:xfrm>
                </p:grpSpPr>
                <p:sp>
                  <p:nvSpPr>
                    <p:cNvPr id="15371" name="Rectangle 13">
                      <a:extLst>
                        <a:ext uri="{FF2B5EF4-FFF2-40B4-BE49-F238E27FC236}">
                          <a16:creationId xmlns:a16="http://schemas.microsoft.com/office/drawing/2014/main" id="{338F2141-983E-9DD2-02DA-E671BF90205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2" name="Rectangle 14">
                      <a:extLst>
                        <a:ext uri="{FF2B5EF4-FFF2-40B4-BE49-F238E27FC236}">
                          <a16:creationId xmlns:a16="http://schemas.microsoft.com/office/drawing/2014/main" id="{7762EB83-42ED-9945-961E-AB360B43A4C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4">
                    <a:extLst>
                      <a:ext uri="{FF2B5EF4-FFF2-40B4-BE49-F238E27FC236}">
                        <a16:creationId xmlns:a16="http://schemas.microsoft.com/office/drawing/2014/main" id="{0C97FB9B-B923-3226-1824-15B828C36CBC}"/>
                      </a:ext>
                    </a:extLst>
                  </p:cNvPr>
                  <p:cNvGrpSpPr>
                    <a:grpSpLocks/>
                  </p:cNvGrpSpPr>
                  <p:nvPr/>
                </p:nvGrpSpPr>
                <p:grpSpPr bwMode="auto">
                  <a:xfrm>
                    <a:off x="144" y="0"/>
                    <a:ext cx="5616" cy="144"/>
                    <a:chOff x="96" y="-48"/>
                    <a:chExt cx="5520" cy="144"/>
                  </a:xfrm>
                </p:grpSpPr>
                <p:sp>
                  <p:nvSpPr>
                    <p:cNvPr id="15369" name="Rectangle 15368">
                      <a:extLst>
                        <a:ext uri="{FF2B5EF4-FFF2-40B4-BE49-F238E27FC236}">
                          <a16:creationId xmlns:a16="http://schemas.microsoft.com/office/drawing/2014/main" id="{46BD3CD8-1DDB-6309-733C-629CCFBEFCD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70" name="Rectangle 15369">
                      <a:extLst>
                        <a:ext uri="{FF2B5EF4-FFF2-40B4-BE49-F238E27FC236}">
                          <a16:creationId xmlns:a16="http://schemas.microsoft.com/office/drawing/2014/main" id="{31F67766-4B18-95F0-340F-8ED93187E0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23076357-B5F7-07E7-369E-DB4796B29968}"/>
                      </a:ext>
                    </a:extLst>
                  </p:cNvPr>
                  <p:cNvGrpSpPr>
                    <a:grpSpLocks/>
                  </p:cNvGrpSpPr>
                  <p:nvPr/>
                </p:nvGrpSpPr>
                <p:grpSpPr bwMode="auto">
                  <a:xfrm>
                    <a:off x="144" y="4234"/>
                    <a:ext cx="5616" cy="86"/>
                    <a:chOff x="96" y="4176"/>
                    <a:chExt cx="5520" cy="144"/>
                  </a:xfrm>
                </p:grpSpPr>
                <p:sp>
                  <p:nvSpPr>
                    <p:cNvPr id="15366" name="Rectangle 15365">
                      <a:extLst>
                        <a:ext uri="{FF2B5EF4-FFF2-40B4-BE49-F238E27FC236}">
                          <a16:creationId xmlns:a16="http://schemas.microsoft.com/office/drawing/2014/main" id="{20EF72AB-A671-5376-C97A-3AD0433D248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367" name="Rectangle 15366">
                      <a:extLst>
                        <a:ext uri="{FF2B5EF4-FFF2-40B4-BE49-F238E27FC236}">
                          <a16:creationId xmlns:a16="http://schemas.microsoft.com/office/drawing/2014/main" id="{0E67D48F-EF9C-6BB8-21FF-49333DC049B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DC986E14-39C0-2E96-67F9-554C7A28FAA2}"/>
                    </a:ext>
                  </a:extLst>
                </p:cNvPr>
                <p:cNvSpPr>
                  <a:spLocks noChangeArrowheads="1"/>
                </p:cNvSpPr>
                <p:nvPr/>
              </p:nvSpPr>
              <p:spPr bwMode="auto">
                <a:xfrm>
                  <a:off x="252334" y="12192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E028C205-A5E9-E273-BA8E-4087FFD3CC0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5" name="Object 4">
                <a:extLst>
                  <a:ext uri="{FF2B5EF4-FFF2-40B4-BE49-F238E27FC236}">
                    <a16:creationId xmlns:a16="http://schemas.microsoft.com/office/drawing/2014/main" id="{D6423CFC-0718-1367-1A70-F4456841B632}"/>
                  </a:ext>
                </a:extLst>
              </p:cNvPr>
              <p:cNvSpPr txBox="1"/>
              <p:nvPr/>
            </p:nvSpPr>
            <p:spPr bwMode="auto">
              <a:xfrm>
                <a:off x="433308" y="5698181"/>
                <a:ext cx="8631238" cy="805939"/>
              </a:xfrm>
              <a:prstGeom prst="rect">
                <a:avLst/>
              </a:prstGeom>
              <a:noFill/>
              <a:ln>
                <a:noFill/>
              </a:ln>
            </p:spPr>
            <p:txBody>
              <a:bodyPr>
                <a:normAutofit/>
              </a:bodyPr>
              <a:lstStyle/>
              <a:p>
                <a14:m>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 +</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𝑖𝑛</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oMath>
                </a14:m>
                <a:r>
                  <a:rPr lang="en-IN" i="1" dirty="0">
                    <a:solidFill>
                      <a:srgbClr val="000000"/>
                    </a:solidFill>
                    <a:latin typeface="Cambria Math" panose="02040503050406030204" pitchFamily="18" charset="0"/>
                  </a:rPr>
                  <a:t> </a:t>
                </a:r>
                <a14:m>
                  <m:oMath xmlns:m="http://schemas.openxmlformats.org/officeDocument/2006/math">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𝑜𝑢𝑡</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𝑜𝑢𝑡</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a14:m>
                <a:endParaRPr lang="en-IN" dirty="0"/>
              </a:p>
            </p:txBody>
          </p:sp>
        </mc:Choice>
        <mc:Fallback xmlns="">
          <p:sp>
            <p:nvSpPr>
              <p:cNvPr id="5" name="Object 4">
                <a:extLst>
                  <a:ext uri="{FF2B5EF4-FFF2-40B4-BE49-F238E27FC236}">
                    <a16:creationId xmlns:a16="http://schemas.microsoft.com/office/drawing/2014/main" id="{D6423CFC-0718-1367-1A70-F4456841B632}"/>
                  </a:ext>
                </a:extLst>
              </p:cNvPr>
              <p:cNvSpPr txBox="1">
                <a:spLocks noRot="1" noChangeAspect="1" noMove="1" noResize="1" noEditPoints="1" noAdjustHandles="1" noChangeArrowheads="1" noChangeShapeType="1" noTextEdit="1"/>
              </p:cNvSpPr>
              <p:nvPr/>
            </p:nvSpPr>
            <p:spPr bwMode="auto">
              <a:xfrm>
                <a:off x="433308" y="5698181"/>
                <a:ext cx="8631238" cy="805939"/>
              </a:xfrm>
              <a:prstGeom prst="rect">
                <a:avLst/>
              </a:prstGeom>
              <a:blipFill>
                <a:blip r:embed="rId18"/>
                <a:stretch>
                  <a:fillRect/>
                </a:stretch>
              </a:blipFill>
              <a:ln>
                <a:noFill/>
              </a:ln>
            </p:spPr>
            <p:txBody>
              <a:bodyPr/>
              <a:lstStyle/>
              <a:p>
                <a:r>
                  <a:rPr lang="en-US">
                    <a:noFill/>
                  </a:rPr>
                  <a:t> </a:t>
                </a:r>
              </a:p>
            </p:txBody>
          </p:sp>
        </mc:Fallback>
      </mc:AlternateContent>
      <p:sp>
        <p:nvSpPr>
          <p:cNvPr id="6" name="TextBox 5">
            <a:extLst>
              <a:ext uri="{FF2B5EF4-FFF2-40B4-BE49-F238E27FC236}">
                <a16:creationId xmlns:a16="http://schemas.microsoft.com/office/drawing/2014/main" id="{E3669524-0E58-D1D8-C784-D6AFCBA0BD00}"/>
              </a:ext>
            </a:extLst>
          </p:cNvPr>
          <p:cNvSpPr txBox="1"/>
          <p:nvPr/>
        </p:nvSpPr>
        <p:spPr>
          <a:xfrm>
            <a:off x="449098" y="5050614"/>
            <a:ext cx="4875053" cy="461665"/>
          </a:xfrm>
          <a:prstGeom prst="rect">
            <a:avLst/>
          </a:prstGeom>
          <a:noFill/>
        </p:spPr>
        <p:txBody>
          <a:bodyPr wrap="none" rtlCol="0">
            <a:spAutoFit/>
          </a:bodyPr>
          <a:lstStyle/>
          <a:p>
            <a:r>
              <a:rPr lang="en-US" dirty="0"/>
              <a:t>For a Fluid-machine running at SSSF:</a:t>
            </a:r>
          </a:p>
        </p:txBody>
      </p:sp>
      <mc:AlternateContent xmlns:mc="http://schemas.openxmlformats.org/markup-compatibility/2006" xmlns:p14="http://schemas.microsoft.com/office/powerpoint/2010/main">
        <mc:Choice Requires="p14">
          <p:contentPart p14:bwMode="auto" r:id="rId19">
            <p14:nvContentPartPr>
              <p14:cNvPr id="17" name="Ink 16">
                <a:extLst>
                  <a:ext uri="{FF2B5EF4-FFF2-40B4-BE49-F238E27FC236}">
                    <a16:creationId xmlns:a16="http://schemas.microsoft.com/office/drawing/2014/main" id="{965223F4-1E58-7B74-B967-44039A01EE10}"/>
                  </a:ext>
                </a:extLst>
              </p14:cNvPr>
              <p14:cNvContentPartPr/>
              <p14:nvPr/>
            </p14:nvContentPartPr>
            <p14:xfrm>
              <a:off x="1734120" y="2421360"/>
              <a:ext cx="5796360" cy="3252600"/>
            </p14:xfrm>
          </p:contentPart>
        </mc:Choice>
        <mc:Fallback xmlns="">
          <p:pic>
            <p:nvPicPr>
              <p:cNvPr id="17" name="Ink 16">
                <a:extLst>
                  <a:ext uri="{FF2B5EF4-FFF2-40B4-BE49-F238E27FC236}">
                    <a16:creationId xmlns:a16="http://schemas.microsoft.com/office/drawing/2014/main" id="{965223F4-1E58-7B74-B967-44039A01EE10}"/>
                  </a:ext>
                </a:extLst>
              </p:cNvPr>
              <p:cNvPicPr/>
              <p:nvPr/>
            </p:nvPicPr>
            <p:blipFill>
              <a:blip r:embed="rId20"/>
              <a:stretch>
                <a:fillRect/>
              </a:stretch>
            </p:blipFill>
            <p:spPr>
              <a:xfrm>
                <a:off x="1724760" y="2412000"/>
                <a:ext cx="5815080" cy="3271320"/>
              </a:xfrm>
              <a:prstGeom prst="rect">
                <a:avLst/>
              </a:prstGeom>
            </p:spPr>
          </p:pic>
        </mc:Fallback>
      </mc:AlternateContent>
    </p:spTree>
    <p:extLst>
      <p:ext uri="{BB962C8B-B14F-4D97-AF65-F5344CB8AC3E}">
        <p14:creationId xmlns:p14="http://schemas.microsoft.com/office/powerpoint/2010/main" val="789548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p:bldP spid="28"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a:extLst>
              <a:ext uri="{FF2B5EF4-FFF2-40B4-BE49-F238E27FC236}">
                <a16:creationId xmlns:a16="http://schemas.microsoft.com/office/drawing/2014/main" id="{CCC88AD1-E6EA-3D87-2E00-B44C77EB7D4F}"/>
              </a:ext>
            </a:extLst>
          </p:cNvPr>
          <p:cNvSpPr>
            <a:spLocks noChangeArrowheads="1"/>
          </p:cNvSpPr>
          <p:nvPr/>
        </p:nvSpPr>
        <p:spPr bwMode="auto">
          <a:xfrm>
            <a:off x="381248" y="2677180"/>
            <a:ext cx="61638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dirty="0"/>
              <a:t>Consider an isentropic SSF </a:t>
            </a:r>
            <a:r>
              <a:rPr lang="en-US" altLang="en-US" dirty="0" err="1"/>
              <a:t>Fluidmachine</a:t>
            </a:r>
            <a:endParaRPr lang="en-US" altLang="en-US" dirty="0"/>
          </a:p>
        </p:txBody>
      </p:sp>
      <p:sp>
        <p:nvSpPr>
          <p:cNvPr id="9252" name="Title 8">
            <a:extLst>
              <a:ext uri="{FF2B5EF4-FFF2-40B4-BE49-F238E27FC236}">
                <a16:creationId xmlns:a16="http://schemas.microsoft.com/office/drawing/2014/main" id="{7F5A98FF-CF61-1951-0191-B98E2BBFAAB7}"/>
              </a:ext>
            </a:extLst>
          </p:cNvPr>
          <p:cNvSpPr>
            <a:spLocks noGrp="1"/>
          </p:cNvSpPr>
          <p:nvPr>
            <p:ph type="title"/>
          </p:nvPr>
        </p:nvSpPr>
        <p:spPr>
          <a:xfrm>
            <a:off x="685800" y="304800"/>
            <a:ext cx="7772400" cy="609600"/>
          </a:xfrm>
        </p:spPr>
        <p:txBody>
          <a:bodyPr/>
          <a:lstStyle/>
          <a:p>
            <a:r>
              <a:rPr lang="en-US" altLang="en-US" sz="2800" dirty="0"/>
              <a:t>Conservation of Energy for SSSF</a:t>
            </a:r>
          </a:p>
        </p:txBody>
      </p:sp>
      <mc:AlternateContent xmlns:mc="http://schemas.openxmlformats.org/markup-compatibility/2006" xmlns:p14="http://schemas.microsoft.com/office/powerpoint/2010/main">
        <mc:Choice Requires="p14">
          <p:contentPart p14:bwMode="auto" r:id="rId2">
            <p14:nvContentPartPr>
              <p14:cNvPr id="9246" name="Ink 34">
                <a:extLst>
                  <a:ext uri="{FF2B5EF4-FFF2-40B4-BE49-F238E27FC236}">
                    <a16:creationId xmlns:a16="http://schemas.microsoft.com/office/drawing/2014/main" id="{EF9D8037-1657-579B-8274-1D61DEA07AF6}"/>
                  </a:ext>
                </a:extLst>
              </p14:cNvPr>
              <p14:cNvContentPartPr>
                <a14:cpLocks xmlns:a14="http://schemas.microsoft.com/office/drawing/2010/main" noRot="1" noChangeAspect="1" noEditPoints="1" noChangeArrowheads="1" noChangeShapeType="1"/>
              </p14:cNvContentPartPr>
              <p14:nvPr/>
            </p14:nvContentPartPr>
            <p14:xfrm>
              <a:off x="7253288" y="6345238"/>
              <a:ext cx="420687" cy="193675"/>
            </p14:xfrm>
          </p:contentPart>
        </mc:Choice>
        <mc:Fallback xmlns="">
          <p:pic>
            <p:nvPicPr>
              <p:cNvPr id="9246" name="Ink 34">
                <a:extLst>
                  <a:ext uri="{FF2B5EF4-FFF2-40B4-BE49-F238E27FC236}">
                    <a16:creationId xmlns:a16="http://schemas.microsoft.com/office/drawing/2014/main" id="{EF9D8037-1657-579B-8274-1D61DEA07AF6}"/>
                  </a:ext>
                </a:extLst>
              </p:cNvPr>
              <p:cNvPicPr>
                <a:picLocks noRot="1" noChangeAspect="1" noEditPoints="1" noChangeArrowheads="1" noChangeShapeType="1"/>
              </p:cNvPicPr>
              <p:nvPr/>
            </p:nvPicPr>
            <p:blipFill>
              <a:blip r:embed="rId59"/>
              <a:stretch>
                <a:fillRect/>
              </a:stretch>
            </p:blipFill>
            <p:spPr>
              <a:xfrm>
                <a:off x="7243923" y="6335878"/>
                <a:ext cx="439416" cy="212395"/>
              </a:xfrm>
              <a:prstGeom prst="rect">
                <a:avLst/>
              </a:prstGeom>
            </p:spPr>
          </p:pic>
        </mc:Fallback>
      </mc:AlternateContent>
      <p:grpSp>
        <p:nvGrpSpPr>
          <p:cNvPr id="2" name="Group 1">
            <a:extLst>
              <a:ext uri="{FF2B5EF4-FFF2-40B4-BE49-F238E27FC236}">
                <a16:creationId xmlns:a16="http://schemas.microsoft.com/office/drawing/2014/main" id="{3A12C8FB-F907-1C74-DDC0-F1BE16D22C7B}"/>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6BC8D4D8-329C-546A-C9F8-257DB24DA54E}"/>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C1AFB821-8ECD-33FF-5A82-5F6928F178A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97FA962-730E-9D47-A9B5-5D58217BE364}"/>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7B1E1DEE-0966-A889-BE23-FF1CB0CDF8A3}"/>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5C16D593-4A20-C5E9-1071-68473BBE7A9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8BC05EB7-0083-2204-1228-FD0E28639A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CEAC712-BB4F-3A0F-CB34-8E3D403937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AA1C5E4-04F7-4F46-0BA0-2A176B14C09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35CA78BF-E100-10D6-096B-B3602649A3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2B04C5A-42D9-56FD-FB46-D29E280ED34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B09AE14-6079-0616-2FAC-18AB10B7B14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783B9A1-1BBC-703A-1DDF-7792FD1BDB7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A17999FC-36F3-B40A-F492-F43ABBCB871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36C0BF5-FB57-E873-23F2-36533F692E71}"/>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D8271EA6-3D5A-D2CD-C703-5D9B43DAE30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1047B482-4C1C-B131-8218-1A9337EC8D7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9BF9C555-4811-8ACC-6111-E16CE02AE97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3329AFA-A352-9F15-204B-941F9C7E3030}"/>
                  </a:ext>
                </a:extLst>
              </p:cNvPr>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3" name="Text Box 9">
            <a:extLst>
              <a:ext uri="{FF2B5EF4-FFF2-40B4-BE49-F238E27FC236}">
                <a16:creationId xmlns:a16="http://schemas.microsoft.com/office/drawing/2014/main" id="{EA24D09B-4AB5-6BC0-2E3F-06C24CCB81DE}"/>
              </a:ext>
            </a:extLst>
          </p:cNvPr>
          <p:cNvSpPr txBox="1">
            <a:spLocks noChangeArrowheads="1"/>
          </p:cNvSpPr>
          <p:nvPr/>
        </p:nvSpPr>
        <p:spPr bwMode="auto">
          <a:xfrm>
            <a:off x="357187" y="1304925"/>
            <a:ext cx="80089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dirty="0"/>
              <a:t>First Law for Steady Flow Steady State </a:t>
            </a:r>
            <a:r>
              <a:rPr lang="en-US" altLang="en-US" dirty="0" err="1"/>
              <a:t>Fluidmachine</a:t>
            </a:r>
            <a:r>
              <a:rPr lang="en-US" altLang="en-US" dirty="0"/>
              <a:t>:</a:t>
            </a:r>
          </a:p>
        </p:txBody>
      </p:sp>
      <mc:AlternateContent xmlns:mc="http://schemas.openxmlformats.org/markup-compatibility/2006" xmlns:a14="http://schemas.microsoft.com/office/drawing/2010/main">
        <mc:Choice Requires="a14">
          <p:sp>
            <p:nvSpPr>
              <p:cNvPr id="24" name="Object 4">
                <a:extLst>
                  <a:ext uri="{FF2B5EF4-FFF2-40B4-BE49-F238E27FC236}">
                    <a16:creationId xmlns:a16="http://schemas.microsoft.com/office/drawing/2014/main" id="{01110C6F-9307-14CC-7884-06A98F90EA57}"/>
                  </a:ext>
                </a:extLst>
              </p:cNvPr>
              <p:cNvSpPr txBox="1"/>
              <p:nvPr/>
            </p:nvSpPr>
            <p:spPr bwMode="auto">
              <a:xfrm>
                <a:off x="1146175" y="1981200"/>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24" name="Object 4">
                <a:extLst>
                  <a:ext uri="{FF2B5EF4-FFF2-40B4-BE49-F238E27FC236}">
                    <a16:creationId xmlns:a16="http://schemas.microsoft.com/office/drawing/2014/main" id="{01110C6F-9307-14CC-7884-06A98F90EA57}"/>
                  </a:ext>
                </a:extLst>
              </p:cNvPr>
              <p:cNvSpPr txBox="1">
                <a:spLocks noRot="1" noChangeAspect="1" noMove="1" noResize="1" noEditPoints="1" noAdjustHandles="1" noChangeArrowheads="1" noChangeShapeType="1" noTextEdit="1"/>
              </p:cNvSpPr>
              <p:nvPr/>
            </p:nvSpPr>
            <p:spPr bwMode="auto">
              <a:xfrm>
                <a:off x="1146175" y="1981200"/>
                <a:ext cx="4187825" cy="777875"/>
              </a:xfrm>
              <a:prstGeom prst="rect">
                <a:avLst/>
              </a:prstGeom>
              <a:blipFill>
                <a:blip r:embed="rId6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7" name="Object 4">
                <a:extLst>
                  <a:ext uri="{FF2B5EF4-FFF2-40B4-BE49-F238E27FC236}">
                    <a16:creationId xmlns:a16="http://schemas.microsoft.com/office/drawing/2014/main" id="{CB119FCA-DF88-C302-3A84-6495C1C0FF2A}"/>
                  </a:ext>
                </a:extLst>
              </p:cNvPr>
              <p:cNvSpPr txBox="1"/>
              <p:nvPr/>
            </p:nvSpPr>
            <p:spPr bwMode="auto">
              <a:xfrm>
                <a:off x="2478087" y="3321416"/>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27" name="Object 4">
                <a:extLst>
                  <a:ext uri="{FF2B5EF4-FFF2-40B4-BE49-F238E27FC236}">
                    <a16:creationId xmlns:a16="http://schemas.microsoft.com/office/drawing/2014/main" id="{CB119FCA-DF88-C302-3A84-6495C1C0FF2A}"/>
                  </a:ext>
                </a:extLst>
              </p:cNvPr>
              <p:cNvSpPr txBox="1">
                <a:spLocks noRot="1" noChangeAspect="1" noMove="1" noResize="1" noEditPoints="1" noAdjustHandles="1" noChangeArrowheads="1" noChangeShapeType="1" noTextEdit="1"/>
              </p:cNvSpPr>
              <p:nvPr/>
            </p:nvSpPr>
            <p:spPr bwMode="auto">
              <a:xfrm>
                <a:off x="2478087" y="3321416"/>
                <a:ext cx="4187825" cy="777875"/>
              </a:xfrm>
              <a:prstGeom prst="rect">
                <a:avLst/>
              </a:prstGeom>
              <a:blipFill>
                <a:blip r:embed="rId63"/>
                <a:stretch>
                  <a:fillRect/>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Object 4">
                <a:extLst>
                  <a:ext uri="{FF2B5EF4-FFF2-40B4-BE49-F238E27FC236}">
                    <a16:creationId xmlns:a16="http://schemas.microsoft.com/office/drawing/2014/main" id="{DBF4159A-E254-38E9-E44C-5510E57C782F}"/>
                  </a:ext>
                </a:extLst>
              </p:cNvPr>
              <p:cNvSpPr txBox="1"/>
              <p:nvPr/>
            </p:nvSpPr>
            <p:spPr bwMode="auto">
              <a:xfrm>
                <a:off x="2136775" y="4267200"/>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𝑃</m:t>
                          </m:r>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𝑖𝑛</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oMath>
                  </m:oMathPara>
                </a14:m>
                <a:endParaRPr lang="en-IN" dirty="0"/>
              </a:p>
            </p:txBody>
          </p:sp>
        </mc:Choice>
        <mc:Fallback xmlns="">
          <p:sp>
            <p:nvSpPr>
              <p:cNvPr id="28" name="Object 4">
                <a:extLst>
                  <a:ext uri="{FF2B5EF4-FFF2-40B4-BE49-F238E27FC236}">
                    <a16:creationId xmlns:a16="http://schemas.microsoft.com/office/drawing/2014/main" id="{DBF4159A-E254-38E9-E44C-5510E57C782F}"/>
                  </a:ext>
                </a:extLst>
              </p:cNvPr>
              <p:cNvSpPr txBox="1">
                <a:spLocks noRot="1" noChangeAspect="1" noMove="1" noResize="1" noEditPoints="1" noAdjustHandles="1" noChangeArrowheads="1" noChangeShapeType="1" noTextEdit="1"/>
              </p:cNvSpPr>
              <p:nvPr/>
            </p:nvSpPr>
            <p:spPr bwMode="auto">
              <a:xfrm>
                <a:off x="2136775" y="4267200"/>
                <a:ext cx="4187825" cy="777875"/>
              </a:xfrm>
              <a:prstGeom prst="rect">
                <a:avLst/>
              </a:prstGeom>
              <a:blipFill>
                <a:blip r:embed="rId64"/>
                <a:stretch>
                  <a:fillRect/>
                </a:stretch>
              </a:blipFill>
              <a:ln>
                <a:noFill/>
              </a:ln>
              <a:effectLst/>
            </p:spPr>
            <p:txBody>
              <a:bodyPr/>
              <a:lstStyle/>
              <a:p>
                <a:r>
                  <a:rPr lang="en-IN">
                    <a:noFill/>
                  </a:rPr>
                  <a:t> </a:t>
                </a:r>
              </a:p>
            </p:txBody>
          </p:sp>
        </mc:Fallback>
      </mc:AlternateContent>
      <p:grpSp>
        <p:nvGrpSpPr>
          <p:cNvPr id="26" name="Group 25">
            <a:extLst>
              <a:ext uri="{FF2B5EF4-FFF2-40B4-BE49-F238E27FC236}">
                <a16:creationId xmlns:a16="http://schemas.microsoft.com/office/drawing/2014/main" id="{8A1829B9-7DCC-227C-ABF2-A671FAAF3576}"/>
              </a:ext>
            </a:extLst>
          </p:cNvPr>
          <p:cNvGrpSpPr/>
          <p:nvPr/>
        </p:nvGrpSpPr>
        <p:grpSpPr>
          <a:xfrm>
            <a:off x="1905000" y="4800600"/>
            <a:ext cx="1920875" cy="1542814"/>
            <a:chOff x="1524000" y="5130801"/>
            <a:chExt cx="1920875" cy="1542814"/>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400AAA0-32C1-2DA3-2D17-35CFB44AE77D}"/>
                    </a:ext>
                  </a:extLst>
                </p:cNvPr>
                <p:cNvSpPr txBox="1"/>
                <p:nvPr/>
              </p:nvSpPr>
              <p:spPr>
                <a:xfrm>
                  <a:off x="1676400" y="5645797"/>
                  <a:ext cx="1508042" cy="843116"/>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i="1">
                                <a:latin typeface="Cambria Math" panose="02040503050406030204" pitchFamily="18" charset="0"/>
                              </a:rPr>
                              <m:t>𝑚</m:t>
                            </m:r>
                          </m:e>
                        </m:acc>
                        <m:nary>
                          <m:naryPr>
                            <m:ctrlPr>
                              <a:rPr lang="en-IN"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𝑛𝑙𝑒𝑡</m:t>
                            </m:r>
                            <m:r>
                              <a:rPr lang="en-US" b="0" i="1" smtClean="0">
                                <a:latin typeface="Cambria Math" panose="02040503050406030204" pitchFamily="18" charset="0"/>
                              </a:rPr>
                              <m:t> </m:t>
                            </m:r>
                          </m:sub>
                          <m:sup>
                            <m:r>
                              <a:rPr lang="en-US" b="0" i="1" smtClean="0">
                                <a:latin typeface="Cambria Math" panose="02040503050406030204" pitchFamily="18" charset="0"/>
                              </a:rPr>
                              <m:t>𝑒𝑥𝑖𝑡</m:t>
                            </m:r>
                          </m:sup>
                          <m:e>
                            <m:r>
                              <a:rPr lang="en-US" b="0"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𝑤</m:t>
                            </m:r>
                          </m:e>
                        </m:nary>
                      </m:oMath>
                    </m:oMathPara>
                  </a14:m>
                  <a:endParaRPr lang="en-IN" dirty="0"/>
                </a:p>
              </p:txBody>
            </p:sp>
          </mc:Choice>
          <mc:Fallback xmlns="">
            <p:sp>
              <p:nvSpPr>
                <p:cNvPr id="3" name="TextBox 2">
                  <a:extLst>
                    <a:ext uri="{FF2B5EF4-FFF2-40B4-BE49-F238E27FC236}">
                      <a16:creationId xmlns:a16="http://schemas.microsoft.com/office/drawing/2014/main" id="{E400AAA0-32C1-2DA3-2D17-35CFB44AE77D}"/>
                    </a:ext>
                  </a:extLst>
                </p:cNvPr>
                <p:cNvSpPr txBox="1">
                  <a:spLocks noRot="1" noChangeAspect="1" noMove="1" noResize="1" noEditPoints="1" noAdjustHandles="1" noChangeArrowheads="1" noChangeShapeType="1" noTextEdit="1"/>
                </p:cNvSpPr>
                <p:nvPr/>
              </p:nvSpPr>
              <p:spPr>
                <a:xfrm>
                  <a:off x="1676400" y="5645797"/>
                  <a:ext cx="1508042" cy="843116"/>
                </a:xfrm>
                <a:prstGeom prst="rect">
                  <a:avLst/>
                </a:prstGeom>
                <a:blipFill>
                  <a:blip r:embed="rId65"/>
                  <a:stretch>
                    <a:fillRect/>
                  </a:stretch>
                </a:blipFill>
              </p:spPr>
              <p:txBody>
                <a:bodyPr/>
                <a:lstStyle/>
                <a:p>
                  <a:r>
                    <a:rPr lang="en-IN">
                      <a:noFill/>
                    </a:rPr>
                    <a:t> </a:t>
                  </a:r>
                </a:p>
              </p:txBody>
            </p:sp>
          </mc:Fallback>
        </mc:AlternateContent>
        <p:sp>
          <p:nvSpPr>
            <p:cNvPr id="25" name="Callout: Up Arrow 24">
              <a:extLst>
                <a:ext uri="{FF2B5EF4-FFF2-40B4-BE49-F238E27FC236}">
                  <a16:creationId xmlns:a16="http://schemas.microsoft.com/office/drawing/2014/main" id="{7648C2F8-9235-DE49-D7D5-31F05051F7A9}"/>
                </a:ext>
              </a:extLst>
            </p:cNvPr>
            <p:cNvSpPr/>
            <p:nvPr/>
          </p:nvSpPr>
          <p:spPr>
            <a:xfrm>
              <a:off x="1524000" y="5130801"/>
              <a:ext cx="1920875" cy="1542814"/>
            </a:xfrm>
            <a:prstGeom prst="upArrow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mc:AlternateContent xmlns:mc="http://schemas.openxmlformats.org/markup-compatibility/2006" xmlns:p14="http://schemas.microsoft.com/office/powerpoint/2010/main">
        <mc:Choice Requires="p14">
          <p:contentPart p14:bwMode="auto" r:id="rId66">
            <p14:nvContentPartPr>
              <p14:cNvPr id="29" name="Ink 28">
                <a:extLst>
                  <a:ext uri="{FF2B5EF4-FFF2-40B4-BE49-F238E27FC236}">
                    <a16:creationId xmlns:a16="http://schemas.microsoft.com/office/drawing/2014/main" id="{95DE73AA-42DB-4547-7E21-1C62A348BCFB}"/>
                  </a:ext>
                </a:extLst>
              </p14:cNvPr>
              <p14:cNvContentPartPr/>
              <p14:nvPr/>
            </p14:nvContentPartPr>
            <p14:xfrm>
              <a:off x="1807200" y="1979640"/>
              <a:ext cx="3010680" cy="3894480"/>
            </p14:xfrm>
          </p:contentPart>
        </mc:Choice>
        <mc:Fallback xmlns="">
          <p:pic>
            <p:nvPicPr>
              <p:cNvPr id="29" name="Ink 28">
                <a:extLst>
                  <a:ext uri="{FF2B5EF4-FFF2-40B4-BE49-F238E27FC236}">
                    <a16:creationId xmlns:a16="http://schemas.microsoft.com/office/drawing/2014/main" id="{95DE73AA-42DB-4547-7E21-1C62A348BCFB}"/>
                  </a:ext>
                </a:extLst>
              </p:cNvPr>
              <p:cNvPicPr/>
              <p:nvPr/>
            </p:nvPicPr>
            <p:blipFill>
              <a:blip r:embed="rId67"/>
              <a:stretch>
                <a:fillRect/>
              </a:stretch>
            </p:blipFill>
            <p:spPr>
              <a:xfrm>
                <a:off x="1797840" y="1970280"/>
                <a:ext cx="3029400" cy="39132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1000" fill="hold"/>
                                        <p:tgtEl>
                                          <p:spTgt spid="26"/>
                                        </p:tgtEl>
                                        <p:attrNameLst>
                                          <p:attrName>ppt_w</p:attrName>
                                        </p:attrNameLst>
                                      </p:cBhvr>
                                      <p:tavLst>
                                        <p:tav tm="0">
                                          <p:val>
                                            <p:fltVal val="0"/>
                                          </p:val>
                                        </p:tav>
                                        <p:tav tm="100000">
                                          <p:val>
                                            <p:strVal val="#ppt_w"/>
                                          </p:val>
                                        </p:tav>
                                      </p:tavLst>
                                    </p:anim>
                                    <p:anim calcmode="lin" valueType="num">
                                      <p:cBhvr>
                                        <p:cTn id="36" dur="1000" fill="hold"/>
                                        <p:tgtEl>
                                          <p:spTgt spid="26"/>
                                        </p:tgtEl>
                                        <p:attrNameLst>
                                          <p:attrName>ppt_h</p:attrName>
                                        </p:attrNameLst>
                                      </p:cBhvr>
                                      <p:tavLst>
                                        <p:tav tm="0">
                                          <p:val>
                                            <p:fltVal val="0"/>
                                          </p:val>
                                        </p:tav>
                                        <p:tav tm="100000">
                                          <p:val>
                                            <p:strVal val="#ppt_h"/>
                                          </p:val>
                                        </p:tav>
                                      </p:tavLst>
                                    </p:anim>
                                    <p:anim calcmode="lin" valueType="num">
                                      <p:cBhvr>
                                        <p:cTn id="37" dur="1000" fill="hold"/>
                                        <p:tgtEl>
                                          <p:spTgt spid="26"/>
                                        </p:tgtEl>
                                        <p:attrNameLst>
                                          <p:attrName>style.rotation</p:attrName>
                                        </p:attrNameLst>
                                      </p:cBhvr>
                                      <p:tavLst>
                                        <p:tav tm="0">
                                          <p:val>
                                            <p:fltVal val="90"/>
                                          </p:val>
                                        </p:tav>
                                        <p:tav tm="100000">
                                          <p:val>
                                            <p:fltVal val="0"/>
                                          </p:val>
                                        </p:tav>
                                      </p:tavLst>
                                    </p:anim>
                                    <p:animEffect transition="in" filter="fade">
                                      <p:cBhvr>
                                        <p:cTn id="3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3" grpId="0"/>
      <p:bldP spid="24"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6065A-47CB-2A23-85DA-643C3F094DAB}"/>
            </a:ext>
          </a:extLst>
        </p:cNvPr>
        <p:cNvGrpSpPr/>
        <p:nvPr/>
      </p:nvGrpSpPr>
      <p:grpSpPr>
        <a:xfrm>
          <a:off x="0" y="0"/>
          <a:ext cx="0" cy="0"/>
          <a:chOff x="0" y="0"/>
          <a:chExt cx="0" cy="0"/>
        </a:xfrm>
      </p:grpSpPr>
      <p:sp>
        <p:nvSpPr>
          <p:cNvPr id="9252" name="Title 8">
            <a:extLst>
              <a:ext uri="{FF2B5EF4-FFF2-40B4-BE49-F238E27FC236}">
                <a16:creationId xmlns:a16="http://schemas.microsoft.com/office/drawing/2014/main" id="{7CB37E40-6EB8-7F0D-1654-10BB6F8771A9}"/>
              </a:ext>
            </a:extLst>
          </p:cNvPr>
          <p:cNvSpPr>
            <a:spLocks noGrp="1"/>
          </p:cNvSpPr>
          <p:nvPr>
            <p:ph type="title"/>
          </p:nvPr>
        </p:nvSpPr>
        <p:spPr>
          <a:xfrm>
            <a:off x="2057400" y="304800"/>
            <a:ext cx="5562600" cy="838200"/>
          </a:xfrm>
        </p:spPr>
        <p:txBody>
          <a:bodyPr/>
          <a:lstStyle/>
          <a:p>
            <a:r>
              <a:rPr lang="en-US" altLang="en-US" sz="2800" dirty="0"/>
              <a:t>Rate of Work Transfer in A </a:t>
            </a:r>
            <a:r>
              <a:rPr lang="en-US" altLang="en-US" sz="2800" dirty="0" err="1"/>
              <a:t>Fluidmachine</a:t>
            </a:r>
            <a:endParaRPr lang="en-US" altLang="en-US" sz="2800" dirty="0"/>
          </a:p>
        </p:txBody>
      </p:sp>
      <mc:AlternateContent xmlns:mc="http://schemas.openxmlformats.org/markup-compatibility/2006" xmlns:p14="http://schemas.microsoft.com/office/powerpoint/2010/main">
        <mc:Choice Requires="p14">
          <p:contentPart p14:bwMode="auto" r:id="rId2">
            <p14:nvContentPartPr>
              <p14:cNvPr id="9246" name="Ink 34">
                <a:extLst>
                  <a:ext uri="{FF2B5EF4-FFF2-40B4-BE49-F238E27FC236}">
                    <a16:creationId xmlns:a16="http://schemas.microsoft.com/office/drawing/2014/main" id="{920D1C99-F787-4DBE-7DBA-DA89467451BE}"/>
                  </a:ext>
                </a:extLst>
              </p14:cNvPr>
              <p14:cNvContentPartPr>
                <a14:cpLocks xmlns:a14="http://schemas.microsoft.com/office/drawing/2010/main" noRot="1" noChangeAspect="1" noEditPoints="1" noChangeArrowheads="1" noChangeShapeType="1"/>
              </p14:cNvContentPartPr>
              <p14:nvPr/>
            </p14:nvContentPartPr>
            <p14:xfrm>
              <a:off x="7253288" y="6345238"/>
              <a:ext cx="420687" cy="193675"/>
            </p14:xfrm>
          </p:contentPart>
        </mc:Choice>
        <mc:Fallback xmlns="">
          <p:pic>
            <p:nvPicPr>
              <p:cNvPr id="9246" name="Ink 34">
                <a:extLst>
                  <a:ext uri="{FF2B5EF4-FFF2-40B4-BE49-F238E27FC236}">
                    <a16:creationId xmlns:a16="http://schemas.microsoft.com/office/drawing/2014/main" id="{EF9D8037-1657-579B-8274-1D61DEA07AF6}"/>
                  </a:ext>
                </a:extLst>
              </p:cNvPr>
              <p:cNvPicPr>
                <a:picLocks noRot="1" noChangeAspect="1" noEditPoints="1" noChangeArrowheads="1" noChangeShapeType="1"/>
              </p:cNvPicPr>
              <p:nvPr/>
            </p:nvPicPr>
            <p:blipFill>
              <a:blip r:embed="rId59"/>
              <a:stretch>
                <a:fillRect/>
              </a:stretch>
            </p:blipFill>
            <p:spPr>
              <a:xfrm>
                <a:off x="7243923" y="6335878"/>
                <a:ext cx="439416" cy="212395"/>
              </a:xfrm>
              <a:prstGeom prst="rect">
                <a:avLst/>
              </a:prstGeom>
            </p:spPr>
          </p:pic>
        </mc:Fallback>
      </mc:AlternateContent>
      <p:grpSp>
        <p:nvGrpSpPr>
          <p:cNvPr id="2" name="Group 1">
            <a:extLst>
              <a:ext uri="{FF2B5EF4-FFF2-40B4-BE49-F238E27FC236}">
                <a16:creationId xmlns:a16="http://schemas.microsoft.com/office/drawing/2014/main" id="{4D9AC38B-885E-51BC-84C6-D16FAF158786}"/>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C80C5C46-5036-BB0B-0D1D-D51023D66570}"/>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268D973A-5E2F-D3F8-AA50-6B94BCB7CF3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849625A-7DF2-EEAB-F664-9633B2446A4A}"/>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D23322E1-4946-EB2B-B51A-242B37ECC2D2}"/>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D3B7F163-C56A-B81C-5CFB-99A76188ED4F}"/>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207CBC08-8733-1DB3-B6C1-FCD513F229F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CD3A433-8E08-75A1-8683-294C8309CC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6BDEEAC5-E511-B7C1-E4B7-AC751E84DD9B}"/>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8871AC9-3C58-C751-58B1-B37576A5AE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DBEB6985-E861-C0FD-6943-150FB4A29D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B2C703B-CB36-D6DE-8DB3-AA6C88E59653}"/>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19EB97D4-40E6-450A-8F3C-210658953C8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20A58D52-5C32-A31A-6CA2-213F1EBCE8F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9AA295C0-0FF2-7C80-1991-D20F5E9CD357}"/>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D75FB4A-13AC-C9D6-EF15-BDE8CED78E0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CA14A7F6-16EC-20DD-ADEE-8CC7FECB7DB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2259F7AD-F824-453F-5B2B-C5ED0FCB25B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E5F3EF11-EC7B-BB6A-EBBA-6683B0C15ED4}"/>
                  </a:ext>
                </a:extLst>
              </p:cNvPr>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8" name="Object 4">
                <a:extLst>
                  <a:ext uri="{FF2B5EF4-FFF2-40B4-BE49-F238E27FC236}">
                    <a16:creationId xmlns:a16="http://schemas.microsoft.com/office/drawing/2014/main" id="{08522294-DE24-2172-6D0D-008C8E19C3EE}"/>
                  </a:ext>
                </a:extLst>
              </p:cNvPr>
              <p:cNvSpPr txBox="1"/>
              <p:nvPr/>
            </p:nvSpPr>
            <p:spPr bwMode="auto">
              <a:xfrm>
                <a:off x="2051173" y="1439368"/>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𝑃</m:t>
                          </m:r>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𝑖𝑛</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oMath>
                  </m:oMathPara>
                </a14:m>
                <a:endParaRPr lang="en-IN" dirty="0"/>
              </a:p>
            </p:txBody>
          </p:sp>
        </mc:Choice>
        <mc:Fallback xmlns="">
          <p:sp>
            <p:nvSpPr>
              <p:cNvPr id="28" name="Object 4">
                <a:extLst>
                  <a:ext uri="{FF2B5EF4-FFF2-40B4-BE49-F238E27FC236}">
                    <a16:creationId xmlns:a16="http://schemas.microsoft.com/office/drawing/2014/main" id="{08522294-DE24-2172-6D0D-008C8E19C3EE}"/>
                  </a:ext>
                </a:extLst>
              </p:cNvPr>
              <p:cNvSpPr txBox="1">
                <a:spLocks noRot="1" noChangeAspect="1" noMove="1" noResize="1" noEditPoints="1" noAdjustHandles="1" noChangeArrowheads="1" noChangeShapeType="1" noTextEdit="1"/>
              </p:cNvSpPr>
              <p:nvPr/>
            </p:nvSpPr>
            <p:spPr bwMode="auto">
              <a:xfrm>
                <a:off x="2051173" y="1439368"/>
                <a:ext cx="4187825" cy="777875"/>
              </a:xfrm>
              <a:prstGeom prst="rect">
                <a:avLst/>
              </a:prstGeom>
              <a:blipFill>
                <a:blip r:embed="rId62"/>
                <a:stretch>
                  <a:fillRect/>
                </a:stretch>
              </a:blipFill>
              <a:ln>
                <a:noFill/>
              </a:ln>
              <a:effectLst/>
            </p:spPr>
            <p:txBody>
              <a:bodyPr/>
              <a:lstStyle/>
              <a:p>
                <a:r>
                  <a:rPr lang="en-US">
                    <a:noFill/>
                  </a:rPr>
                  <a:t> </a:t>
                </a:r>
              </a:p>
            </p:txBody>
          </p:sp>
        </mc:Fallback>
      </mc:AlternateContent>
      <p:grpSp>
        <p:nvGrpSpPr>
          <p:cNvPr id="26" name="Group 25">
            <a:extLst>
              <a:ext uri="{FF2B5EF4-FFF2-40B4-BE49-F238E27FC236}">
                <a16:creationId xmlns:a16="http://schemas.microsoft.com/office/drawing/2014/main" id="{5B521247-3F4E-D7D7-EF1A-60C478F19D57}"/>
              </a:ext>
            </a:extLst>
          </p:cNvPr>
          <p:cNvGrpSpPr/>
          <p:nvPr/>
        </p:nvGrpSpPr>
        <p:grpSpPr>
          <a:xfrm>
            <a:off x="1982506" y="1867950"/>
            <a:ext cx="1920875" cy="1542814"/>
            <a:chOff x="1524000" y="5130801"/>
            <a:chExt cx="1920875" cy="1542814"/>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B920DA2-CB58-41AD-7D8D-A578557BED4A}"/>
                    </a:ext>
                  </a:extLst>
                </p:cNvPr>
                <p:cNvSpPr txBox="1"/>
                <p:nvPr/>
              </p:nvSpPr>
              <p:spPr>
                <a:xfrm>
                  <a:off x="1676400" y="5645797"/>
                  <a:ext cx="1508042" cy="843116"/>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i="1">
                                <a:latin typeface="Cambria Math" panose="02040503050406030204" pitchFamily="18" charset="0"/>
                              </a:rPr>
                              <m:t>𝑚</m:t>
                            </m:r>
                          </m:e>
                        </m:acc>
                        <m:nary>
                          <m:naryPr>
                            <m:ctrlPr>
                              <a:rPr lang="en-IN"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𝑛𝑙𝑒𝑡</m:t>
                            </m:r>
                            <m:r>
                              <a:rPr lang="en-US" b="0" i="1" smtClean="0">
                                <a:latin typeface="Cambria Math" panose="02040503050406030204" pitchFamily="18" charset="0"/>
                              </a:rPr>
                              <m:t> </m:t>
                            </m:r>
                          </m:sub>
                          <m:sup>
                            <m:r>
                              <a:rPr lang="en-US" b="0" i="1" smtClean="0">
                                <a:latin typeface="Cambria Math" panose="02040503050406030204" pitchFamily="18" charset="0"/>
                              </a:rPr>
                              <m:t>𝑒𝑥𝑖𝑡</m:t>
                            </m:r>
                          </m:sup>
                          <m:e>
                            <m:r>
                              <a:rPr lang="en-US" b="0"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𝑤</m:t>
                            </m:r>
                          </m:e>
                        </m:nary>
                      </m:oMath>
                    </m:oMathPara>
                  </a14:m>
                  <a:endParaRPr lang="en-IN" dirty="0"/>
                </a:p>
              </p:txBody>
            </p:sp>
          </mc:Choice>
          <mc:Fallback xmlns="">
            <p:sp>
              <p:nvSpPr>
                <p:cNvPr id="3" name="TextBox 2">
                  <a:extLst>
                    <a:ext uri="{FF2B5EF4-FFF2-40B4-BE49-F238E27FC236}">
                      <a16:creationId xmlns:a16="http://schemas.microsoft.com/office/drawing/2014/main" id="{E400AAA0-32C1-2DA3-2D17-35CFB44AE77D}"/>
                    </a:ext>
                  </a:extLst>
                </p:cNvPr>
                <p:cNvSpPr txBox="1">
                  <a:spLocks noRot="1" noChangeAspect="1" noMove="1" noResize="1" noEditPoints="1" noAdjustHandles="1" noChangeArrowheads="1" noChangeShapeType="1" noTextEdit="1"/>
                </p:cNvSpPr>
                <p:nvPr/>
              </p:nvSpPr>
              <p:spPr>
                <a:xfrm>
                  <a:off x="1676400" y="5645797"/>
                  <a:ext cx="1508042" cy="843116"/>
                </a:xfrm>
                <a:prstGeom prst="rect">
                  <a:avLst/>
                </a:prstGeom>
                <a:blipFill>
                  <a:blip r:embed="rId65"/>
                  <a:stretch>
                    <a:fillRect/>
                  </a:stretch>
                </a:blipFill>
              </p:spPr>
              <p:txBody>
                <a:bodyPr/>
                <a:lstStyle/>
                <a:p>
                  <a:r>
                    <a:rPr lang="en-IN">
                      <a:noFill/>
                    </a:rPr>
                    <a:t> </a:t>
                  </a:r>
                </a:p>
              </p:txBody>
            </p:sp>
          </mc:Fallback>
        </mc:AlternateContent>
        <p:sp>
          <p:nvSpPr>
            <p:cNvPr id="25" name="Callout: Up Arrow 24">
              <a:extLst>
                <a:ext uri="{FF2B5EF4-FFF2-40B4-BE49-F238E27FC236}">
                  <a16:creationId xmlns:a16="http://schemas.microsoft.com/office/drawing/2014/main" id="{7A14A07D-B616-DA32-3116-3214B066BA1A}"/>
                </a:ext>
              </a:extLst>
            </p:cNvPr>
            <p:cNvSpPr/>
            <p:nvPr/>
          </p:nvSpPr>
          <p:spPr>
            <a:xfrm>
              <a:off x="1524000" y="5130801"/>
              <a:ext cx="1920875" cy="1542814"/>
            </a:xfrm>
            <a:prstGeom prst="upArrow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86BA6A15-47A7-6B4E-0F49-569B98CAE2CE}"/>
                  </a:ext>
                </a:extLst>
              </p:cNvPr>
              <p:cNvSpPr txBox="1"/>
              <p:nvPr/>
            </p:nvSpPr>
            <p:spPr>
              <a:xfrm>
                <a:off x="4305387" y="2425360"/>
                <a:ext cx="2207014" cy="843116"/>
              </a:xfrm>
              <a:prstGeom prst="rect">
                <a:avLst/>
              </a:prstGeom>
              <a:noFill/>
            </p:spPr>
            <p:txBody>
              <a:bodyPr wrap="none" lIns="0" tIns="0" rIns="0" bIns="0" rtlCol="0">
                <a:spAutoFit/>
              </a:bodyPr>
              <a:lstStyle/>
              <a:p>
                <a:pPr algn="ct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𝑚</m:t>
                          </m:r>
                        </m:e>
                      </m:acc>
                      <m:nary>
                        <m:naryPr>
                          <m:ctrlPr>
                            <a:rPr lang="en-IN"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𝑛𝑙𝑒𝑡</m:t>
                          </m:r>
                          <m:r>
                            <a:rPr lang="en-US" b="0" i="1" smtClean="0">
                              <a:latin typeface="Cambria Math" panose="02040503050406030204" pitchFamily="18" charset="0"/>
                            </a:rPr>
                            <m:t> </m:t>
                          </m:r>
                        </m:sub>
                        <m:sup>
                          <m:r>
                            <a:rPr lang="en-US" b="0" i="1" smtClean="0">
                              <a:latin typeface="Cambria Math" panose="02040503050406030204" pitchFamily="18" charset="0"/>
                            </a:rPr>
                            <m:t>𝑒𝑥𝑖𝑡</m:t>
                          </m:r>
                        </m:sup>
                        <m:e>
                          <m:r>
                            <a:rPr lang="en-US" b="0" i="1" smtClean="0">
                              <a:latin typeface="Cambria Math" panose="02040503050406030204" pitchFamily="18" charset="0"/>
                            </a:rPr>
                            <m:t>−</m:t>
                          </m:r>
                          <m:r>
                            <a:rPr lang="en-US" b="0" i="1" smtClean="0">
                              <a:latin typeface="Cambria Math" panose="02040503050406030204" pitchFamily="18" charset="0"/>
                            </a:rPr>
                            <m:t>𝑣𝑑𝑝</m:t>
                          </m:r>
                        </m:e>
                      </m:nary>
                    </m:oMath>
                  </m:oMathPara>
                </a14:m>
                <a:endParaRPr lang="en-IN" dirty="0"/>
              </a:p>
            </p:txBody>
          </p:sp>
        </mc:Choice>
        <mc:Fallback xmlns="">
          <p:sp>
            <p:nvSpPr>
              <p:cNvPr id="29" name="TextBox 28">
                <a:extLst>
                  <a:ext uri="{FF2B5EF4-FFF2-40B4-BE49-F238E27FC236}">
                    <a16:creationId xmlns:a16="http://schemas.microsoft.com/office/drawing/2014/main" id="{86BA6A15-47A7-6B4E-0F49-569B98CAE2CE}"/>
                  </a:ext>
                </a:extLst>
              </p:cNvPr>
              <p:cNvSpPr txBox="1">
                <a:spLocks noRot="1" noChangeAspect="1" noMove="1" noResize="1" noEditPoints="1" noAdjustHandles="1" noChangeArrowheads="1" noChangeShapeType="1" noTextEdit="1"/>
              </p:cNvSpPr>
              <p:nvPr/>
            </p:nvSpPr>
            <p:spPr>
              <a:xfrm>
                <a:off x="4305387" y="2425360"/>
                <a:ext cx="2207014" cy="843116"/>
              </a:xfrm>
              <a:prstGeom prst="rect">
                <a:avLst/>
              </a:prstGeom>
              <a:blipFill>
                <a:blip r:embed="rId66"/>
                <a:stretch>
                  <a:fillRect/>
                </a:stretch>
              </a:blipFill>
            </p:spPr>
            <p:txBody>
              <a:bodyPr/>
              <a:lstStyle/>
              <a:p>
                <a:r>
                  <a:rPr lang="en-US">
                    <a:noFill/>
                  </a:rPr>
                  <a:t> </a:t>
                </a:r>
              </a:p>
            </p:txBody>
          </p:sp>
        </mc:Fallback>
      </mc:AlternateContent>
      <p:pic>
        <p:nvPicPr>
          <p:cNvPr id="31" name="Picture 30">
            <a:extLst>
              <a:ext uri="{FF2B5EF4-FFF2-40B4-BE49-F238E27FC236}">
                <a16:creationId xmlns:a16="http://schemas.microsoft.com/office/drawing/2014/main" id="{424729EA-831C-3601-521D-DCCBD6B9E8E3}"/>
              </a:ext>
            </a:extLst>
          </p:cNvPr>
          <p:cNvPicPr>
            <a:picLocks noChangeAspect="1"/>
          </p:cNvPicPr>
          <p:nvPr/>
        </p:nvPicPr>
        <p:blipFill>
          <a:blip r:embed="rId67"/>
          <a:stretch>
            <a:fillRect/>
          </a:stretch>
        </p:blipFill>
        <p:spPr>
          <a:xfrm>
            <a:off x="381248" y="3483944"/>
            <a:ext cx="8626227" cy="3187422"/>
          </a:xfrm>
          <a:prstGeom prst="rect">
            <a:avLst/>
          </a:prstGeom>
        </p:spPr>
      </p:pic>
      <mc:AlternateContent xmlns:mc="http://schemas.openxmlformats.org/markup-compatibility/2006" xmlns:p14="http://schemas.microsoft.com/office/powerpoint/2010/main">
        <mc:Choice Requires="p14">
          <p:contentPart p14:bwMode="auto" r:id="rId68">
            <p14:nvContentPartPr>
              <p14:cNvPr id="7" name="Ink 6">
                <a:extLst>
                  <a:ext uri="{FF2B5EF4-FFF2-40B4-BE49-F238E27FC236}">
                    <a16:creationId xmlns:a16="http://schemas.microsoft.com/office/drawing/2014/main" id="{BEF2507C-1F38-7E6E-3BC4-053E4B00F8C2}"/>
                  </a:ext>
                </a:extLst>
              </p14:cNvPr>
              <p14:cNvContentPartPr/>
              <p14:nvPr/>
            </p14:nvContentPartPr>
            <p14:xfrm>
              <a:off x="1052280" y="2020320"/>
              <a:ext cx="8224560" cy="4633560"/>
            </p14:xfrm>
          </p:contentPart>
        </mc:Choice>
        <mc:Fallback xmlns="">
          <p:pic>
            <p:nvPicPr>
              <p:cNvPr id="7" name="Ink 6">
                <a:extLst>
                  <a:ext uri="{FF2B5EF4-FFF2-40B4-BE49-F238E27FC236}">
                    <a16:creationId xmlns:a16="http://schemas.microsoft.com/office/drawing/2014/main" id="{BEF2507C-1F38-7E6E-3BC4-053E4B00F8C2}"/>
                  </a:ext>
                </a:extLst>
              </p:cNvPr>
              <p:cNvPicPr/>
              <p:nvPr/>
            </p:nvPicPr>
            <p:blipFill>
              <a:blip r:embed="rId69"/>
              <a:stretch>
                <a:fillRect/>
              </a:stretch>
            </p:blipFill>
            <p:spPr>
              <a:xfrm>
                <a:off x="1042920" y="2010960"/>
                <a:ext cx="8243280" cy="4652280"/>
              </a:xfrm>
              <a:prstGeom prst="rect">
                <a:avLst/>
              </a:prstGeom>
            </p:spPr>
          </p:pic>
        </mc:Fallback>
      </mc:AlternateContent>
    </p:spTree>
    <p:extLst>
      <p:ext uri="{BB962C8B-B14F-4D97-AF65-F5344CB8AC3E}">
        <p14:creationId xmlns:p14="http://schemas.microsoft.com/office/powerpoint/2010/main" val="1093132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style.rotation</p:attrName>
                                        </p:attrNameLst>
                                      </p:cBhvr>
                                      <p:tavLst>
                                        <p:tav tm="0">
                                          <p:val>
                                            <p:fltVal val="90"/>
                                          </p:val>
                                        </p:tav>
                                        <p:tav tm="100000">
                                          <p:val>
                                            <p:fltVal val="0"/>
                                          </p:val>
                                        </p:tav>
                                      </p:tavLst>
                                    </p:anim>
                                    <p:animEffect transition="in" filter="fade">
                                      <p:cBhvr>
                                        <p:cTn id="16" dur="10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1000" fill="hold"/>
                                        <p:tgtEl>
                                          <p:spTgt spid="31"/>
                                        </p:tgtEl>
                                        <p:attrNameLst>
                                          <p:attrName>ppt_w</p:attrName>
                                        </p:attrNameLst>
                                      </p:cBhvr>
                                      <p:tavLst>
                                        <p:tav tm="0">
                                          <p:val>
                                            <p:fltVal val="0"/>
                                          </p:val>
                                        </p:tav>
                                        <p:tav tm="100000">
                                          <p:val>
                                            <p:strVal val="#ppt_w"/>
                                          </p:val>
                                        </p:tav>
                                      </p:tavLst>
                                    </p:anim>
                                    <p:anim calcmode="lin" valueType="num">
                                      <p:cBhvr>
                                        <p:cTn id="22" dur="1000" fill="hold"/>
                                        <p:tgtEl>
                                          <p:spTgt spid="31"/>
                                        </p:tgtEl>
                                        <p:attrNameLst>
                                          <p:attrName>ppt_h</p:attrName>
                                        </p:attrNameLst>
                                      </p:cBhvr>
                                      <p:tavLst>
                                        <p:tav tm="0">
                                          <p:val>
                                            <p:fltVal val="0"/>
                                          </p:val>
                                        </p:tav>
                                        <p:tav tm="100000">
                                          <p:val>
                                            <p:strVal val="#ppt_h"/>
                                          </p:val>
                                        </p:tav>
                                      </p:tavLst>
                                    </p:anim>
                                    <p:anim calcmode="lin" valueType="num">
                                      <p:cBhvr>
                                        <p:cTn id="23" dur="1000" fill="hold"/>
                                        <p:tgtEl>
                                          <p:spTgt spid="31"/>
                                        </p:tgtEl>
                                        <p:attrNameLst>
                                          <p:attrName>style.rotation</p:attrName>
                                        </p:attrNameLst>
                                      </p:cBhvr>
                                      <p:tavLst>
                                        <p:tav tm="0">
                                          <p:val>
                                            <p:fltVal val="90"/>
                                          </p:val>
                                        </p:tav>
                                        <p:tav tm="100000">
                                          <p:val>
                                            <p:fltVal val="0"/>
                                          </p:val>
                                        </p:tav>
                                      </p:tavLst>
                                    </p:anim>
                                    <p:animEffect transition="in" filter="fade">
                                      <p:cBhvr>
                                        <p:cTn id="24" dur="1000"/>
                                        <p:tgtEl>
                                          <p:spTgt spid="3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24773-6E07-72DB-EE6F-BC954178E5E2}"/>
            </a:ext>
          </a:extLst>
        </p:cNvPr>
        <p:cNvGrpSpPr/>
        <p:nvPr/>
      </p:nvGrpSpPr>
      <p:grpSpPr>
        <a:xfrm>
          <a:off x="0" y="0"/>
          <a:ext cx="0" cy="0"/>
          <a:chOff x="0" y="0"/>
          <a:chExt cx="0" cy="0"/>
        </a:xfrm>
      </p:grpSpPr>
      <p:sp>
        <p:nvSpPr>
          <p:cNvPr id="9252" name="Title 8">
            <a:extLst>
              <a:ext uri="{FF2B5EF4-FFF2-40B4-BE49-F238E27FC236}">
                <a16:creationId xmlns:a16="http://schemas.microsoft.com/office/drawing/2014/main" id="{9D0E0840-325B-BC22-C869-A20E73B4EF8A}"/>
              </a:ext>
            </a:extLst>
          </p:cNvPr>
          <p:cNvSpPr>
            <a:spLocks noGrp="1"/>
          </p:cNvSpPr>
          <p:nvPr>
            <p:ph type="title"/>
          </p:nvPr>
        </p:nvSpPr>
        <p:spPr>
          <a:xfrm>
            <a:off x="2057400" y="304800"/>
            <a:ext cx="5562600" cy="838200"/>
          </a:xfrm>
        </p:spPr>
        <p:txBody>
          <a:bodyPr/>
          <a:lstStyle/>
          <a:p>
            <a:r>
              <a:rPr lang="en-US" altLang="en-US" sz="2800" dirty="0"/>
              <a:t>The Ancient Design : Undershot Water Wheel : 4000BC</a:t>
            </a:r>
          </a:p>
        </p:txBody>
      </p:sp>
      <mc:AlternateContent xmlns:mc="http://schemas.openxmlformats.org/markup-compatibility/2006" xmlns:p14="http://schemas.microsoft.com/office/powerpoint/2010/main">
        <mc:Choice Requires="p14">
          <p:contentPart p14:bwMode="auto" r:id="rId2">
            <p14:nvContentPartPr>
              <p14:cNvPr id="9246" name="Ink 34">
                <a:extLst>
                  <a:ext uri="{FF2B5EF4-FFF2-40B4-BE49-F238E27FC236}">
                    <a16:creationId xmlns:a16="http://schemas.microsoft.com/office/drawing/2014/main" id="{2D219834-868E-8BFF-E192-17C0AFBA4108}"/>
                  </a:ext>
                </a:extLst>
              </p14:cNvPr>
              <p14:cNvContentPartPr>
                <a14:cpLocks xmlns:a14="http://schemas.microsoft.com/office/drawing/2010/main" noRot="1" noChangeAspect="1" noEditPoints="1" noChangeArrowheads="1" noChangeShapeType="1"/>
              </p14:cNvContentPartPr>
              <p14:nvPr/>
            </p14:nvContentPartPr>
            <p14:xfrm>
              <a:off x="7253288" y="6345238"/>
              <a:ext cx="420687" cy="193675"/>
            </p14:xfrm>
          </p:contentPart>
        </mc:Choice>
        <mc:Fallback xmlns="">
          <p:pic>
            <p:nvPicPr>
              <p:cNvPr id="9246" name="Ink 34">
                <a:extLst>
                  <a:ext uri="{FF2B5EF4-FFF2-40B4-BE49-F238E27FC236}">
                    <a16:creationId xmlns:a16="http://schemas.microsoft.com/office/drawing/2014/main" id="{EF9D8037-1657-579B-8274-1D61DEA07AF6}"/>
                  </a:ext>
                </a:extLst>
              </p:cNvPr>
              <p:cNvPicPr>
                <a:picLocks noRot="1" noChangeAspect="1" noEditPoints="1" noChangeArrowheads="1" noChangeShapeType="1"/>
              </p:cNvPicPr>
              <p:nvPr/>
            </p:nvPicPr>
            <p:blipFill>
              <a:blip r:embed="rId59"/>
              <a:stretch>
                <a:fillRect/>
              </a:stretch>
            </p:blipFill>
            <p:spPr>
              <a:xfrm>
                <a:off x="7243923" y="6335878"/>
                <a:ext cx="439416" cy="212395"/>
              </a:xfrm>
              <a:prstGeom prst="rect">
                <a:avLst/>
              </a:prstGeom>
            </p:spPr>
          </p:pic>
        </mc:Fallback>
      </mc:AlternateContent>
      <p:grpSp>
        <p:nvGrpSpPr>
          <p:cNvPr id="2" name="Group 1">
            <a:extLst>
              <a:ext uri="{FF2B5EF4-FFF2-40B4-BE49-F238E27FC236}">
                <a16:creationId xmlns:a16="http://schemas.microsoft.com/office/drawing/2014/main" id="{0266084A-431C-5DC1-B46C-9042601694ED}"/>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EF26A452-E319-B195-2559-C3FCC9DD9686}"/>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D9CE1AA8-C0F2-FFBA-8FA1-16334ED0295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6AB9BC1-2BCA-7DBA-46E7-450E1AEC2436}"/>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656E876A-F95C-2DBD-B279-BEDAACA07C8D}"/>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006ACB81-56B2-3236-1AE0-161A734253AB}"/>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FB0E83DB-4F41-64E1-F0BA-D273AC562AF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7E3141FD-101D-25E5-715E-1D725A2F8F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301DA1A3-8DA1-B94C-BF7D-1A1ACE804EFC}"/>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E6EC624B-271E-0476-609F-76E1C00290A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3658B71B-0041-CF27-648E-A5D417405FC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6D3CDC81-F273-132D-4647-4A1A01A18079}"/>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AD224649-7768-0FCE-1CB9-B720CD0068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2A5BF9DE-ACCF-2C35-23F5-DB3B69148F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2EEF24E7-D3E2-611C-215D-96142F79809B}"/>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99F8FF0A-1560-B4D7-817C-D79128ED410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B9566E32-0F95-91A3-6415-FB886D95CDB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BC64560-7F0C-3073-8160-597BDF77D60C}"/>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577E8DB4-8A0E-AB96-A224-1D355CE9C8C3}"/>
                  </a:ext>
                </a:extLst>
              </p:cNvPr>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63492" name="Picture 4" descr="http://chestofbooks.com/crafts/mechanics/Engineer-Mechanic-Encyclopedia-Vol2/images/Water-Wheel-695.jpg">
            <a:extLst>
              <a:ext uri="{FF2B5EF4-FFF2-40B4-BE49-F238E27FC236}">
                <a16:creationId xmlns:a16="http://schemas.microsoft.com/office/drawing/2014/main" id="{90BDD9FC-FFCE-DB75-1646-0A88BA4FD949}"/>
              </a:ext>
            </a:extLst>
          </p:cNvPr>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381000" y="1371600"/>
            <a:ext cx="5618163" cy="4800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a:extLst>
              <a:ext uri="{FF2B5EF4-FFF2-40B4-BE49-F238E27FC236}">
                <a16:creationId xmlns:a16="http://schemas.microsoft.com/office/drawing/2014/main" id="{278659AC-0BF3-0F6E-4100-9C1D014839E3}"/>
              </a:ext>
            </a:extLst>
          </p:cNvPr>
          <p:cNvPicPr>
            <a:picLocks noChangeAspect="1"/>
          </p:cNvPicPr>
          <p:nvPr/>
        </p:nvPicPr>
        <p:blipFill>
          <a:blip r:embed="rId63"/>
          <a:stretch>
            <a:fillRect/>
          </a:stretch>
        </p:blipFill>
        <p:spPr>
          <a:xfrm>
            <a:off x="3374648" y="1523116"/>
            <a:ext cx="5401429" cy="4839375"/>
          </a:xfrm>
          <a:prstGeom prst="rect">
            <a:avLst/>
          </a:prstGeom>
        </p:spPr>
      </p:pic>
    </p:spTree>
    <p:extLst>
      <p:ext uri="{BB962C8B-B14F-4D97-AF65-F5344CB8AC3E}">
        <p14:creationId xmlns:p14="http://schemas.microsoft.com/office/powerpoint/2010/main" val="202379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dissolve">
                                      <p:cBhvr>
                                        <p:cTn id="7" dur="500"/>
                                        <p:tgtEl>
                                          <p:spTgt spid="6349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1000" fill="hold"/>
                                        <p:tgtEl>
                                          <p:spTgt spid="23"/>
                                        </p:tgtEl>
                                        <p:attrNameLst>
                                          <p:attrName>ppt_w</p:attrName>
                                        </p:attrNameLst>
                                      </p:cBhvr>
                                      <p:tavLst>
                                        <p:tav tm="0">
                                          <p:val>
                                            <p:fltVal val="0"/>
                                          </p:val>
                                        </p:tav>
                                        <p:tav tm="100000">
                                          <p:val>
                                            <p:strVal val="#ppt_w"/>
                                          </p:val>
                                        </p:tav>
                                      </p:tavLst>
                                    </p:anim>
                                    <p:anim calcmode="lin" valueType="num">
                                      <p:cBhvr>
                                        <p:cTn id="13" dur="1000" fill="hold"/>
                                        <p:tgtEl>
                                          <p:spTgt spid="23"/>
                                        </p:tgtEl>
                                        <p:attrNameLst>
                                          <p:attrName>ppt_h</p:attrName>
                                        </p:attrNameLst>
                                      </p:cBhvr>
                                      <p:tavLst>
                                        <p:tav tm="0">
                                          <p:val>
                                            <p:fltVal val="0"/>
                                          </p:val>
                                        </p:tav>
                                        <p:tav tm="100000">
                                          <p:val>
                                            <p:strVal val="#ppt_h"/>
                                          </p:val>
                                        </p:tav>
                                      </p:tavLst>
                                    </p:anim>
                                    <p:anim calcmode="lin" valueType="num">
                                      <p:cBhvr>
                                        <p:cTn id="14" dur="1000" fill="hold"/>
                                        <p:tgtEl>
                                          <p:spTgt spid="23"/>
                                        </p:tgtEl>
                                        <p:attrNameLst>
                                          <p:attrName>style.rotation</p:attrName>
                                        </p:attrNameLst>
                                      </p:cBhvr>
                                      <p:tavLst>
                                        <p:tav tm="0">
                                          <p:val>
                                            <p:fltVal val="90"/>
                                          </p:val>
                                        </p:tav>
                                        <p:tav tm="100000">
                                          <p:val>
                                            <p:fltVal val="0"/>
                                          </p:val>
                                        </p:tav>
                                      </p:tavLst>
                                    </p:anim>
                                    <p:animEffect transition="in" filter="fade">
                                      <p:cBhvr>
                                        <p:cTn id="15"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6">
            <a:extLst>
              <a:ext uri="{FF2B5EF4-FFF2-40B4-BE49-F238E27FC236}">
                <a16:creationId xmlns:a16="http://schemas.microsoft.com/office/drawing/2014/main" id="{9E01A8F0-F7E0-7899-C2A7-702484E48521}"/>
              </a:ext>
            </a:extLst>
          </p:cNvPr>
          <p:cNvSpPr>
            <a:spLocks noGrp="1" noChangeArrowheads="1"/>
          </p:cNvSpPr>
          <p:nvPr>
            <p:ph type="title"/>
          </p:nvPr>
        </p:nvSpPr>
        <p:spPr>
          <a:xfrm>
            <a:off x="838200" y="421062"/>
            <a:ext cx="8229600" cy="563563"/>
          </a:xfrm>
        </p:spPr>
        <p:txBody>
          <a:bodyPr/>
          <a:lstStyle/>
          <a:p>
            <a:r>
              <a:rPr lang="en-US" altLang="en-US" sz="2800" dirty="0"/>
              <a:t>Various Designs of  WIND TURBINES</a:t>
            </a:r>
          </a:p>
        </p:txBody>
      </p:sp>
      <p:pic>
        <p:nvPicPr>
          <p:cNvPr id="21" name="Content Placeholder 20">
            <a:extLst>
              <a:ext uri="{FF2B5EF4-FFF2-40B4-BE49-F238E27FC236}">
                <a16:creationId xmlns:a16="http://schemas.microsoft.com/office/drawing/2014/main" id="{9DEDD1C6-4347-DD6A-59D9-A05EF5204A8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7000"/>
                    </a14:imgEffect>
                    <a14:imgEffect>
                      <a14:brightnessContrast bright="-30000" contrast="70000"/>
                    </a14:imgEffect>
                  </a14:imgLayer>
                </a14:imgProps>
              </a:ext>
            </a:extLst>
          </a:blip>
          <a:stretch>
            <a:fillRect/>
          </a:stretch>
        </p:blipFill>
        <p:spPr>
          <a:xfrm>
            <a:off x="694826" y="1168400"/>
            <a:ext cx="7144747" cy="1914792"/>
          </a:xfrm>
        </p:spPr>
      </p:pic>
      <p:pic>
        <p:nvPicPr>
          <p:cNvPr id="23" name="Picture 22">
            <a:extLst>
              <a:ext uri="{FF2B5EF4-FFF2-40B4-BE49-F238E27FC236}">
                <a16:creationId xmlns:a16="http://schemas.microsoft.com/office/drawing/2014/main" id="{231B9F11-F682-D036-6A08-2B17111DE257}"/>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70000"/>
                    </a14:imgEffect>
                    <a14:imgEffect>
                      <a14:brightnessContrast bright="-30000" contrast="70000"/>
                    </a14:imgEffect>
                  </a14:imgLayer>
                </a14:imgProps>
              </a:ext>
            </a:extLst>
          </a:blip>
          <a:stretch>
            <a:fillRect/>
          </a:stretch>
        </p:blipFill>
        <p:spPr>
          <a:xfrm>
            <a:off x="457200" y="2583570"/>
            <a:ext cx="3515216" cy="4143953"/>
          </a:xfrm>
          <a:prstGeom prst="rect">
            <a:avLst/>
          </a:prstGeom>
        </p:spPr>
      </p:pic>
      <p:pic>
        <p:nvPicPr>
          <p:cNvPr id="25" name="Picture 24">
            <a:extLst>
              <a:ext uri="{FF2B5EF4-FFF2-40B4-BE49-F238E27FC236}">
                <a16:creationId xmlns:a16="http://schemas.microsoft.com/office/drawing/2014/main" id="{DD217154-C3BA-B047-F195-FDC84E6E4A86}"/>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70000"/>
                    </a14:imgEffect>
                    <a14:imgEffect>
                      <a14:brightnessContrast bright="-30000" contrast="70000"/>
                    </a14:imgEffect>
                  </a14:imgLayer>
                </a14:imgProps>
              </a:ext>
            </a:extLst>
          </a:blip>
          <a:stretch>
            <a:fillRect/>
          </a:stretch>
        </p:blipFill>
        <p:spPr>
          <a:xfrm>
            <a:off x="5486400" y="2942679"/>
            <a:ext cx="1714739" cy="3915321"/>
          </a:xfrm>
          <a:prstGeom prst="rect">
            <a:avLst/>
          </a:prstGeom>
        </p:spPr>
      </p:pic>
      <p:pic>
        <p:nvPicPr>
          <p:cNvPr id="27" name="Picture 26">
            <a:extLst>
              <a:ext uri="{FF2B5EF4-FFF2-40B4-BE49-F238E27FC236}">
                <a16:creationId xmlns:a16="http://schemas.microsoft.com/office/drawing/2014/main" id="{34D59D6A-A3AF-8739-5B15-F2BF5B675948}"/>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70000"/>
                    </a14:imgEffect>
                    <a14:imgEffect>
                      <a14:brightnessContrast bright="-30000" contrast="70000"/>
                    </a14:imgEffect>
                  </a14:imgLayer>
                </a14:imgProps>
              </a:ext>
            </a:extLst>
          </a:blip>
          <a:stretch>
            <a:fillRect/>
          </a:stretch>
        </p:blipFill>
        <p:spPr>
          <a:xfrm>
            <a:off x="1763047" y="3032852"/>
            <a:ext cx="5780753" cy="2663941"/>
          </a:xfrm>
          <a:prstGeom prst="rect">
            <a:avLst/>
          </a:prstGeom>
        </p:spPr>
      </p:pic>
      <p:grpSp>
        <p:nvGrpSpPr>
          <p:cNvPr id="19" name="Group 18">
            <a:extLst>
              <a:ext uri="{FF2B5EF4-FFF2-40B4-BE49-F238E27FC236}">
                <a16:creationId xmlns:a16="http://schemas.microsoft.com/office/drawing/2014/main" id="{452E5DA3-92C3-5F6F-104A-2668A016B849}"/>
              </a:ext>
            </a:extLst>
          </p:cNvPr>
          <p:cNvGrpSpPr/>
          <p:nvPr/>
        </p:nvGrpSpPr>
        <p:grpSpPr>
          <a:xfrm>
            <a:off x="0" y="0"/>
            <a:ext cx="9144000" cy="6858000"/>
            <a:chOff x="0" y="0"/>
            <a:chExt cx="9144000" cy="6858000"/>
          </a:xfrm>
        </p:grpSpPr>
        <p:pic>
          <p:nvPicPr>
            <p:cNvPr id="20" name="Picture 22" descr="Logo usage Guidelines">
              <a:extLst>
                <a:ext uri="{FF2B5EF4-FFF2-40B4-BE49-F238E27FC236}">
                  <a16:creationId xmlns:a16="http://schemas.microsoft.com/office/drawing/2014/main" id="{860DE015-09CA-7748-7BCA-AB01338E17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38">
              <a:extLst>
                <a:ext uri="{FF2B5EF4-FFF2-40B4-BE49-F238E27FC236}">
                  <a16:creationId xmlns:a16="http://schemas.microsoft.com/office/drawing/2014/main" id="{BCFAE211-3CE9-0D70-BF5D-2D45F30DE4F8}"/>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AC699430-4CDC-97C5-4D6F-15B4ABB3ABF3}"/>
                  </a:ext>
                </a:extLst>
              </p:cNvPr>
              <p:cNvGrpSpPr>
                <a:grpSpLocks/>
              </p:cNvGrpSpPr>
              <p:nvPr/>
            </p:nvGrpSpPr>
            <p:grpSpPr bwMode="auto">
              <a:xfrm>
                <a:off x="0" y="0"/>
                <a:ext cx="9144000" cy="6858000"/>
                <a:chOff x="0" y="0"/>
                <a:chExt cx="9144000" cy="6858000"/>
              </a:xfrm>
            </p:grpSpPr>
            <p:grpSp>
              <p:nvGrpSpPr>
                <p:cNvPr id="28" name="Group 27">
                  <a:extLst>
                    <a:ext uri="{FF2B5EF4-FFF2-40B4-BE49-F238E27FC236}">
                      <a16:creationId xmlns:a16="http://schemas.microsoft.com/office/drawing/2014/main" id="{782E4AB6-9F43-AE48-5B34-2AA3CDC3C3E3}"/>
                    </a:ext>
                  </a:extLst>
                </p:cNvPr>
                <p:cNvGrpSpPr>
                  <a:grpSpLocks/>
                </p:cNvGrpSpPr>
                <p:nvPr/>
              </p:nvGrpSpPr>
              <p:grpSpPr bwMode="auto">
                <a:xfrm>
                  <a:off x="0" y="0"/>
                  <a:ext cx="9144000" cy="6858000"/>
                  <a:chOff x="0" y="0"/>
                  <a:chExt cx="5760" cy="4320"/>
                </a:xfrm>
              </p:grpSpPr>
              <p:grpSp>
                <p:nvGrpSpPr>
                  <p:cNvPr id="30" name="Group 9">
                    <a:extLst>
                      <a:ext uri="{FF2B5EF4-FFF2-40B4-BE49-F238E27FC236}">
                        <a16:creationId xmlns:a16="http://schemas.microsoft.com/office/drawing/2014/main" id="{9074723A-3EF5-75F9-827E-E5B20BC1426E}"/>
                      </a:ext>
                    </a:extLst>
                  </p:cNvPr>
                  <p:cNvGrpSpPr>
                    <a:grpSpLocks/>
                  </p:cNvGrpSpPr>
                  <p:nvPr/>
                </p:nvGrpSpPr>
                <p:grpSpPr bwMode="auto">
                  <a:xfrm>
                    <a:off x="0" y="0"/>
                    <a:ext cx="192" cy="4320"/>
                    <a:chOff x="0" y="-48"/>
                    <a:chExt cx="144" cy="4368"/>
                  </a:xfrm>
                </p:grpSpPr>
                <p:sp>
                  <p:nvSpPr>
                    <p:cNvPr id="13321" name="Rectangle 10">
                      <a:extLst>
                        <a:ext uri="{FF2B5EF4-FFF2-40B4-BE49-F238E27FC236}">
                          <a16:creationId xmlns:a16="http://schemas.microsoft.com/office/drawing/2014/main" id="{8890C707-4712-FC47-8B50-562E21D5A27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22" name="Rectangle 11">
                      <a:extLst>
                        <a:ext uri="{FF2B5EF4-FFF2-40B4-BE49-F238E27FC236}">
                          <a16:creationId xmlns:a16="http://schemas.microsoft.com/office/drawing/2014/main" id="{ADA63628-A151-689A-8F5C-AD4AC3C0C5C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2">
                    <a:extLst>
                      <a:ext uri="{FF2B5EF4-FFF2-40B4-BE49-F238E27FC236}">
                        <a16:creationId xmlns:a16="http://schemas.microsoft.com/office/drawing/2014/main" id="{CAB5F47A-D3A5-A120-89E4-C4B0A53049D9}"/>
                      </a:ext>
                    </a:extLst>
                  </p:cNvPr>
                  <p:cNvGrpSpPr>
                    <a:grpSpLocks/>
                  </p:cNvGrpSpPr>
                  <p:nvPr/>
                </p:nvGrpSpPr>
                <p:grpSpPr bwMode="auto">
                  <a:xfrm>
                    <a:off x="5674" y="24"/>
                    <a:ext cx="86" cy="4296"/>
                    <a:chOff x="5616" y="-48"/>
                    <a:chExt cx="144" cy="4368"/>
                  </a:xfrm>
                </p:grpSpPr>
                <p:sp>
                  <p:nvSpPr>
                    <p:cNvPr id="13319" name="Rectangle 13">
                      <a:extLst>
                        <a:ext uri="{FF2B5EF4-FFF2-40B4-BE49-F238E27FC236}">
                          <a16:creationId xmlns:a16="http://schemas.microsoft.com/office/drawing/2014/main" id="{2C88C07E-AF21-490B-F16E-368915DA4AB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20" name="Rectangle 14">
                      <a:extLst>
                        <a:ext uri="{FF2B5EF4-FFF2-40B4-BE49-F238E27FC236}">
                          <a16:creationId xmlns:a16="http://schemas.microsoft.com/office/drawing/2014/main" id="{5ECA5406-A80F-7031-812B-2A817A8AC18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312" name="Group 15">
                    <a:extLst>
                      <a:ext uri="{FF2B5EF4-FFF2-40B4-BE49-F238E27FC236}">
                        <a16:creationId xmlns:a16="http://schemas.microsoft.com/office/drawing/2014/main" id="{D8FF8B70-7CFF-1324-C939-99AB2BBB2B3C}"/>
                      </a:ext>
                    </a:extLst>
                  </p:cNvPr>
                  <p:cNvGrpSpPr>
                    <a:grpSpLocks/>
                  </p:cNvGrpSpPr>
                  <p:nvPr/>
                </p:nvGrpSpPr>
                <p:grpSpPr bwMode="auto">
                  <a:xfrm>
                    <a:off x="144" y="0"/>
                    <a:ext cx="5616" cy="144"/>
                    <a:chOff x="96" y="-48"/>
                    <a:chExt cx="5520" cy="144"/>
                  </a:xfrm>
                </p:grpSpPr>
                <p:sp>
                  <p:nvSpPr>
                    <p:cNvPr id="13317" name="Rectangle 13316">
                      <a:extLst>
                        <a:ext uri="{FF2B5EF4-FFF2-40B4-BE49-F238E27FC236}">
                          <a16:creationId xmlns:a16="http://schemas.microsoft.com/office/drawing/2014/main" id="{42879363-1CAA-1F72-2CF2-A055669337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18" name="Rectangle 13317">
                      <a:extLst>
                        <a:ext uri="{FF2B5EF4-FFF2-40B4-BE49-F238E27FC236}">
                          <a16:creationId xmlns:a16="http://schemas.microsoft.com/office/drawing/2014/main" id="{CC4048E8-A851-116D-3DC9-614AE2B675F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313" name="Group 18">
                    <a:extLst>
                      <a:ext uri="{FF2B5EF4-FFF2-40B4-BE49-F238E27FC236}">
                        <a16:creationId xmlns:a16="http://schemas.microsoft.com/office/drawing/2014/main" id="{93B46F81-C1A6-CF68-B54F-5A7F76F5867E}"/>
                      </a:ext>
                    </a:extLst>
                  </p:cNvPr>
                  <p:cNvGrpSpPr>
                    <a:grpSpLocks/>
                  </p:cNvGrpSpPr>
                  <p:nvPr/>
                </p:nvGrpSpPr>
                <p:grpSpPr bwMode="auto">
                  <a:xfrm>
                    <a:off x="144" y="4234"/>
                    <a:ext cx="5616" cy="86"/>
                    <a:chOff x="96" y="4176"/>
                    <a:chExt cx="5520" cy="144"/>
                  </a:xfrm>
                </p:grpSpPr>
                <p:sp>
                  <p:nvSpPr>
                    <p:cNvPr id="13315" name="Rectangle 19">
                      <a:extLst>
                        <a:ext uri="{FF2B5EF4-FFF2-40B4-BE49-F238E27FC236}">
                          <a16:creationId xmlns:a16="http://schemas.microsoft.com/office/drawing/2014/main" id="{D0A7CF00-E2EB-0DD0-A36E-2FD4F0012DE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316" name="Rectangle 20">
                      <a:extLst>
                        <a:ext uri="{FF2B5EF4-FFF2-40B4-BE49-F238E27FC236}">
                          <a16:creationId xmlns:a16="http://schemas.microsoft.com/office/drawing/2014/main" id="{16050CAA-F42A-C250-B6FE-BC5EDF26A85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9" name="Rectangle 21">
                  <a:extLst>
                    <a:ext uri="{FF2B5EF4-FFF2-40B4-BE49-F238E27FC236}">
                      <a16:creationId xmlns:a16="http://schemas.microsoft.com/office/drawing/2014/main" id="{BFCDBD10-E130-E1D3-48D1-0C558E1B7BA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6" name="Picture 42" descr="A picture containing shape&#10;&#10;Description automatically generated">
                <a:extLst>
                  <a:ext uri="{FF2B5EF4-FFF2-40B4-BE49-F238E27FC236}">
                    <a16:creationId xmlns:a16="http://schemas.microsoft.com/office/drawing/2014/main" id="{9BB29C8C-0313-CA58-FA03-BDBF9BA5D96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65367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75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circle(in)">
                                      <p:cBhvr>
                                        <p:cTn id="12" dur="75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circle(in)">
                                      <p:cBhvr>
                                        <p:cTn id="17" dur="75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circle(in)">
                                      <p:cBhvr>
                                        <p:cTn id="22"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8002" name="Object 2"/>
          <p:cNvGraphicFramePr>
            <a:graphicFrameLocks noChangeAspect="1"/>
          </p:cNvGraphicFramePr>
          <p:nvPr/>
        </p:nvGraphicFramePr>
        <p:xfrm>
          <a:off x="0" y="152400"/>
          <a:ext cx="9144000" cy="6398761"/>
        </p:xfrm>
        <a:graphic>
          <a:graphicData uri="http://schemas.openxmlformats.org/presentationml/2006/ole">
            <mc:AlternateContent xmlns:mc="http://schemas.openxmlformats.org/markup-compatibility/2006">
              <mc:Choice xmlns:v="urn:schemas-microsoft-com:vml" Requires="v">
                <p:oleObj name="Slide" r:id="rId2" imgW="3741725" imgH="2807459" progId="PowerPoint.Slide.8">
                  <p:embed/>
                </p:oleObj>
              </mc:Choice>
              <mc:Fallback>
                <p:oleObj name="Slide" r:id="rId2" imgW="3741725" imgH="2807459" progId="PowerPoint.Slide.8">
                  <p:embed/>
                  <p:pic>
                    <p:nvPicPr>
                      <p:cNvPr id="128002" name="Object 2"/>
                      <p:cNvPicPr>
                        <a:picLocks noChangeAspect="1" noChangeArrowheads="1"/>
                      </p:cNvPicPr>
                      <p:nvPr/>
                    </p:nvPicPr>
                    <p:blipFill>
                      <a:blip r:embed="rId3"/>
                      <a:srcRect/>
                      <a:stretch>
                        <a:fillRect/>
                      </a:stretch>
                    </p:blipFill>
                    <p:spPr bwMode="auto">
                      <a:xfrm>
                        <a:off x="0" y="152400"/>
                        <a:ext cx="9144000" cy="6398761"/>
                      </a:xfrm>
                      <a:prstGeom prst="rect">
                        <a:avLst/>
                      </a:prstGeom>
                      <a:noFill/>
                      <a:ln>
                        <a:noFill/>
                      </a:ln>
                      <a:effectLst/>
                    </p:spPr>
                  </p:pic>
                </p:oleObj>
              </mc:Fallback>
            </mc:AlternateContent>
          </a:graphicData>
        </a:graphic>
      </p:graphicFrame>
      <p:grpSp>
        <p:nvGrpSpPr>
          <p:cNvPr id="4" name="Group 19"/>
          <p:cNvGrpSpPr>
            <a:grpSpLocks/>
          </p:cNvGrpSpPr>
          <p:nvPr/>
        </p:nvGrpSpPr>
        <p:grpSpPr bwMode="auto">
          <a:xfrm>
            <a:off x="0" y="-26988"/>
            <a:ext cx="9144000" cy="6858001"/>
            <a:chOff x="0" y="0"/>
            <a:chExt cx="9144000" cy="6858000"/>
          </a:xfrm>
        </p:grpSpPr>
        <p:grpSp>
          <p:nvGrpSpPr>
            <p:cNvPr id="6" name="Group 8"/>
            <p:cNvGrpSpPr>
              <a:grpSpLocks/>
            </p:cNvGrpSpPr>
            <p:nvPr/>
          </p:nvGrpSpPr>
          <p:grpSpPr bwMode="auto">
            <a:xfrm>
              <a:off x="0" y="0"/>
              <a:ext cx="9144000" cy="6858000"/>
              <a:chOff x="0" y="0"/>
              <a:chExt cx="5760" cy="4320"/>
            </a:xfrm>
          </p:grpSpPr>
          <p:grpSp>
            <p:nvGrpSpPr>
              <p:cNvPr id="8" name="Group 9"/>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p:cNvGrpSpPr>
                <a:grpSpLocks/>
              </p:cNvGrpSpPr>
              <p:nvPr/>
            </p:nvGrpSpPr>
            <p:grpSpPr bwMode="auto">
              <a:xfrm>
                <a:off x="144" y="0"/>
                <a:ext cx="5616" cy="144"/>
                <a:chOff x="96" y="-48"/>
                <a:chExt cx="5520" cy="144"/>
              </a:xfrm>
            </p:grpSpPr>
            <p:sp>
              <p:nvSpPr>
                <p:cNvPr id="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p:cNvGrpSpPr>
                <a:grpSpLocks/>
              </p:cNvGrpSpPr>
              <p:nvPr/>
            </p:nvGrpSpPr>
            <p:grpSpPr bwMode="auto">
              <a:xfrm>
                <a:off x="144" y="4234"/>
                <a:ext cx="5616" cy="86"/>
                <a:chOff x="96" y="4176"/>
                <a:chExt cx="5520" cy="144"/>
              </a:xfrm>
            </p:grpSpPr>
            <p:sp>
              <p:nvSpPr>
                <p:cNvPr id="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1356E452-5F4A-4349-89B4-56822A4EFFB4}"/>
                </a:ext>
              </a:extLst>
            </p:cNvPr>
            <p:cNvSpPr>
              <a:spLocks noChangeArrowheads="1"/>
            </p:cNvSpPr>
            <p:nvPr/>
          </p:nvSpPr>
          <p:spPr bwMode="auto">
            <a:xfrm>
              <a:off x="228600" y="1627188"/>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9673015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28002"/>
                                        </p:tgtEl>
                                        <p:attrNameLst>
                                          <p:attrName>style.visibility</p:attrName>
                                        </p:attrNameLst>
                                      </p:cBhvr>
                                      <p:to>
                                        <p:strVal val="visible"/>
                                      </p:to>
                                    </p:set>
                                    <p:animEffect transition="in" filter="dissolve">
                                      <p:cBhvr>
                                        <p:cTn id="7" dur="500"/>
                                        <p:tgtEl>
                                          <p:spTgt spid="1280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6" name="Picture 2">
            <a:extLst>
              <a:ext uri="{FF2B5EF4-FFF2-40B4-BE49-F238E27FC236}">
                <a16:creationId xmlns:a16="http://schemas.microsoft.com/office/drawing/2014/main" id="{505661C2-D389-E812-F740-D8F7C5F1A9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979612"/>
            <a:ext cx="3676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7" name="Rectangle 6">
            <a:extLst>
              <a:ext uri="{FF2B5EF4-FFF2-40B4-BE49-F238E27FC236}">
                <a16:creationId xmlns:a16="http://schemas.microsoft.com/office/drawing/2014/main" id="{2C1DCBFA-107C-6C85-29E8-2FF81A44EB27}"/>
              </a:ext>
            </a:extLst>
          </p:cNvPr>
          <p:cNvSpPr>
            <a:spLocks noGrp="1" noChangeArrowheads="1"/>
          </p:cNvSpPr>
          <p:nvPr>
            <p:ph type="title"/>
          </p:nvPr>
        </p:nvSpPr>
        <p:spPr>
          <a:xfrm>
            <a:off x="2133600" y="76200"/>
            <a:ext cx="5772318" cy="1143000"/>
          </a:xfrm>
        </p:spPr>
        <p:txBody>
          <a:bodyPr/>
          <a:lstStyle/>
          <a:p>
            <a:r>
              <a:rPr lang="en-US" altLang="en-US" sz="2800" dirty="0"/>
              <a:t>Thought Experiment: Fluid Dynamics of A Fluid Machine</a:t>
            </a:r>
          </a:p>
        </p:txBody>
      </p:sp>
      <p:sp>
        <p:nvSpPr>
          <p:cNvPr id="14340" name="Rectangle 8">
            <a:extLst>
              <a:ext uri="{FF2B5EF4-FFF2-40B4-BE49-F238E27FC236}">
                <a16:creationId xmlns:a16="http://schemas.microsoft.com/office/drawing/2014/main" id="{2A73A2D6-6FF0-7A42-71A3-C26BBCCF9665}"/>
              </a:ext>
            </a:extLst>
          </p:cNvPr>
          <p:cNvSpPr>
            <a:spLocks noChangeArrowheads="1"/>
          </p:cNvSpPr>
          <p:nvPr/>
        </p:nvSpPr>
        <p:spPr bwMode="auto">
          <a:xfrm>
            <a:off x="3124200" y="1550987"/>
            <a:ext cx="1752600" cy="4572000"/>
          </a:xfrm>
          <a:prstGeom prst="rect">
            <a:avLst/>
          </a:prstGeom>
          <a:noFill/>
          <a:ln w="412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IN" altLang="en-US"/>
          </a:p>
        </p:txBody>
      </p:sp>
      <p:grpSp>
        <p:nvGrpSpPr>
          <p:cNvPr id="2" name="Group 12">
            <a:extLst>
              <a:ext uri="{FF2B5EF4-FFF2-40B4-BE49-F238E27FC236}">
                <a16:creationId xmlns:a16="http://schemas.microsoft.com/office/drawing/2014/main" id="{5F82CD8F-25CD-5E86-2417-C52450A06331}"/>
              </a:ext>
            </a:extLst>
          </p:cNvPr>
          <p:cNvGrpSpPr>
            <a:grpSpLocks/>
          </p:cNvGrpSpPr>
          <p:nvPr/>
        </p:nvGrpSpPr>
        <p:grpSpPr bwMode="auto">
          <a:xfrm>
            <a:off x="4419600" y="1627187"/>
            <a:ext cx="3412587" cy="1584325"/>
            <a:chOff x="4572000" y="1905000"/>
            <a:chExt cx="3412531" cy="1584960"/>
          </a:xfrm>
        </p:grpSpPr>
        <p:sp>
          <p:nvSpPr>
            <p:cNvPr id="2082" name="TextBox 9">
              <a:extLst>
                <a:ext uri="{FF2B5EF4-FFF2-40B4-BE49-F238E27FC236}">
                  <a16:creationId xmlns:a16="http://schemas.microsoft.com/office/drawing/2014/main" id="{2DAA39D5-534D-1356-B91C-B19C659175C6}"/>
                </a:ext>
              </a:extLst>
            </p:cNvPr>
            <p:cNvSpPr txBox="1">
              <a:spLocks noChangeArrowheads="1"/>
            </p:cNvSpPr>
            <p:nvPr/>
          </p:nvSpPr>
          <p:spPr bwMode="auto">
            <a:xfrm>
              <a:off x="5638800" y="1905000"/>
              <a:ext cx="2345731" cy="83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hi-IN" b="0" i="0" dirty="0">
                  <a:solidFill>
                    <a:srgbClr val="FF9900"/>
                  </a:solidFill>
                  <a:effectLst/>
                  <a:latin typeface="Google Sans"/>
                </a:rPr>
                <a:t>पनचक्की</a:t>
              </a:r>
              <a:r>
                <a:rPr lang="en-US" b="0" i="0" dirty="0">
                  <a:solidFill>
                    <a:srgbClr val="FF9900"/>
                  </a:solidFill>
                  <a:effectLst/>
                  <a:latin typeface="Google Sans"/>
                </a:rPr>
                <a:t>  </a:t>
              </a:r>
              <a:endParaRPr lang="en-US" altLang="en-US" dirty="0">
                <a:solidFill>
                  <a:srgbClr val="FF9900"/>
                </a:solidFill>
              </a:endParaRPr>
            </a:p>
            <a:p>
              <a:r>
                <a:rPr lang="en-US" altLang="en-US" dirty="0"/>
                <a:t>A Turbo-machine</a:t>
              </a:r>
            </a:p>
          </p:txBody>
        </p:sp>
        <p:cxnSp>
          <p:nvCxnSpPr>
            <p:cNvPr id="12" name="Straight Arrow Connector 11">
              <a:extLst>
                <a:ext uri="{FF2B5EF4-FFF2-40B4-BE49-F238E27FC236}">
                  <a16:creationId xmlns:a16="http://schemas.microsoft.com/office/drawing/2014/main" id="{2390E749-4D8B-2917-BEA5-FC8D873F8461}"/>
                </a:ext>
              </a:extLst>
            </p:cNvPr>
            <p:cNvCxnSpPr/>
            <p:nvPr/>
          </p:nvCxnSpPr>
          <p:spPr>
            <a:xfrm flipH="1">
              <a:off x="4572000" y="2362383"/>
              <a:ext cx="1142981" cy="1127577"/>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4">
            <a:extLst>
              <a:ext uri="{FF2B5EF4-FFF2-40B4-BE49-F238E27FC236}">
                <a16:creationId xmlns:a16="http://schemas.microsoft.com/office/drawing/2014/main" id="{D42A02DF-6A3F-2340-D2B0-97C3B6CECF0D}"/>
              </a:ext>
            </a:extLst>
          </p:cNvPr>
          <p:cNvGrpSpPr/>
          <p:nvPr/>
        </p:nvGrpSpPr>
        <p:grpSpPr>
          <a:xfrm rot="1437254">
            <a:off x="1206799" y="2617787"/>
            <a:ext cx="2590800" cy="1361420"/>
            <a:chOff x="838200" y="2362200"/>
            <a:chExt cx="2590800" cy="1361420"/>
          </a:xfrm>
          <a:scene3d>
            <a:camera prst="orthographicFront">
              <a:rot lat="1200000" lon="2400000" rev="600000"/>
            </a:camera>
            <a:lightRig rig="threePt" dir="t"/>
          </a:scene3d>
        </p:grpSpPr>
        <p:sp>
          <p:nvSpPr>
            <p:cNvPr id="8" name="Right Arrow 7">
              <a:extLst>
                <a:ext uri="{FF2B5EF4-FFF2-40B4-BE49-F238E27FC236}">
                  <a16:creationId xmlns:a16="http://schemas.microsoft.com/office/drawing/2014/main" id="{0E2179DE-BE94-578F-FD99-22E1F895F909}"/>
                </a:ext>
              </a:extLst>
            </p:cNvPr>
            <p:cNvSpPr/>
            <p:nvPr/>
          </p:nvSpPr>
          <p:spPr>
            <a:xfrm>
              <a:off x="838200" y="23622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a:extLst>
                <a:ext uri="{FF2B5EF4-FFF2-40B4-BE49-F238E27FC236}">
                  <a16:creationId xmlns:a16="http://schemas.microsoft.com/office/drawing/2014/main" id="{FE503E00-2534-18C8-53D4-911DBA3F2423}"/>
                </a:ext>
              </a:extLst>
            </p:cNvPr>
            <p:cNvSpPr txBox="1"/>
            <p:nvPr/>
          </p:nvSpPr>
          <p:spPr>
            <a:xfrm>
              <a:off x="990600" y="3200400"/>
              <a:ext cx="1311578" cy="523220"/>
            </a:xfrm>
            <a:prstGeom prst="rect">
              <a:avLst/>
            </a:prstGeom>
            <a:noFill/>
          </p:spPr>
          <p:txBody>
            <a:bodyPr wrap="none">
              <a:spAutoFit/>
            </a:bodyPr>
            <a:lstStyle/>
            <a:p>
              <a:pPr>
                <a:defRPr/>
              </a:pPr>
              <a:r>
                <a:rPr lang="en-US" dirty="0"/>
                <a:t>Fluid in</a:t>
              </a:r>
            </a:p>
          </p:txBody>
        </p:sp>
      </p:grpSp>
      <p:grpSp>
        <p:nvGrpSpPr>
          <p:cNvPr id="4" name="Group 16">
            <a:extLst>
              <a:ext uri="{FF2B5EF4-FFF2-40B4-BE49-F238E27FC236}">
                <a16:creationId xmlns:a16="http://schemas.microsoft.com/office/drawing/2014/main" id="{D0567492-09B0-3C0F-BE04-C0421640C335}"/>
              </a:ext>
            </a:extLst>
          </p:cNvPr>
          <p:cNvGrpSpPr/>
          <p:nvPr/>
        </p:nvGrpSpPr>
        <p:grpSpPr>
          <a:xfrm rot="20931989">
            <a:off x="3998779" y="4244891"/>
            <a:ext cx="2786514" cy="1437620"/>
            <a:chOff x="4419600" y="3962400"/>
            <a:chExt cx="2786514" cy="1437620"/>
          </a:xfrm>
          <a:scene3d>
            <a:camera prst="orthographicFront">
              <a:rot lat="1200000" lon="3000000" rev="0"/>
            </a:camera>
            <a:lightRig rig="threePt" dir="t"/>
          </a:scene3d>
        </p:grpSpPr>
        <p:sp>
          <p:nvSpPr>
            <p:cNvPr id="9" name="Right Arrow 8">
              <a:extLst>
                <a:ext uri="{FF2B5EF4-FFF2-40B4-BE49-F238E27FC236}">
                  <a16:creationId xmlns:a16="http://schemas.microsoft.com/office/drawing/2014/main" id="{54C5DEDE-1139-3979-E818-A53BC72A085C}"/>
                </a:ext>
              </a:extLst>
            </p:cNvPr>
            <p:cNvSpPr/>
            <p:nvPr/>
          </p:nvSpPr>
          <p:spPr>
            <a:xfrm>
              <a:off x="4419600" y="39624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15">
              <a:extLst>
                <a:ext uri="{FF2B5EF4-FFF2-40B4-BE49-F238E27FC236}">
                  <a16:creationId xmlns:a16="http://schemas.microsoft.com/office/drawing/2014/main" id="{C25A80D0-34FA-677A-DFC9-B7C1A7E362D7}"/>
                </a:ext>
              </a:extLst>
            </p:cNvPr>
            <p:cNvSpPr txBox="1"/>
            <p:nvPr/>
          </p:nvSpPr>
          <p:spPr>
            <a:xfrm>
              <a:off x="5715000" y="4876800"/>
              <a:ext cx="1491114" cy="523220"/>
            </a:xfrm>
            <a:prstGeom prst="rect">
              <a:avLst/>
            </a:prstGeom>
            <a:noFill/>
          </p:spPr>
          <p:txBody>
            <a:bodyPr wrap="none">
              <a:spAutoFit/>
            </a:bodyPr>
            <a:lstStyle/>
            <a:p>
              <a:pPr>
                <a:defRPr/>
              </a:pPr>
              <a:r>
                <a:rPr lang="en-US" dirty="0"/>
                <a:t>Fluid out</a:t>
              </a:r>
            </a:p>
          </p:txBody>
        </p:sp>
      </p:grpSp>
      <mc:AlternateContent xmlns:mc="http://schemas.openxmlformats.org/markup-compatibility/2006" xmlns:p14="http://schemas.microsoft.com/office/powerpoint/2010/main">
        <mc:Choice Requires="p14">
          <p:contentPart p14:bwMode="auto" r:id="rId3">
            <p14:nvContentPartPr>
              <p14:cNvPr id="2050" name="Ink 13">
                <a:extLst>
                  <a:ext uri="{FF2B5EF4-FFF2-40B4-BE49-F238E27FC236}">
                    <a16:creationId xmlns:a16="http://schemas.microsoft.com/office/drawing/2014/main" id="{56C6A44D-5AE0-C65D-E101-2C302CE7BC6C}"/>
                  </a:ext>
                </a:extLst>
              </p14:cNvPr>
              <p14:cNvContentPartPr>
                <a14:cpLocks xmlns:a14="http://schemas.microsoft.com/office/drawing/2010/main" noRot="1" noChangeAspect="1" noEditPoints="1" noChangeArrowheads="1" noChangeShapeType="1"/>
              </p14:cNvContentPartPr>
              <p14:nvPr/>
            </p14:nvContentPartPr>
            <p14:xfrm>
              <a:off x="1422400" y="2014537"/>
              <a:ext cx="14288" cy="7938"/>
            </p14:xfrm>
          </p:contentPart>
        </mc:Choice>
        <mc:Fallback xmlns="">
          <p:pic>
            <p:nvPicPr>
              <p:cNvPr id="2050" name="Ink 13">
                <a:extLst>
                  <a:ext uri="{FF2B5EF4-FFF2-40B4-BE49-F238E27FC236}">
                    <a16:creationId xmlns:a16="http://schemas.microsoft.com/office/drawing/2014/main" id="{56C6A44D-5AE0-C65D-E101-2C302CE7BC6C}"/>
                  </a:ext>
                </a:extLst>
              </p:cNvPr>
              <p:cNvPicPr>
                <a:picLocks noRot="1" noChangeAspect="1" noEditPoints="1" noChangeArrowheads="1" noChangeShapeType="1"/>
              </p:cNvPicPr>
              <p:nvPr/>
            </p:nvPicPr>
            <p:blipFill>
              <a:blip r:embed="rId4"/>
              <a:stretch>
                <a:fillRect/>
              </a:stretch>
            </p:blipFill>
            <p:spPr>
              <a:xfrm>
                <a:off x="1412624" y="2003071"/>
                <a:ext cx="33840" cy="3087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51" name="Ink 24">
                <a:extLst>
                  <a:ext uri="{FF2B5EF4-FFF2-40B4-BE49-F238E27FC236}">
                    <a16:creationId xmlns:a16="http://schemas.microsoft.com/office/drawing/2014/main" id="{D6E994CA-F2A6-9210-F143-A68E3C62C293}"/>
                  </a:ext>
                </a:extLst>
              </p14:cNvPr>
              <p14:cNvContentPartPr>
                <a14:cpLocks xmlns:a14="http://schemas.microsoft.com/office/drawing/2010/main" noRot="1" noChangeAspect="1" noEditPoints="1" noChangeArrowheads="1" noChangeShapeType="1"/>
              </p14:cNvContentPartPr>
              <p14:nvPr/>
            </p14:nvContentPartPr>
            <p14:xfrm>
              <a:off x="2452688" y="5010150"/>
              <a:ext cx="12700" cy="4762"/>
            </p14:xfrm>
          </p:contentPart>
        </mc:Choice>
        <mc:Fallback xmlns="">
          <p:pic>
            <p:nvPicPr>
              <p:cNvPr id="2051" name="Ink 24">
                <a:extLst>
                  <a:ext uri="{FF2B5EF4-FFF2-40B4-BE49-F238E27FC236}">
                    <a16:creationId xmlns:a16="http://schemas.microsoft.com/office/drawing/2014/main" id="{D6E994CA-F2A6-9210-F143-A68E3C62C293}"/>
                  </a:ext>
                </a:extLst>
              </p:cNvPr>
              <p:cNvPicPr>
                <a:picLocks noRot="1" noChangeAspect="1" noEditPoints="1" noChangeArrowheads="1" noChangeShapeType="1"/>
              </p:cNvPicPr>
              <p:nvPr/>
            </p:nvPicPr>
            <p:blipFill>
              <a:blip r:embed="rId6"/>
              <a:stretch>
                <a:fillRect/>
              </a:stretch>
            </p:blipFill>
            <p:spPr>
              <a:xfrm>
                <a:off x="2442682" y="4997769"/>
                <a:ext cx="32712" cy="2952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52" name="Ink 12">
                <a:extLst>
                  <a:ext uri="{FF2B5EF4-FFF2-40B4-BE49-F238E27FC236}">
                    <a16:creationId xmlns:a16="http://schemas.microsoft.com/office/drawing/2014/main" id="{D528A1AC-7E8D-A81F-B010-AC2720E1033E}"/>
                  </a:ext>
                </a:extLst>
              </p14:cNvPr>
              <p14:cNvContentPartPr>
                <a14:cpLocks xmlns:a14="http://schemas.microsoft.com/office/drawing/2010/main" noRot="1" noChangeAspect="1" noEditPoints="1" noChangeArrowheads="1" noChangeShapeType="1"/>
              </p14:cNvContentPartPr>
              <p14:nvPr/>
            </p14:nvContentPartPr>
            <p14:xfrm>
              <a:off x="8542338" y="6323012"/>
              <a:ext cx="1587" cy="1588"/>
            </p14:xfrm>
          </p:contentPart>
        </mc:Choice>
        <mc:Fallback xmlns="">
          <p:pic>
            <p:nvPicPr>
              <p:cNvPr id="2052" name="Ink 12">
                <a:extLst>
                  <a:ext uri="{FF2B5EF4-FFF2-40B4-BE49-F238E27FC236}">
                    <a16:creationId xmlns:a16="http://schemas.microsoft.com/office/drawing/2014/main" id="{D528A1AC-7E8D-A81F-B010-AC2720E1033E}"/>
                  </a:ext>
                </a:extLst>
              </p:cNvPr>
              <p:cNvPicPr>
                <a:picLocks noRot="1" noChangeAspect="1" noEditPoints="1" noChangeArrowheads="1" noChangeShapeType="1"/>
              </p:cNvPicPr>
              <p:nvPr/>
            </p:nvPicPr>
            <p:blipFill>
              <a:blip r:embed="rId8"/>
              <a:stretch>
                <a:fillRect/>
              </a:stretch>
            </p:blipFill>
            <p:spPr>
              <a:xfrm>
                <a:off x="8501076" y="6281724"/>
                <a:ext cx="84111" cy="84164"/>
              </a:xfrm>
              <a:prstGeom prst="rect">
                <a:avLst/>
              </a:prstGeom>
            </p:spPr>
          </p:pic>
        </mc:Fallback>
      </mc:AlternateContent>
      <p:grpSp>
        <p:nvGrpSpPr>
          <p:cNvPr id="29" name="Group 28">
            <a:extLst>
              <a:ext uri="{FF2B5EF4-FFF2-40B4-BE49-F238E27FC236}">
                <a16:creationId xmlns:a16="http://schemas.microsoft.com/office/drawing/2014/main" id="{2227C9DC-19FE-3DEA-8F0F-E83EB6754D51}"/>
              </a:ext>
            </a:extLst>
          </p:cNvPr>
          <p:cNvGrpSpPr/>
          <p:nvPr/>
        </p:nvGrpSpPr>
        <p:grpSpPr>
          <a:xfrm>
            <a:off x="5105400" y="2922587"/>
            <a:ext cx="3006544" cy="1237780"/>
            <a:chOff x="5105400" y="2667000"/>
            <a:chExt cx="3006544" cy="1237780"/>
          </a:xfrm>
        </p:grpSpPr>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803DED15-07C9-10DE-95C3-7A44CEEC8AEF}"/>
                    </a:ext>
                  </a:extLst>
                </p:cNvPr>
                <p:cNvSpPr txBox="1"/>
                <p:nvPr/>
              </p:nvSpPr>
              <p:spPr>
                <a:xfrm>
                  <a:off x="5486417" y="2667000"/>
                  <a:ext cx="2625527" cy="461665"/>
                </a:xfrm>
                <a:prstGeom prst="rect">
                  <a:avLst/>
                </a:prstGeom>
                <a:noFill/>
              </p:spPr>
              <p:txBody>
                <a:bodyPr wrap="none" rtlCol="0">
                  <a:spAutoFit/>
                </a:bodyPr>
                <a:lstStyle/>
                <a:p>
                  <a:r>
                    <a:rPr lang="en-US" dirty="0"/>
                    <a:t>Shaft Power = </a:t>
                  </a:r>
                  <a14:m>
                    <m:oMath xmlns:m="http://schemas.openxmlformats.org/officeDocument/2006/math">
                      <m:acc>
                        <m:accPr>
                          <m:chr m:val="⃗"/>
                          <m:ctrlPr>
                            <a:rPr lang="en-US" i="1" smtClean="0">
                              <a:latin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𝜏</m:t>
                          </m:r>
                        </m:e>
                      </m:acc>
                      <m:r>
                        <a:rPr lang="en-US" i="1" smtClean="0">
                          <a:latin typeface="Cambria Math" panose="02040503050406030204" pitchFamily="18" charset="0"/>
                          <a:ea typeface="Cambria Math" panose="02040503050406030204" pitchFamily="18" charset="0"/>
                        </a:rPr>
                        <m:t>∙</m:t>
                      </m:r>
                      <m:acc>
                        <m:accPr>
                          <m:chr m:val="⃗"/>
                          <m:ctrlPr>
                            <a:rPr lang="en-US" i="1" smtClean="0">
                              <a:latin typeface="Cambria Math" panose="02040503050406030204" pitchFamily="18" charset="0"/>
                              <a:ea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𝜔</m:t>
                          </m:r>
                        </m:e>
                      </m:acc>
                    </m:oMath>
                  </a14:m>
                  <a:endParaRPr lang="en-IN" dirty="0"/>
                </a:p>
              </p:txBody>
            </p:sp>
          </mc:Choice>
          <mc:Fallback xmlns="">
            <p:sp>
              <p:nvSpPr>
                <p:cNvPr id="27" name="TextBox 26">
                  <a:extLst>
                    <a:ext uri="{FF2B5EF4-FFF2-40B4-BE49-F238E27FC236}">
                      <a16:creationId xmlns:a16="http://schemas.microsoft.com/office/drawing/2014/main" id="{803DED15-07C9-10DE-95C3-7A44CEEC8AEF}"/>
                    </a:ext>
                  </a:extLst>
                </p:cNvPr>
                <p:cNvSpPr txBox="1">
                  <a:spLocks noRot="1" noChangeAspect="1" noMove="1" noResize="1" noEditPoints="1" noAdjustHandles="1" noChangeArrowheads="1" noChangeShapeType="1" noTextEdit="1"/>
                </p:cNvSpPr>
                <p:nvPr/>
              </p:nvSpPr>
              <p:spPr>
                <a:xfrm>
                  <a:off x="5486417" y="2667000"/>
                  <a:ext cx="2625527" cy="461665"/>
                </a:xfrm>
                <a:prstGeom prst="rect">
                  <a:avLst/>
                </a:prstGeom>
                <a:blipFill>
                  <a:blip r:embed="rId10"/>
                  <a:stretch>
                    <a:fillRect l="-3480" t="-18667" b="-29333"/>
                  </a:stretch>
                </a:blipFill>
              </p:spPr>
              <p:txBody>
                <a:bodyPr/>
                <a:lstStyle/>
                <a:p>
                  <a:r>
                    <a:rPr lang="en-IN">
                      <a:noFill/>
                    </a:rPr>
                    <a:t> </a:t>
                  </a:r>
                </a:p>
              </p:txBody>
            </p:sp>
          </mc:Fallback>
        </mc:AlternateContent>
        <p:sp>
          <p:nvSpPr>
            <p:cNvPr id="28" name="Arrow: Curved Down 27">
              <a:extLst>
                <a:ext uri="{FF2B5EF4-FFF2-40B4-BE49-F238E27FC236}">
                  <a16:creationId xmlns:a16="http://schemas.microsoft.com/office/drawing/2014/main" id="{96359E68-EA76-FA5B-ADE3-526C8975049A}"/>
                </a:ext>
              </a:extLst>
            </p:cNvPr>
            <p:cNvSpPr/>
            <p:nvPr/>
          </p:nvSpPr>
          <p:spPr bwMode="auto">
            <a:xfrm>
              <a:off x="5105400" y="3086410"/>
              <a:ext cx="796925" cy="818370"/>
            </a:xfrm>
            <a:prstGeom prst="curved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grpSp>
      <p:grpSp>
        <p:nvGrpSpPr>
          <p:cNvPr id="5" name="Group 4">
            <a:extLst>
              <a:ext uri="{FF2B5EF4-FFF2-40B4-BE49-F238E27FC236}">
                <a16:creationId xmlns:a16="http://schemas.microsoft.com/office/drawing/2014/main" id="{899EF52E-67EE-B519-1910-A2CD14D8E291}"/>
              </a:ext>
            </a:extLst>
          </p:cNvPr>
          <p:cNvGrpSpPr/>
          <p:nvPr/>
        </p:nvGrpSpPr>
        <p:grpSpPr>
          <a:xfrm>
            <a:off x="0" y="0"/>
            <a:ext cx="9144000" cy="6858000"/>
            <a:chOff x="0" y="0"/>
            <a:chExt cx="9144000" cy="6858000"/>
          </a:xfrm>
        </p:grpSpPr>
        <p:pic>
          <p:nvPicPr>
            <p:cNvPr id="6" name="Picture 22" descr="Logo usage Guidelines">
              <a:extLst>
                <a:ext uri="{FF2B5EF4-FFF2-40B4-BE49-F238E27FC236}">
                  <a16:creationId xmlns:a16="http://schemas.microsoft.com/office/drawing/2014/main" id="{11E39CF4-3318-2A20-1980-F7F9E5E0DCA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EB2D7EBF-1D58-149F-8260-6A12EA84B140}"/>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9A67B0BA-F45B-37A3-F0E3-C2E554505933}"/>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EE12C2A0-0726-66ED-944D-A9175F35C89E}"/>
                    </a:ext>
                  </a:extLst>
                </p:cNvPr>
                <p:cNvGrpSpPr>
                  <a:grpSpLocks/>
                </p:cNvGrpSpPr>
                <p:nvPr/>
              </p:nvGrpSpPr>
              <p:grpSpPr bwMode="auto">
                <a:xfrm>
                  <a:off x="0" y="0"/>
                  <a:ext cx="9144000" cy="6858000"/>
                  <a:chOff x="0" y="0"/>
                  <a:chExt cx="5760" cy="4320"/>
                </a:xfrm>
              </p:grpSpPr>
              <p:grpSp>
                <p:nvGrpSpPr>
                  <p:cNvPr id="17" name="Group 9">
                    <a:extLst>
                      <a:ext uri="{FF2B5EF4-FFF2-40B4-BE49-F238E27FC236}">
                        <a16:creationId xmlns:a16="http://schemas.microsoft.com/office/drawing/2014/main" id="{D3FF5788-FAF8-BFFD-38E0-7D2FD2DFD546}"/>
                      </a:ext>
                    </a:extLst>
                  </p:cNvPr>
                  <p:cNvGrpSpPr>
                    <a:grpSpLocks/>
                  </p:cNvGrpSpPr>
                  <p:nvPr/>
                </p:nvGrpSpPr>
                <p:grpSpPr bwMode="auto">
                  <a:xfrm>
                    <a:off x="0" y="0"/>
                    <a:ext cx="192" cy="4320"/>
                    <a:chOff x="0" y="-48"/>
                    <a:chExt cx="144" cy="4368"/>
                  </a:xfrm>
                </p:grpSpPr>
                <p:sp>
                  <p:nvSpPr>
                    <p:cNvPr id="30" name="Rectangle 10">
                      <a:extLst>
                        <a:ext uri="{FF2B5EF4-FFF2-40B4-BE49-F238E27FC236}">
                          <a16:creationId xmlns:a16="http://schemas.microsoft.com/office/drawing/2014/main" id="{01DC154E-39A4-7B75-DB39-5F9902635C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2" name="Rectangle 11">
                      <a:extLst>
                        <a:ext uri="{FF2B5EF4-FFF2-40B4-BE49-F238E27FC236}">
                          <a16:creationId xmlns:a16="http://schemas.microsoft.com/office/drawing/2014/main" id="{5505F9B3-64A9-287E-66C9-61C00B9FA1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2">
                    <a:extLst>
                      <a:ext uri="{FF2B5EF4-FFF2-40B4-BE49-F238E27FC236}">
                        <a16:creationId xmlns:a16="http://schemas.microsoft.com/office/drawing/2014/main" id="{460C909F-8692-B07A-7DDB-E152D92A7C7D}"/>
                      </a:ext>
                    </a:extLst>
                  </p:cNvPr>
                  <p:cNvGrpSpPr>
                    <a:grpSpLocks/>
                  </p:cNvGrpSpPr>
                  <p:nvPr/>
                </p:nvGrpSpPr>
                <p:grpSpPr bwMode="auto">
                  <a:xfrm>
                    <a:off x="5674" y="24"/>
                    <a:ext cx="86" cy="4296"/>
                    <a:chOff x="5616" y="-48"/>
                    <a:chExt cx="144" cy="4368"/>
                  </a:xfrm>
                </p:grpSpPr>
                <p:sp>
                  <p:nvSpPr>
                    <p:cNvPr id="25" name="Rectangle 13">
                      <a:extLst>
                        <a:ext uri="{FF2B5EF4-FFF2-40B4-BE49-F238E27FC236}">
                          <a16:creationId xmlns:a16="http://schemas.microsoft.com/office/drawing/2014/main" id="{B9ECAA0D-461A-6F78-D727-867BB5B2FA5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6" name="Rectangle 14">
                      <a:extLst>
                        <a:ext uri="{FF2B5EF4-FFF2-40B4-BE49-F238E27FC236}">
                          <a16:creationId xmlns:a16="http://schemas.microsoft.com/office/drawing/2014/main" id="{EADDCBEE-7801-5F43-DDFB-5350FD5C574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5">
                    <a:extLst>
                      <a:ext uri="{FF2B5EF4-FFF2-40B4-BE49-F238E27FC236}">
                        <a16:creationId xmlns:a16="http://schemas.microsoft.com/office/drawing/2014/main" id="{C97CD3F1-4BFE-E432-F6CE-8C840D737FFE}"/>
                      </a:ext>
                    </a:extLst>
                  </p:cNvPr>
                  <p:cNvGrpSpPr>
                    <a:grpSpLocks/>
                  </p:cNvGrpSpPr>
                  <p:nvPr/>
                </p:nvGrpSpPr>
                <p:grpSpPr bwMode="auto">
                  <a:xfrm>
                    <a:off x="144" y="0"/>
                    <a:ext cx="5616" cy="144"/>
                    <a:chOff x="96" y="-48"/>
                    <a:chExt cx="5520" cy="144"/>
                  </a:xfrm>
                </p:grpSpPr>
                <p:sp>
                  <p:nvSpPr>
                    <p:cNvPr id="23" name="Rectangle 22">
                      <a:extLst>
                        <a:ext uri="{FF2B5EF4-FFF2-40B4-BE49-F238E27FC236}">
                          <a16:creationId xmlns:a16="http://schemas.microsoft.com/office/drawing/2014/main" id="{BEC92853-675C-252E-5A71-FBCA26AF5EE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23">
                      <a:extLst>
                        <a:ext uri="{FF2B5EF4-FFF2-40B4-BE49-F238E27FC236}">
                          <a16:creationId xmlns:a16="http://schemas.microsoft.com/office/drawing/2014/main" id="{5C116812-B825-7247-FFAB-3077659F21C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8">
                    <a:extLst>
                      <a:ext uri="{FF2B5EF4-FFF2-40B4-BE49-F238E27FC236}">
                        <a16:creationId xmlns:a16="http://schemas.microsoft.com/office/drawing/2014/main" id="{5859D89F-028C-4EB5-CF91-89958AB0D727}"/>
                      </a:ext>
                    </a:extLst>
                  </p:cNvPr>
                  <p:cNvGrpSpPr>
                    <a:grpSpLocks/>
                  </p:cNvGrpSpPr>
                  <p:nvPr/>
                </p:nvGrpSpPr>
                <p:grpSpPr bwMode="auto">
                  <a:xfrm>
                    <a:off x="144" y="4234"/>
                    <a:ext cx="5616" cy="86"/>
                    <a:chOff x="96" y="4176"/>
                    <a:chExt cx="5520" cy="144"/>
                  </a:xfrm>
                </p:grpSpPr>
                <p:sp>
                  <p:nvSpPr>
                    <p:cNvPr id="21" name="Rectangle 19">
                      <a:extLst>
                        <a:ext uri="{FF2B5EF4-FFF2-40B4-BE49-F238E27FC236}">
                          <a16:creationId xmlns:a16="http://schemas.microsoft.com/office/drawing/2014/main" id="{241B8E83-C8B1-FA6C-5347-C695297383F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20">
                      <a:extLst>
                        <a:ext uri="{FF2B5EF4-FFF2-40B4-BE49-F238E27FC236}">
                          <a16:creationId xmlns:a16="http://schemas.microsoft.com/office/drawing/2014/main" id="{1DBD0AAE-8308-18FB-1370-F1083A81451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5" name="Rectangle 21">
                  <a:extLst>
                    <a:ext uri="{FF2B5EF4-FFF2-40B4-BE49-F238E27FC236}">
                      <a16:creationId xmlns:a16="http://schemas.microsoft.com/office/drawing/2014/main" id="{0397F925-A385-A6C3-0D9E-3A3486C9689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30AE49E8-9F2E-FD20-B477-884C2612696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13">
            <p14:nvContentPartPr>
              <p14:cNvPr id="31" name="Ink 30">
                <a:extLst>
                  <a:ext uri="{FF2B5EF4-FFF2-40B4-BE49-F238E27FC236}">
                    <a16:creationId xmlns:a16="http://schemas.microsoft.com/office/drawing/2014/main" id="{05B66D38-AE94-73B8-EAD0-8D1218C1B23A}"/>
                  </a:ext>
                </a:extLst>
              </p14:cNvPr>
              <p14:cNvContentPartPr/>
              <p14:nvPr/>
            </p14:nvContentPartPr>
            <p14:xfrm>
              <a:off x="1063080" y="4105440"/>
              <a:ext cx="6648120" cy="2127960"/>
            </p14:xfrm>
          </p:contentPart>
        </mc:Choice>
        <mc:Fallback xmlns="">
          <p:pic>
            <p:nvPicPr>
              <p:cNvPr id="31" name="Ink 30">
                <a:extLst>
                  <a:ext uri="{FF2B5EF4-FFF2-40B4-BE49-F238E27FC236}">
                    <a16:creationId xmlns:a16="http://schemas.microsoft.com/office/drawing/2014/main" id="{05B66D38-AE94-73B8-EAD0-8D1218C1B23A}"/>
                  </a:ext>
                </a:extLst>
              </p:cNvPr>
              <p:cNvPicPr/>
              <p:nvPr/>
            </p:nvPicPr>
            <p:blipFill>
              <a:blip r:embed="rId14"/>
              <a:stretch>
                <a:fillRect/>
              </a:stretch>
            </p:blipFill>
            <p:spPr>
              <a:xfrm>
                <a:off x="1053720" y="4096080"/>
                <a:ext cx="6666840" cy="2146680"/>
              </a:xfrm>
              <a:prstGeom prst="rect">
                <a:avLst/>
              </a:prstGeom>
            </p:spPr>
          </p:pic>
        </mc:Fallback>
      </mc:AlternateContent>
    </p:spTree>
    <p:extLst>
      <p:ext uri="{BB962C8B-B14F-4D97-AF65-F5344CB8AC3E}">
        <p14:creationId xmlns:p14="http://schemas.microsoft.com/office/powerpoint/2010/main" val="534850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dissolve">
                                      <p:cBhvr>
                                        <p:cTn id="12" dur="500"/>
                                        <p:tgtEl>
                                          <p:spTgt spid="143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ppt_x"/>
                                          </p:val>
                                        </p:tav>
                                        <p:tav tm="100000">
                                          <p:val>
                                            <p:strVal val="#ppt_x"/>
                                          </p:val>
                                        </p:tav>
                                      </p:tavLst>
                                    </p:anim>
                                    <p:anim calcmode="lin" valueType="num">
                                      <p:cBhvr additive="base">
                                        <p:cTn id="2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3">
            <a:extLst>
              <a:ext uri="{FF2B5EF4-FFF2-40B4-BE49-F238E27FC236}">
                <a16:creationId xmlns:a16="http://schemas.microsoft.com/office/drawing/2014/main" id="{A9BB0A2D-4DEB-5211-3888-735EF738D844}"/>
              </a:ext>
            </a:extLst>
          </p:cNvPr>
          <p:cNvSpPr>
            <a:spLocks noGrp="1"/>
          </p:cNvSpPr>
          <p:nvPr>
            <p:ph type="title"/>
          </p:nvPr>
        </p:nvSpPr>
        <p:spPr>
          <a:xfrm>
            <a:off x="1539874" y="63499"/>
            <a:ext cx="6918326" cy="1147263"/>
          </a:xfrm>
        </p:spPr>
        <p:txBody>
          <a:bodyPr/>
          <a:lstStyle/>
          <a:p>
            <a:r>
              <a:rPr lang="en-US" altLang="en-US" sz="2800" dirty="0"/>
              <a:t>The Superiority of Vector Parameters in Cylindrical Coordinate System </a:t>
            </a:r>
          </a:p>
        </p:txBody>
      </p:sp>
      <mc:AlternateContent xmlns:mc="http://schemas.openxmlformats.org/markup-compatibility/2006" xmlns:a14="http://schemas.microsoft.com/office/drawing/2010/main">
        <mc:Choice Requires="a14">
          <p:sp>
            <p:nvSpPr>
              <p:cNvPr id="160780" name="Object 2">
                <a:extLst>
                  <a:ext uri="{FF2B5EF4-FFF2-40B4-BE49-F238E27FC236}">
                    <a16:creationId xmlns:a16="http://schemas.microsoft.com/office/drawing/2014/main" id="{0972D7BA-16FB-C22A-3BDD-BC435E15B22D}"/>
                  </a:ext>
                </a:extLst>
              </p:cNvPr>
              <p:cNvSpPr txBox="1"/>
              <p:nvPr/>
            </p:nvSpPr>
            <p:spPr bwMode="auto">
              <a:xfrm>
                <a:off x="304800" y="5548312"/>
                <a:ext cx="4114800" cy="77628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sz="3200" i="1" smtClean="0">
                              <a:solidFill>
                                <a:srgbClr val="000000"/>
                              </a:solidFill>
                              <a:latin typeface="Cambria Math" panose="02040503050406030204" pitchFamily="18" charset="0"/>
                            </a:rPr>
                          </m:ctrlPr>
                        </m:accPr>
                        <m:e>
                          <m:r>
                            <a:rPr lang="en-IN" sz="3200" i="1">
                              <a:solidFill>
                                <a:srgbClr val="000000"/>
                              </a:solidFill>
                              <a:latin typeface="Cambria Math" panose="02040503050406030204" pitchFamily="18" charset="0"/>
                            </a:rPr>
                            <m:t>𝑉</m:t>
                          </m:r>
                        </m:e>
                      </m:acc>
                      <m:r>
                        <a:rPr lang="en-IN" sz="3200" i="1">
                          <a:solidFill>
                            <a:srgbClr val="000000"/>
                          </a:solidFill>
                          <a:latin typeface="Cambria Math" panose="02040503050406030204" pitchFamily="18" charset="0"/>
                        </a:rPr>
                        <m:t>=</m:t>
                      </m:r>
                      <m:sSub>
                        <m:sSubPr>
                          <m:ctrlPr>
                            <a:rPr lang="en-IN" sz="3200" i="1" smtClean="0">
                              <a:solidFill>
                                <a:srgbClr val="00B050"/>
                              </a:solidFill>
                              <a:latin typeface="Cambria Math" panose="02040503050406030204" pitchFamily="18" charset="0"/>
                            </a:rPr>
                          </m:ctrlPr>
                        </m:sSubPr>
                        <m:e>
                          <m:r>
                            <a:rPr lang="en-IN" sz="3200" i="1">
                              <a:solidFill>
                                <a:srgbClr val="00B050"/>
                              </a:solidFill>
                              <a:latin typeface="Cambria Math" panose="02040503050406030204" pitchFamily="18" charset="0"/>
                            </a:rPr>
                            <m:t>𝑉</m:t>
                          </m:r>
                        </m:e>
                        <m:sub>
                          <m:r>
                            <a:rPr lang="en-IN" sz="3200" i="1">
                              <a:solidFill>
                                <a:srgbClr val="00B050"/>
                              </a:solidFill>
                              <a:latin typeface="Cambria Math" panose="02040503050406030204" pitchFamily="18" charset="0"/>
                            </a:rPr>
                            <m:t>𝑟</m:t>
                          </m:r>
                        </m:sub>
                      </m:sSub>
                      <m:sSub>
                        <m:sSubPr>
                          <m:ctrlPr>
                            <a:rPr lang="en-IN" sz="3200" i="1" smtClean="0">
                              <a:solidFill>
                                <a:srgbClr val="00B050"/>
                              </a:solidFill>
                              <a:latin typeface="Cambria Math" panose="02040503050406030204" pitchFamily="18" charset="0"/>
                            </a:rPr>
                          </m:ctrlPr>
                        </m:sSubPr>
                        <m:e>
                          <m:acc>
                            <m:accPr>
                              <m:chr m:val="̂"/>
                              <m:ctrlPr>
                                <a:rPr lang="en-IN" sz="3200" i="1" smtClean="0">
                                  <a:solidFill>
                                    <a:srgbClr val="00B050"/>
                                  </a:solidFill>
                                  <a:latin typeface="Cambria Math" panose="02040503050406030204" pitchFamily="18" charset="0"/>
                                </a:rPr>
                              </m:ctrlPr>
                            </m:accPr>
                            <m:e>
                              <m:r>
                                <a:rPr lang="en-US" sz="3200" b="0" i="1" smtClean="0">
                                  <a:solidFill>
                                    <a:srgbClr val="00B050"/>
                                  </a:solidFill>
                                  <a:latin typeface="Cambria Math" panose="02040503050406030204" pitchFamily="18" charset="0"/>
                                </a:rPr>
                                <m:t>𝑖</m:t>
                              </m:r>
                            </m:e>
                          </m:acc>
                        </m:e>
                        <m:sub>
                          <m:r>
                            <a:rPr lang="en-US" sz="3200" b="0" i="1" smtClean="0">
                              <a:solidFill>
                                <a:srgbClr val="00B050"/>
                              </a:solidFill>
                              <a:latin typeface="Cambria Math" panose="02040503050406030204" pitchFamily="18" charset="0"/>
                            </a:rPr>
                            <m:t>𝑟</m:t>
                          </m:r>
                        </m:sub>
                      </m:sSub>
                      <m:r>
                        <a:rPr lang="en-IN" sz="3200" i="1">
                          <a:solidFill>
                            <a:srgbClr val="000000"/>
                          </a:solidFill>
                          <a:latin typeface="Cambria Math" panose="02040503050406030204" pitchFamily="18" charset="0"/>
                        </a:rPr>
                        <m:t>+</m:t>
                      </m:r>
                      <m:sSub>
                        <m:sSubPr>
                          <m:ctrlPr>
                            <a:rPr lang="en-IN" sz="3200" i="1" smtClean="0">
                              <a:solidFill>
                                <a:srgbClr val="0070C0"/>
                              </a:solidFill>
                              <a:latin typeface="Cambria Math" panose="02040503050406030204" pitchFamily="18" charset="0"/>
                            </a:rPr>
                          </m:ctrlPr>
                        </m:sSubPr>
                        <m:e>
                          <m:r>
                            <a:rPr lang="en-IN" sz="3200" i="1">
                              <a:solidFill>
                                <a:srgbClr val="0070C0"/>
                              </a:solidFill>
                              <a:latin typeface="Cambria Math" panose="02040503050406030204" pitchFamily="18" charset="0"/>
                            </a:rPr>
                            <m:t>𝑉</m:t>
                          </m:r>
                        </m:e>
                        <m:sub>
                          <m:r>
                            <a:rPr lang="en-IN" sz="3200" i="1">
                              <a:solidFill>
                                <a:srgbClr val="0070C0"/>
                              </a:solidFill>
                              <a:latin typeface="Cambria Math" panose="02040503050406030204" pitchFamily="18" charset="0"/>
                            </a:rPr>
                            <m:t>𝜃</m:t>
                          </m:r>
                        </m:sub>
                      </m:sSub>
                      <m:sSub>
                        <m:sSubPr>
                          <m:ctrlPr>
                            <a:rPr lang="en-IN" sz="3200" i="1" smtClean="0">
                              <a:solidFill>
                                <a:srgbClr val="0070C0"/>
                              </a:solidFill>
                              <a:latin typeface="Cambria Math" panose="02040503050406030204" pitchFamily="18" charset="0"/>
                            </a:rPr>
                          </m:ctrlPr>
                        </m:sSubPr>
                        <m:e>
                          <m:acc>
                            <m:accPr>
                              <m:chr m:val="̂"/>
                              <m:ctrlPr>
                                <a:rPr lang="en-IN" sz="3200" i="1">
                                  <a:solidFill>
                                    <a:srgbClr val="0070C0"/>
                                  </a:solidFill>
                                  <a:latin typeface="Cambria Math" panose="02040503050406030204" pitchFamily="18" charset="0"/>
                                </a:rPr>
                              </m:ctrlPr>
                            </m:accPr>
                            <m:e>
                              <m:r>
                                <a:rPr lang="en-US" sz="3200" i="1">
                                  <a:solidFill>
                                    <a:srgbClr val="0070C0"/>
                                  </a:solidFill>
                                  <a:latin typeface="Cambria Math" panose="02040503050406030204" pitchFamily="18" charset="0"/>
                                </a:rPr>
                                <m:t>𝑖</m:t>
                              </m:r>
                            </m:e>
                          </m:acc>
                        </m:e>
                        <m:sub>
                          <m:r>
                            <a:rPr lang="en-US" sz="3200" i="1" smtClean="0">
                              <a:solidFill>
                                <a:srgbClr val="0070C0"/>
                              </a:solidFill>
                              <a:latin typeface="Cambria Math" panose="02040503050406030204" pitchFamily="18" charset="0"/>
                              <a:ea typeface="Cambria Math" panose="02040503050406030204" pitchFamily="18" charset="0"/>
                            </a:rPr>
                            <m:t>𝜃</m:t>
                          </m:r>
                        </m:sub>
                      </m:sSub>
                      <m:r>
                        <a:rPr lang="en-IN" sz="3200" i="1">
                          <a:solidFill>
                            <a:srgbClr val="000000"/>
                          </a:solidFill>
                          <a:latin typeface="Cambria Math" panose="02040503050406030204" pitchFamily="18" charset="0"/>
                        </a:rPr>
                        <m:t>+</m:t>
                      </m:r>
                      <m:sSub>
                        <m:sSubPr>
                          <m:ctrlPr>
                            <a:rPr lang="en-IN" sz="3200" i="1" smtClean="0">
                              <a:solidFill>
                                <a:srgbClr val="00B050"/>
                              </a:solidFill>
                              <a:latin typeface="Cambria Math" panose="02040503050406030204" pitchFamily="18" charset="0"/>
                            </a:rPr>
                          </m:ctrlPr>
                        </m:sSubPr>
                        <m:e>
                          <m:r>
                            <a:rPr lang="en-IN" sz="3200" i="1">
                              <a:solidFill>
                                <a:srgbClr val="00B050"/>
                              </a:solidFill>
                              <a:latin typeface="Cambria Math" panose="02040503050406030204" pitchFamily="18" charset="0"/>
                            </a:rPr>
                            <m:t>𝑉</m:t>
                          </m:r>
                        </m:e>
                        <m:sub>
                          <m:r>
                            <a:rPr lang="en-IN" sz="3200" i="1">
                              <a:solidFill>
                                <a:srgbClr val="00B050"/>
                              </a:solidFill>
                              <a:latin typeface="Cambria Math" panose="02040503050406030204" pitchFamily="18" charset="0"/>
                            </a:rPr>
                            <m:t>𝑧</m:t>
                          </m:r>
                        </m:sub>
                      </m:sSub>
                      <m:acc>
                        <m:accPr>
                          <m:chr m:val="̂"/>
                          <m:ctrlPr>
                            <a:rPr lang="en-IN" sz="3200" i="1">
                              <a:solidFill>
                                <a:srgbClr val="00B050"/>
                              </a:solidFill>
                              <a:latin typeface="Cambria Math" panose="02040503050406030204" pitchFamily="18" charset="0"/>
                            </a:rPr>
                          </m:ctrlPr>
                        </m:accPr>
                        <m:e>
                          <m:r>
                            <a:rPr lang="en-IN" sz="3200" i="1">
                              <a:solidFill>
                                <a:srgbClr val="00B050"/>
                              </a:solidFill>
                              <a:latin typeface="Cambria Math" panose="02040503050406030204" pitchFamily="18" charset="0"/>
                            </a:rPr>
                            <m:t>𝑘</m:t>
                          </m:r>
                        </m:e>
                      </m:acc>
                    </m:oMath>
                  </m:oMathPara>
                </a14:m>
                <a:endParaRPr lang="en-IN" sz="3200" dirty="0"/>
              </a:p>
            </p:txBody>
          </p:sp>
        </mc:Choice>
        <mc:Fallback xmlns="">
          <p:sp>
            <p:nvSpPr>
              <p:cNvPr id="160780" name="Object 2">
                <a:extLst>
                  <a:ext uri="{FF2B5EF4-FFF2-40B4-BE49-F238E27FC236}">
                    <a16:creationId xmlns:a16="http://schemas.microsoft.com/office/drawing/2014/main" id="{0972D7BA-16FB-C22A-3BDD-BC435E15B22D}"/>
                  </a:ext>
                </a:extLst>
              </p:cNvPr>
              <p:cNvSpPr txBox="1">
                <a:spLocks noRot="1" noChangeAspect="1" noMove="1" noResize="1" noEditPoints="1" noAdjustHandles="1" noChangeArrowheads="1" noChangeShapeType="1" noTextEdit="1"/>
              </p:cNvSpPr>
              <p:nvPr/>
            </p:nvSpPr>
            <p:spPr bwMode="auto">
              <a:xfrm>
                <a:off x="304800" y="5548312"/>
                <a:ext cx="4114800" cy="776288"/>
              </a:xfrm>
              <a:prstGeom prst="rect">
                <a:avLst/>
              </a:prstGeom>
              <a:blipFill>
                <a:blip r:embed="rId2"/>
                <a:stretch>
                  <a:fillRect/>
                </a:stretch>
              </a:blipFill>
              <a:ln>
                <a:noFill/>
              </a:ln>
              <a:effectLst/>
            </p:spPr>
            <p:txBody>
              <a:bodyPr/>
              <a:lstStyle/>
              <a:p>
                <a:r>
                  <a:rPr lang="en-IN">
                    <a:noFill/>
                  </a:rPr>
                  <a:t> </a:t>
                </a:r>
              </a:p>
            </p:txBody>
          </p:sp>
        </mc:Fallback>
      </mc:AlternateContent>
      <p:pic>
        <p:nvPicPr>
          <p:cNvPr id="4100" name="Picture 6" descr="http://mathworld.wolfram.com/images/eps-gif/CylindricalCoordinates_1001.gif">
            <a:extLst>
              <a:ext uri="{FF2B5EF4-FFF2-40B4-BE49-F238E27FC236}">
                <a16:creationId xmlns:a16="http://schemas.microsoft.com/office/drawing/2014/main" id="{D23B25AC-0F76-CBDA-B238-E2FF17B6BBB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9000"/>
                    </a14:imgEffect>
                    <a14:imgEffect>
                      <a14:brightnessContrast bright="-40000" contrast="70000"/>
                    </a14:imgEffect>
                  </a14:imgLayer>
                </a14:imgProps>
              </a:ext>
              <a:ext uri="{28A0092B-C50C-407E-A947-70E740481C1C}">
                <a14:useLocalDpi xmlns:a14="http://schemas.microsoft.com/office/drawing/2010/main" val="0"/>
              </a:ext>
            </a:extLst>
          </a:blip>
          <a:srcRect/>
          <a:stretch>
            <a:fillRect/>
          </a:stretch>
        </p:blipFill>
        <p:spPr bwMode="auto">
          <a:xfrm rot="5400000">
            <a:off x="2175823" y="262577"/>
            <a:ext cx="3725553"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22">
            <a:extLst>
              <a:ext uri="{FF2B5EF4-FFF2-40B4-BE49-F238E27FC236}">
                <a16:creationId xmlns:a16="http://schemas.microsoft.com/office/drawing/2014/main" id="{07B7641A-20EC-000B-9CD2-5C27A27FD4AC}"/>
              </a:ext>
            </a:extLst>
          </p:cNvPr>
          <p:cNvGrpSpPr/>
          <p:nvPr/>
        </p:nvGrpSpPr>
        <p:grpSpPr>
          <a:xfrm>
            <a:off x="1193924" y="6109052"/>
            <a:ext cx="7325823" cy="601013"/>
            <a:chOff x="1651124" y="6109052"/>
            <a:chExt cx="7325823" cy="601013"/>
          </a:xfrm>
        </p:grpSpPr>
        <p:sp>
          <p:nvSpPr>
            <p:cNvPr id="19" name="TextBox 18">
              <a:extLst>
                <a:ext uri="{FF2B5EF4-FFF2-40B4-BE49-F238E27FC236}">
                  <a16:creationId xmlns:a16="http://schemas.microsoft.com/office/drawing/2014/main" id="{F25F3DC4-D9E8-99CB-172C-F9E17D67658D}"/>
                </a:ext>
              </a:extLst>
            </p:cNvPr>
            <p:cNvSpPr txBox="1"/>
            <p:nvPr/>
          </p:nvSpPr>
          <p:spPr>
            <a:xfrm>
              <a:off x="5029200" y="6248400"/>
              <a:ext cx="3947747" cy="461665"/>
            </a:xfrm>
            <a:prstGeom prst="rect">
              <a:avLst/>
            </a:prstGeom>
            <a:noFill/>
          </p:spPr>
          <p:txBody>
            <a:bodyPr wrap="none" rtlCol="0">
              <a:spAutoFit/>
            </a:bodyPr>
            <a:lstStyle/>
            <a:p>
              <a:r>
                <a:rPr lang="en-US" dirty="0">
                  <a:solidFill>
                    <a:srgbClr val="00B050"/>
                  </a:solidFill>
                </a:rPr>
                <a:t>Facilitate Mass inflow/</a:t>
              </a:r>
              <a:r>
                <a:rPr lang="en-US" dirty="0" err="1">
                  <a:solidFill>
                    <a:srgbClr val="00B050"/>
                  </a:solidFill>
                </a:rPr>
                <a:t>ouflow</a:t>
              </a:r>
              <a:r>
                <a:rPr lang="en-US" dirty="0">
                  <a:solidFill>
                    <a:srgbClr val="00B050"/>
                  </a:solidFill>
                </a:rPr>
                <a:t>.</a:t>
              </a:r>
              <a:endParaRPr lang="en-IN" dirty="0">
                <a:solidFill>
                  <a:srgbClr val="00B050"/>
                </a:solidFill>
              </a:endParaRPr>
            </a:p>
          </p:txBody>
        </p:sp>
        <p:sp>
          <p:nvSpPr>
            <p:cNvPr id="21" name="Freeform: Shape 20">
              <a:extLst>
                <a:ext uri="{FF2B5EF4-FFF2-40B4-BE49-F238E27FC236}">
                  <a16:creationId xmlns:a16="http://schemas.microsoft.com/office/drawing/2014/main" id="{1D98E0A4-5CBF-707B-3367-25FEEB6FE1D3}"/>
                </a:ext>
              </a:extLst>
            </p:cNvPr>
            <p:cNvSpPr/>
            <p:nvPr/>
          </p:nvSpPr>
          <p:spPr bwMode="auto">
            <a:xfrm>
              <a:off x="1651124" y="6137564"/>
              <a:ext cx="3378076" cy="444148"/>
            </a:xfrm>
            <a:custGeom>
              <a:avLst/>
              <a:gdLst>
                <a:gd name="connsiteX0" fmla="*/ 3378076 w 3378076"/>
                <a:gd name="connsiteY0" fmla="*/ 443345 h 444148"/>
                <a:gd name="connsiteX1" fmla="*/ 454767 w 3378076"/>
                <a:gd name="connsiteY1" fmla="*/ 374072 h 444148"/>
                <a:gd name="connsiteX2" fmla="*/ 52985 w 3378076"/>
                <a:gd name="connsiteY2" fmla="*/ 0 h 444148"/>
              </a:gdLst>
              <a:ahLst/>
              <a:cxnLst>
                <a:cxn ang="0">
                  <a:pos x="connsiteX0" y="connsiteY0"/>
                </a:cxn>
                <a:cxn ang="0">
                  <a:pos x="connsiteX1" y="connsiteY1"/>
                </a:cxn>
                <a:cxn ang="0">
                  <a:pos x="connsiteX2" y="connsiteY2"/>
                </a:cxn>
              </a:cxnLst>
              <a:rect l="l" t="t" r="r" b="b"/>
              <a:pathLst>
                <a:path w="3378076" h="444148">
                  <a:moveTo>
                    <a:pt x="3378076" y="443345"/>
                  </a:moveTo>
                  <a:cubicBezTo>
                    <a:pt x="2193512" y="445654"/>
                    <a:pt x="1008949" y="447963"/>
                    <a:pt x="454767" y="374072"/>
                  </a:cubicBezTo>
                  <a:cubicBezTo>
                    <a:pt x="-99415" y="300181"/>
                    <a:pt x="-23215" y="150090"/>
                    <a:pt x="52985" y="0"/>
                  </a:cubicBezTo>
                </a:path>
              </a:pathLst>
            </a:custGeom>
            <a:noFill/>
            <a:ln w="34925" cap="flat" cmpd="sng" algn="ctr">
              <a:solidFill>
                <a:srgbClr val="00B050"/>
              </a:solidFill>
              <a:prstDash val="solid"/>
              <a:round/>
              <a:headEnd type="none" w="med" len="med"/>
              <a:tailEnd type="stealth"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sp>
          <p:nvSpPr>
            <p:cNvPr id="22" name="Freeform: Shape 21">
              <a:extLst>
                <a:ext uri="{FF2B5EF4-FFF2-40B4-BE49-F238E27FC236}">
                  <a16:creationId xmlns:a16="http://schemas.microsoft.com/office/drawing/2014/main" id="{196B3709-FE4F-4A3C-77B8-1B522C7F9F9A}"/>
                </a:ext>
              </a:extLst>
            </p:cNvPr>
            <p:cNvSpPr/>
            <p:nvPr/>
          </p:nvSpPr>
          <p:spPr bwMode="auto">
            <a:xfrm>
              <a:off x="4114800" y="6109052"/>
              <a:ext cx="898525" cy="444148"/>
            </a:xfrm>
            <a:custGeom>
              <a:avLst/>
              <a:gdLst>
                <a:gd name="connsiteX0" fmla="*/ 3378076 w 3378076"/>
                <a:gd name="connsiteY0" fmla="*/ 443345 h 444148"/>
                <a:gd name="connsiteX1" fmla="*/ 454767 w 3378076"/>
                <a:gd name="connsiteY1" fmla="*/ 374072 h 444148"/>
                <a:gd name="connsiteX2" fmla="*/ 52985 w 3378076"/>
                <a:gd name="connsiteY2" fmla="*/ 0 h 444148"/>
              </a:gdLst>
              <a:ahLst/>
              <a:cxnLst>
                <a:cxn ang="0">
                  <a:pos x="connsiteX0" y="connsiteY0"/>
                </a:cxn>
                <a:cxn ang="0">
                  <a:pos x="connsiteX1" y="connsiteY1"/>
                </a:cxn>
                <a:cxn ang="0">
                  <a:pos x="connsiteX2" y="connsiteY2"/>
                </a:cxn>
              </a:cxnLst>
              <a:rect l="l" t="t" r="r" b="b"/>
              <a:pathLst>
                <a:path w="3378076" h="444148">
                  <a:moveTo>
                    <a:pt x="3378076" y="443345"/>
                  </a:moveTo>
                  <a:cubicBezTo>
                    <a:pt x="2193512" y="445654"/>
                    <a:pt x="1008949" y="447963"/>
                    <a:pt x="454767" y="374072"/>
                  </a:cubicBezTo>
                  <a:cubicBezTo>
                    <a:pt x="-99415" y="300181"/>
                    <a:pt x="-23215" y="150090"/>
                    <a:pt x="52985" y="0"/>
                  </a:cubicBezTo>
                </a:path>
              </a:pathLst>
            </a:custGeom>
            <a:noFill/>
            <a:ln w="34925" cap="flat" cmpd="sng" algn="ctr">
              <a:solidFill>
                <a:srgbClr val="00B050"/>
              </a:solidFill>
              <a:prstDash val="solid"/>
              <a:round/>
              <a:headEnd type="none" w="med" len="med"/>
              <a:tailEnd type="stealth"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grpSp>
      <p:grpSp>
        <p:nvGrpSpPr>
          <p:cNvPr id="25" name="Group 24">
            <a:extLst>
              <a:ext uri="{FF2B5EF4-FFF2-40B4-BE49-F238E27FC236}">
                <a16:creationId xmlns:a16="http://schemas.microsoft.com/office/drawing/2014/main" id="{8E3B647F-0D57-E2C5-3352-B00EBB25DEB7}"/>
              </a:ext>
            </a:extLst>
          </p:cNvPr>
          <p:cNvGrpSpPr/>
          <p:nvPr/>
        </p:nvGrpSpPr>
        <p:grpSpPr>
          <a:xfrm>
            <a:off x="2527564" y="5029200"/>
            <a:ext cx="4897128" cy="519374"/>
            <a:chOff x="2984764" y="5029200"/>
            <a:chExt cx="4897128" cy="519374"/>
          </a:xfrm>
        </p:grpSpPr>
        <p:sp>
          <p:nvSpPr>
            <p:cNvPr id="20" name="TextBox 19">
              <a:extLst>
                <a:ext uri="{FF2B5EF4-FFF2-40B4-BE49-F238E27FC236}">
                  <a16:creationId xmlns:a16="http://schemas.microsoft.com/office/drawing/2014/main" id="{FFAE1EDD-92CA-93E1-4352-1ECFFE4D224B}"/>
                </a:ext>
              </a:extLst>
            </p:cNvPr>
            <p:cNvSpPr txBox="1"/>
            <p:nvPr/>
          </p:nvSpPr>
          <p:spPr>
            <a:xfrm>
              <a:off x="4367788" y="5086909"/>
              <a:ext cx="3514104" cy="461665"/>
            </a:xfrm>
            <a:prstGeom prst="rect">
              <a:avLst/>
            </a:prstGeom>
            <a:noFill/>
          </p:spPr>
          <p:txBody>
            <a:bodyPr wrap="none" rtlCol="0">
              <a:spAutoFit/>
            </a:bodyPr>
            <a:lstStyle/>
            <a:p>
              <a:r>
                <a:rPr lang="en-US" dirty="0">
                  <a:solidFill>
                    <a:srgbClr val="0070C0"/>
                  </a:solidFill>
                </a:rPr>
                <a:t>Momentum interactions….</a:t>
              </a:r>
              <a:endParaRPr lang="en-IN" dirty="0">
                <a:solidFill>
                  <a:srgbClr val="0070C0"/>
                </a:solidFill>
              </a:endParaRPr>
            </a:p>
          </p:txBody>
        </p:sp>
        <p:sp>
          <p:nvSpPr>
            <p:cNvPr id="24" name="Freeform: Shape 23">
              <a:extLst>
                <a:ext uri="{FF2B5EF4-FFF2-40B4-BE49-F238E27FC236}">
                  <a16:creationId xmlns:a16="http://schemas.microsoft.com/office/drawing/2014/main" id="{3E1AF616-17AF-BBAF-1266-2B037E438701}"/>
                </a:ext>
              </a:extLst>
            </p:cNvPr>
            <p:cNvSpPr/>
            <p:nvPr/>
          </p:nvSpPr>
          <p:spPr bwMode="auto">
            <a:xfrm>
              <a:off x="2984764" y="5029200"/>
              <a:ext cx="2730236" cy="444148"/>
            </a:xfrm>
            <a:custGeom>
              <a:avLst/>
              <a:gdLst>
                <a:gd name="connsiteX0" fmla="*/ 3378076 w 3378076"/>
                <a:gd name="connsiteY0" fmla="*/ 443345 h 444148"/>
                <a:gd name="connsiteX1" fmla="*/ 454767 w 3378076"/>
                <a:gd name="connsiteY1" fmla="*/ 374072 h 444148"/>
                <a:gd name="connsiteX2" fmla="*/ 52985 w 3378076"/>
                <a:gd name="connsiteY2" fmla="*/ 0 h 444148"/>
              </a:gdLst>
              <a:ahLst/>
              <a:cxnLst>
                <a:cxn ang="0">
                  <a:pos x="connsiteX0" y="connsiteY0"/>
                </a:cxn>
                <a:cxn ang="0">
                  <a:pos x="connsiteX1" y="connsiteY1"/>
                </a:cxn>
                <a:cxn ang="0">
                  <a:pos x="connsiteX2" y="connsiteY2"/>
                </a:cxn>
              </a:cxnLst>
              <a:rect l="l" t="t" r="r" b="b"/>
              <a:pathLst>
                <a:path w="3378076" h="444148">
                  <a:moveTo>
                    <a:pt x="3378076" y="443345"/>
                  </a:moveTo>
                  <a:cubicBezTo>
                    <a:pt x="2193512" y="445654"/>
                    <a:pt x="1008949" y="447963"/>
                    <a:pt x="454767" y="374072"/>
                  </a:cubicBezTo>
                  <a:cubicBezTo>
                    <a:pt x="-99415" y="300181"/>
                    <a:pt x="-23215" y="150090"/>
                    <a:pt x="52985" y="0"/>
                  </a:cubicBezTo>
                </a:path>
              </a:pathLst>
            </a:custGeom>
            <a:noFill/>
            <a:ln w="34925" cap="flat" cmpd="sng" algn="ctr">
              <a:solidFill>
                <a:srgbClr val="0070C0"/>
              </a:solidFill>
              <a:prstDash val="solid"/>
              <a:round/>
              <a:headEnd type="none" w="med" len="med"/>
              <a:tailEnd type="stealth" w="med" len="med"/>
            </a:ln>
            <a:effectLst/>
            <a:scene3d>
              <a:camera prst="orthographicFront">
                <a:rot lat="10800000" lon="0" rev="0"/>
              </a:camera>
              <a:lightRig rig="threePt" dir="t"/>
            </a:scene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grpSp>
      <p:sp>
        <p:nvSpPr>
          <p:cNvPr id="26" name="TextBox 25">
            <a:extLst>
              <a:ext uri="{FF2B5EF4-FFF2-40B4-BE49-F238E27FC236}">
                <a16:creationId xmlns:a16="http://schemas.microsoft.com/office/drawing/2014/main" id="{65669543-E1A4-0C06-840B-A73A44354F53}"/>
              </a:ext>
            </a:extLst>
          </p:cNvPr>
          <p:cNvSpPr txBox="1"/>
          <p:nvPr/>
        </p:nvSpPr>
        <p:spPr>
          <a:xfrm>
            <a:off x="4587875" y="5493603"/>
            <a:ext cx="4267200" cy="830997"/>
          </a:xfrm>
          <a:prstGeom prst="rect">
            <a:avLst/>
          </a:prstGeom>
          <a:noFill/>
        </p:spPr>
        <p:txBody>
          <a:bodyPr wrap="square" rtlCol="0">
            <a:spAutoFit/>
          </a:bodyPr>
          <a:lstStyle/>
          <a:p>
            <a:pPr algn="ctr"/>
            <a:r>
              <a:rPr lang="en-US" dirty="0">
                <a:solidFill>
                  <a:srgbClr val="FF0000"/>
                </a:solidFill>
              </a:rPr>
              <a:t>Conversion of any component of </a:t>
            </a:r>
            <a:r>
              <a:rPr lang="en-US" dirty="0" err="1">
                <a:solidFill>
                  <a:srgbClr val="FF0000"/>
                </a:solidFill>
              </a:rPr>
              <a:t>Methalpy</a:t>
            </a:r>
            <a:r>
              <a:rPr lang="en-US" dirty="0">
                <a:solidFill>
                  <a:srgbClr val="FF0000"/>
                </a:solidFill>
              </a:rPr>
              <a:t> into Shaft Power</a:t>
            </a:r>
            <a:endParaRPr lang="en-IN" dirty="0">
              <a:solidFill>
                <a:srgbClr val="FF0000"/>
              </a:solidFill>
            </a:endParaRPr>
          </a:p>
        </p:txBody>
      </p:sp>
      <p:sp>
        <p:nvSpPr>
          <p:cNvPr id="28" name="Freeform: Shape 27">
            <a:extLst>
              <a:ext uri="{FF2B5EF4-FFF2-40B4-BE49-F238E27FC236}">
                <a16:creationId xmlns:a16="http://schemas.microsoft.com/office/drawing/2014/main" id="{915E1759-1426-B3D3-198C-ACED3ADC7CC1}"/>
              </a:ext>
            </a:extLst>
          </p:cNvPr>
          <p:cNvSpPr/>
          <p:nvPr/>
        </p:nvSpPr>
        <p:spPr bwMode="auto">
          <a:xfrm>
            <a:off x="1083019" y="5398595"/>
            <a:ext cx="3381516" cy="943960"/>
          </a:xfrm>
          <a:custGeom>
            <a:avLst/>
            <a:gdLst>
              <a:gd name="connsiteX0" fmla="*/ 842763 w 3381516"/>
              <a:gd name="connsiteY0" fmla="*/ 572714 h 943960"/>
              <a:gd name="connsiteX1" fmla="*/ 634945 w 3381516"/>
              <a:gd name="connsiteY1" fmla="*/ 18532 h 943960"/>
              <a:gd name="connsiteX2" fmla="*/ 39199 w 3381516"/>
              <a:gd name="connsiteY2" fmla="*/ 170932 h 943960"/>
              <a:gd name="connsiteX3" fmla="*/ 80763 w 3381516"/>
              <a:gd name="connsiteY3" fmla="*/ 558860 h 943960"/>
              <a:gd name="connsiteX4" fmla="*/ 274726 w 3381516"/>
              <a:gd name="connsiteY4" fmla="*/ 877514 h 943960"/>
              <a:gd name="connsiteX5" fmla="*/ 1687890 w 3381516"/>
              <a:gd name="connsiteY5" fmla="*/ 932932 h 943960"/>
              <a:gd name="connsiteX6" fmla="*/ 2574581 w 3381516"/>
              <a:gd name="connsiteY6" fmla="*/ 725114 h 943960"/>
              <a:gd name="connsiteX7" fmla="*/ 3101054 w 3381516"/>
              <a:gd name="connsiteY7" fmla="*/ 738969 h 943960"/>
              <a:gd name="connsiteX8" fmla="*/ 3378145 w 3381516"/>
              <a:gd name="connsiteY8" fmla="*/ 461878 h 943960"/>
              <a:gd name="connsiteX9" fmla="*/ 3211890 w 3381516"/>
              <a:gd name="connsiteY9" fmla="*/ 143223 h 943960"/>
              <a:gd name="connsiteX10" fmla="*/ 2616145 w 3381516"/>
              <a:gd name="connsiteY10" fmla="*/ 73950 h 943960"/>
              <a:gd name="connsiteX11" fmla="*/ 2283636 w 3381516"/>
              <a:gd name="connsiteY11" fmla="*/ 240205 h 943960"/>
              <a:gd name="connsiteX12" fmla="*/ 2408326 w 3381516"/>
              <a:gd name="connsiteY12" fmla="*/ 683550 h 943960"/>
              <a:gd name="connsiteX13" fmla="*/ 1881854 w 3381516"/>
              <a:gd name="connsiteY13" fmla="*/ 766678 h 943960"/>
              <a:gd name="connsiteX14" fmla="*/ 1189126 w 3381516"/>
              <a:gd name="connsiteY14" fmla="*/ 822096 h 943960"/>
              <a:gd name="connsiteX15" fmla="*/ 842763 w 3381516"/>
              <a:gd name="connsiteY15" fmla="*/ 572714 h 94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81516" h="943960">
                <a:moveTo>
                  <a:pt x="842763" y="572714"/>
                </a:moveTo>
                <a:cubicBezTo>
                  <a:pt x="750399" y="438787"/>
                  <a:pt x="768872" y="85496"/>
                  <a:pt x="634945" y="18532"/>
                </a:cubicBezTo>
                <a:cubicBezTo>
                  <a:pt x="501018" y="-48432"/>
                  <a:pt x="131563" y="80877"/>
                  <a:pt x="39199" y="170932"/>
                </a:cubicBezTo>
                <a:cubicBezTo>
                  <a:pt x="-53165" y="260987"/>
                  <a:pt x="41508" y="441096"/>
                  <a:pt x="80763" y="558860"/>
                </a:cubicBezTo>
                <a:cubicBezTo>
                  <a:pt x="120017" y="676624"/>
                  <a:pt x="6871" y="815169"/>
                  <a:pt x="274726" y="877514"/>
                </a:cubicBezTo>
                <a:cubicBezTo>
                  <a:pt x="542580" y="939859"/>
                  <a:pt x="1304581" y="958332"/>
                  <a:pt x="1687890" y="932932"/>
                </a:cubicBezTo>
                <a:cubicBezTo>
                  <a:pt x="2071199" y="907532"/>
                  <a:pt x="2339054" y="757441"/>
                  <a:pt x="2574581" y="725114"/>
                </a:cubicBezTo>
                <a:cubicBezTo>
                  <a:pt x="2810108" y="692787"/>
                  <a:pt x="2967127" y="782842"/>
                  <a:pt x="3101054" y="738969"/>
                </a:cubicBezTo>
                <a:cubicBezTo>
                  <a:pt x="3234981" y="695096"/>
                  <a:pt x="3359672" y="561169"/>
                  <a:pt x="3378145" y="461878"/>
                </a:cubicBezTo>
                <a:cubicBezTo>
                  <a:pt x="3396618" y="362587"/>
                  <a:pt x="3338890" y="207878"/>
                  <a:pt x="3211890" y="143223"/>
                </a:cubicBezTo>
                <a:cubicBezTo>
                  <a:pt x="3084890" y="78568"/>
                  <a:pt x="2770854" y="57786"/>
                  <a:pt x="2616145" y="73950"/>
                </a:cubicBezTo>
                <a:cubicBezTo>
                  <a:pt x="2461436" y="90114"/>
                  <a:pt x="2318272" y="138605"/>
                  <a:pt x="2283636" y="240205"/>
                </a:cubicBezTo>
                <a:cubicBezTo>
                  <a:pt x="2249000" y="341805"/>
                  <a:pt x="2475290" y="595805"/>
                  <a:pt x="2408326" y="683550"/>
                </a:cubicBezTo>
                <a:cubicBezTo>
                  <a:pt x="2341362" y="771295"/>
                  <a:pt x="2085054" y="743587"/>
                  <a:pt x="1881854" y="766678"/>
                </a:cubicBezTo>
                <a:cubicBezTo>
                  <a:pt x="1678654" y="789769"/>
                  <a:pt x="1362308" y="854423"/>
                  <a:pt x="1189126" y="822096"/>
                </a:cubicBezTo>
                <a:cubicBezTo>
                  <a:pt x="1015944" y="789769"/>
                  <a:pt x="935127" y="706641"/>
                  <a:pt x="842763" y="572714"/>
                </a:cubicBezTo>
                <a:close/>
              </a:path>
            </a:pathLst>
          </a:custGeom>
          <a:noFill/>
          <a:ln w="41275" cap="flat" cmpd="sng" algn="ctr">
            <a:solidFill>
              <a:srgbClr val="00B05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a:ln>
                <a:noFill/>
              </a:ln>
              <a:solidFill>
                <a:schemeClr val="tx1"/>
              </a:solidFill>
              <a:effectLst/>
              <a:latin typeface="Times New Roman" pitchFamily="18" charset="0"/>
            </a:endParaRPr>
          </a:p>
        </p:txBody>
      </p:sp>
      <p:sp>
        <p:nvSpPr>
          <p:cNvPr id="29" name="Freeform: Shape 28">
            <a:extLst>
              <a:ext uri="{FF2B5EF4-FFF2-40B4-BE49-F238E27FC236}">
                <a16:creationId xmlns:a16="http://schemas.microsoft.com/office/drawing/2014/main" id="{A45FF7CE-4E1D-EEBF-4170-FAC6B888A266}"/>
              </a:ext>
            </a:extLst>
          </p:cNvPr>
          <p:cNvSpPr/>
          <p:nvPr/>
        </p:nvSpPr>
        <p:spPr bwMode="auto">
          <a:xfrm>
            <a:off x="2227995" y="5443934"/>
            <a:ext cx="935047" cy="749295"/>
          </a:xfrm>
          <a:custGeom>
            <a:avLst/>
            <a:gdLst>
              <a:gd name="connsiteX0" fmla="*/ 58005 w 935047"/>
              <a:gd name="connsiteY0" fmla="*/ 167157 h 749295"/>
              <a:gd name="connsiteX1" fmla="*/ 432078 w 935047"/>
              <a:gd name="connsiteY1" fmla="*/ 902 h 749295"/>
              <a:gd name="connsiteX2" fmla="*/ 833860 w 935047"/>
              <a:gd name="connsiteY2" fmla="*/ 236430 h 749295"/>
              <a:gd name="connsiteX3" fmla="*/ 930841 w 935047"/>
              <a:gd name="connsiteY3" fmla="*/ 568939 h 749295"/>
              <a:gd name="connsiteX4" fmla="*/ 736878 w 935047"/>
              <a:gd name="connsiteY4" fmla="*/ 707484 h 749295"/>
              <a:gd name="connsiteX5" fmla="*/ 335096 w 935047"/>
              <a:gd name="connsiteY5" fmla="*/ 749048 h 749295"/>
              <a:gd name="connsiteX6" fmla="*/ 58005 w 935047"/>
              <a:gd name="connsiteY6" fmla="*/ 693630 h 749295"/>
              <a:gd name="connsiteX7" fmla="*/ 2587 w 935047"/>
              <a:gd name="connsiteY7" fmla="*/ 458102 h 749295"/>
              <a:gd name="connsiteX8" fmla="*/ 58005 w 935047"/>
              <a:gd name="connsiteY8" fmla="*/ 167157 h 74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5047" h="749295">
                <a:moveTo>
                  <a:pt x="58005" y="167157"/>
                </a:moveTo>
                <a:cubicBezTo>
                  <a:pt x="129587" y="90957"/>
                  <a:pt x="302769" y="-10644"/>
                  <a:pt x="432078" y="902"/>
                </a:cubicBezTo>
                <a:cubicBezTo>
                  <a:pt x="561387" y="12447"/>
                  <a:pt x="750733" y="141757"/>
                  <a:pt x="833860" y="236430"/>
                </a:cubicBezTo>
                <a:cubicBezTo>
                  <a:pt x="916987" y="331103"/>
                  <a:pt x="947005" y="490430"/>
                  <a:pt x="930841" y="568939"/>
                </a:cubicBezTo>
                <a:cubicBezTo>
                  <a:pt x="914677" y="647448"/>
                  <a:pt x="836169" y="677466"/>
                  <a:pt x="736878" y="707484"/>
                </a:cubicBezTo>
                <a:cubicBezTo>
                  <a:pt x="637587" y="737502"/>
                  <a:pt x="448241" y="751357"/>
                  <a:pt x="335096" y="749048"/>
                </a:cubicBezTo>
                <a:cubicBezTo>
                  <a:pt x="221951" y="746739"/>
                  <a:pt x="113423" y="742121"/>
                  <a:pt x="58005" y="693630"/>
                </a:cubicBezTo>
                <a:cubicBezTo>
                  <a:pt x="2587" y="645139"/>
                  <a:pt x="4896" y="541229"/>
                  <a:pt x="2587" y="458102"/>
                </a:cubicBezTo>
                <a:cubicBezTo>
                  <a:pt x="278" y="374975"/>
                  <a:pt x="-13577" y="243357"/>
                  <a:pt x="58005" y="167157"/>
                </a:cubicBezTo>
                <a:close/>
              </a:path>
            </a:pathLst>
          </a:custGeom>
          <a:noFill/>
          <a:ln w="31750" cap="flat" cmpd="sng" algn="ctr">
            <a:solidFill>
              <a:srgbClr val="0070C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IN" sz="2400" b="0" i="0" u="none" strike="noStrike" cap="none" normalizeH="0" baseline="0" dirty="0">
              <a:ln>
                <a:noFill/>
              </a:ln>
              <a:solidFill>
                <a:schemeClr val="tx1"/>
              </a:solidFill>
              <a:effectLst/>
              <a:latin typeface="Times New Roman" pitchFamily="18" charset="0"/>
            </a:endParaRPr>
          </a:p>
        </p:txBody>
      </p:sp>
      <p:grpSp>
        <p:nvGrpSpPr>
          <p:cNvPr id="27" name="Group 26">
            <a:extLst>
              <a:ext uri="{FF2B5EF4-FFF2-40B4-BE49-F238E27FC236}">
                <a16:creationId xmlns:a16="http://schemas.microsoft.com/office/drawing/2014/main" id="{8E7EF0B0-35FC-74B6-827B-042C9CAB8A8B}"/>
              </a:ext>
            </a:extLst>
          </p:cNvPr>
          <p:cNvGrpSpPr/>
          <p:nvPr/>
        </p:nvGrpSpPr>
        <p:grpSpPr>
          <a:xfrm>
            <a:off x="0" y="0"/>
            <a:ext cx="9144000" cy="6858000"/>
            <a:chOff x="0" y="0"/>
            <a:chExt cx="9144000" cy="6858000"/>
          </a:xfrm>
        </p:grpSpPr>
        <p:pic>
          <p:nvPicPr>
            <p:cNvPr id="30" name="Picture 22" descr="Logo usage Guidelines">
              <a:extLst>
                <a:ext uri="{FF2B5EF4-FFF2-40B4-BE49-F238E27FC236}">
                  <a16:creationId xmlns:a16="http://schemas.microsoft.com/office/drawing/2014/main" id="{20C9399A-CD51-3105-B89E-CE020E8BAC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8">
              <a:extLst>
                <a:ext uri="{FF2B5EF4-FFF2-40B4-BE49-F238E27FC236}">
                  <a16:creationId xmlns:a16="http://schemas.microsoft.com/office/drawing/2014/main" id="{5155A6C0-7BB2-DBD8-F831-62FCF6EC5D0F}"/>
                </a:ext>
              </a:extLst>
            </p:cNvPr>
            <p:cNvGrpSpPr>
              <a:grpSpLocks/>
            </p:cNvGrpSpPr>
            <p:nvPr/>
          </p:nvGrpSpPr>
          <p:grpSpPr bwMode="auto">
            <a:xfrm>
              <a:off x="0" y="0"/>
              <a:ext cx="9144000" cy="6858000"/>
              <a:chOff x="0" y="0"/>
              <a:chExt cx="9144000" cy="6858000"/>
            </a:xfrm>
          </p:grpSpPr>
          <p:grpSp>
            <p:nvGrpSpPr>
              <p:cNvPr id="4096" name="Group 19">
                <a:extLst>
                  <a:ext uri="{FF2B5EF4-FFF2-40B4-BE49-F238E27FC236}">
                    <a16:creationId xmlns:a16="http://schemas.microsoft.com/office/drawing/2014/main" id="{E51E2555-5B1D-F381-EC96-99F6F380A11D}"/>
                  </a:ext>
                </a:extLst>
              </p:cNvPr>
              <p:cNvGrpSpPr>
                <a:grpSpLocks/>
              </p:cNvGrpSpPr>
              <p:nvPr/>
            </p:nvGrpSpPr>
            <p:grpSpPr bwMode="auto">
              <a:xfrm>
                <a:off x="0" y="0"/>
                <a:ext cx="9144000" cy="6858000"/>
                <a:chOff x="0" y="0"/>
                <a:chExt cx="9144000" cy="6858000"/>
              </a:xfrm>
            </p:grpSpPr>
            <p:grpSp>
              <p:nvGrpSpPr>
                <p:cNvPr id="4098" name="Group 4097">
                  <a:extLst>
                    <a:ext uri="{FF2B5EF4-FFF2-40B4-BE49-F238E27FC236}">
                      <a16:creationId xmlns:a16="http://schemas.microsoft.com/office/drawing/2014/main" id="{CDAC0E40-B2AF-D606-72D0-A8E44571F3A5}"/>
                    </a:ext>
                  </a:extLst>
                </p:cNvPr>
                <p:cNvGrpSpPr>
                  <a:grpSpLocks/>
                </p:cNvGrpSpPr>
                <p:nvPr/>
              </p:nvGrpSpPr>
              <p:grpSpPr bwMode="auto">
                <a:xfrm>
                  <a:off x="0" y="0"/>
                  <a:ext cx="9144000" cy="6858000"/>
                  <a:chOff x="0" y="0"/>
                  <a:chExt cx="5760" cy="4320"/>
                </a:xfrm>
              </p:grpSpPr>
              <p:grpSp>
                <p:nvGrpSpPr>
                  <p:cNvPr id="4101" name="Group 9">
                    <a:extLst>
                      <a:ext uri="{FF2B5EF4-FFF2-40B4-BE49-F238E27FC236}">
                        <a16:creationId xmlns:a16="http://schemas.microsoft.com/office/drawing/2014/main" id="{31C00A7D-15FA-C08D-59EF-24F5CAC2762F}"/>
                      </a:ext>
                    </a:extLst>
                  </p:cNvPr>
                  <p:cNvGrpSpPr>
                    <a:grpSpLocks/>
                  </p:cNvGrpSpPr>
                  <p:nvPr/>
                </p:nvGrpSpPr>
                <p:grpSpPr bwMode="auto">
                  <a:xfrm>
                    <a:off x="0" y="0"/>
                    <a:ext cx="192" cy="4320"/>
                    <a:chOff x="0" y="-48"/>
                    <a:chExt cx="144" cy="4368"/>
                  </a:xfrm>
                </p:grpSpPr>
                <p:sp>
                  <p:nvSpPr>
                    <p:cNvPr id="4111" name="Rectangle 10">
                      <a:extLst>
                        <a:ext uri="{FF2B5EF4-FFF2-40B4-BE49-F238E27FC236}">
                          <a16:creationId xmlns:a16="http://schemas.microsoft.com/office/drawing/2014/main" id="{4B64E2C2-C859-1F90-A8F7-0DB1A64FD74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2" name="Rectangle 11">
                      <a:extLst>
                        <a:ext uri="{FF2B5EF4-FFF2-40B4-BE49-F238E27FC236}">
                          <a16:creationId xmlns:a16="http://schemas.microsoft.com/office/drawing/2014/main" id="{6D25CFD4-ADE0-4197-BC18-10CE5073766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2" name="Group 12">
                    <a:extLst>
                      <a:ext uri="{FF2B5EF4-FFF2-40B4-BE49-F238E27FC236}">
                        <a16:creationId xmlns:a16="http://schemas.microsoft.com/office/drawing/2014/main" id="{CD817D37-9CC5-2C7C-5292-8C71C6525BB7}"/>
                      </a:ext>
                    </a:extLst>
                  </p:cNvPr>
                  <p:cNvGrpSpPr>
                    <a:grpSpLocks/>
                  </p:cNvGrpSpPr>
                  <p:nvPr/>
                </p:nvGrpSpPr>
                <p:grpSpPr bwMode="auto">
                  <a:xfrm>
                    <a:off x="5674" y="24"/>
                    <a:ext cx="86" cy="4296"/>
                    <a:chOff x="5616" y="-48"/>
                    <a:chExt cx="144" cy="4368"/>
                  </a:xfrm>
                </p:grpSpPr>
                <p:sp>
                  <p:nvSpPr>
                    <p:cNvPr id="4109" name="Rectangle 13">
                      <a:extLst>
                        <a:ext uri="{FF2B5EF4-FFF2-40B4-BE49-F238E27FC236}">
                          <a16:creationId xmlns:a16="http://schemas.microsoft.com/office/drawing/2014/main" id="{D6E8DC68-2BBC-F422-C638-79BA0326A6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10" name="Rectangle 14">
                      <a:extLst>
                        <a:ext uri="{FF2B5EF4-FFF2-40B4-BE49-F238E27FC236}">
                          <a16:creationId xmlns:a16="http://schemas.microsoft.com/office/drawing/2014/main" id="{B1151AFF-86E0-ED1D-A4CF-14FA78B6D4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3" name="Group 15">
                    <a:extLst>
                      <a:ext uri="{FF2B5EF4-FFF2-40B4-BE49-F238E27FC236}">
                        <a16:creationId xmlns:a16="http://schemas.microsoft.com/office/drawing/2014/main" id="{7338FD14-2BA6-AF9B-FAB0-7C72273A49E2}"/>
                      </a:ext>
                    </a:extLst>
                  </p:cNvPr>
                  <p:cNvGrpSpPr>
                    <a:grpSpLocks/>
                  </p:cNvGrpSpPr>
                  <p:nvPr/>
                </p:nvGrpSpPr>
                <p:grpSpPr bwMode="auto">
                  <a:xfrm>
                    <a:off x="144" y="0"/>
                    <a:ext cx="5616" cy="144"/>
                    <a:chOff x="96" y="-48"/>
                    <a:chExt cx="5520" cy="144"/>
                  </a:xfrm>
                </p:grpSpPr>
                <p:sp>
                  <p:nvSpPr>
                    <p:cNvPr id="4107" name="Rectangle 4106">
                      <a:extLst>
                        <a:ext uri="{FF2B5EF4-FFF2-40B4-BE49-F238E27FC236}">
                          <a16:creationId xmlns:a16="http://schemas.microsoft.com/office/drawing/2014/main" id="{E1A66610-1B20-6862-1879-FA398A0D142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8" name="Rectangle 4107">
                      <a:extLst>
                        <a:ext uri="{FF2B5EF4-FFF2-40B4-BE49-F238E27FC236}">
                          <a16:creationId xmlns:a16="http://schemas.microsoft.com/office/drawing/2014/main" id="{019761EA-BC14-4837-0BAB-E7DB39E113A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4104" name="Group 18">
                    <a:extLst>
                      <a:ext uri="{FF2B5EF4-FFF2-40B4-BE49-F238E27FC236}">
                        <a16:creationId xmlns:a16="http://schemas.microsoft.com/office/drawing/2014/main" id="{6DE96650-514F-87E5-34CD-03DF40EBF703}"/>
                      </a:ext>
                    </a:extLst>
                  </p:cNvPr>
                  <p:cNvGrpSpPr>
                    <a:grpSpLocks/>
                  </p:cNvGrpSpPr>
                  <p:nvPr/>
                </p:nvGrpSpPr>
                <p:grpSpPr bwMode="auto">
                  <a:xfrm>
                    <a:off x="144" y="4234"/>
                    <a:ext cx="5616" cy="86"/>
                    <a:chOff x="96" y="4176"/>
                    <a:chExt cx="5520" cy="144"/>
                  </a:xfrm>
                </p:grpSpPr>
                <p:sp>
                  <p:nvSpPr>
                    <p:cNvPr id="4105" name="Rectangle 19">
                      <a:extLst>
                        <a:ext uri="{FF2B5EF4-FFF2-40B4-BE49-F238E27FC236}">
                          <a16:creationId xmlns:a16="http://schemas.microsoft.com/office/drawing/2014/main" id="{DF84B0CB-CBB4-890E-4695-F8A2BB76751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4106" name="Rectangle 20">
                      <a:extLst>
                        <a:ext uri="{FF2B5EF4-FFF2-40B4-BE49-F238E27FC236}">
                          <a16:creationId xmlns:a16="http://schemas.microsoft.com/office/drawing/2014/main" id="{1FD17EEB-9363-7F5A-53B4-5016890651E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4099" name="Rectangle 21">
                  <a:extLst>
                    <a:ext uri="{FF2B5EF4-FFF2-40B4-BE49-F238E27FC236}">
                      <a16:creationId xmlns:a16="http://schemas.microsoft.com/office/drawing/2014/main" id="{48AC7F69-6A8D-D467-7A6A-38E8AF11BA4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4097" name="Picture 42" descr="A picture containing shape&#10;&#10;Description automatically generated">
                <a:extLst>
                  <a:ext uri="{FF2B5EF4-FFF2-40B4-BE49-F238E27FC236}">
                    <a16:creationId xmlns:a16="http://schemas.microsoft.com/office/drawing/2014/main" id="{B54606C7-FBF7-13DA-06A7-454EA9ECA4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dissolve">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60780"/>
                                        </p:tgtEl>
                                        <p:attrNameLst>
                                          <p:attrName>style.visibility</p:attrName>
                                        </p:attrNameLst>
                                      </p:cBhvr>
                                      <p:to>
                                        <p:strVal val="visible"/>
                                      </p:to>
                                    </p:set>
                                    <p:anim calcmode="lin" valueType="num">
                                      <p:cBhvr additive="base">
                                        <p:cTn id="12" dur="500" fill="hold"/>
                                        <p:tgtEl>
                                          <p:spTgt spid="160780"/>
                                        </p:tgtEl>
                                        <p:attrNameLst>
                                          <p:attrName>ppt_x</p:attrName>
                                        </p:attrNameLst>
                                      </p:cBhvr>
                                      <p:tavLst>
                                        <p:tav tm="0">
                                          <p:val>
                                            <p:strVal val="#ppt_x"/>
                                          </p:val>
                                        </p:tav>
                                        <p:tav tm="100000">
                                          <p:val>
                                            <p:strVal val="#ppt_x"/>
                                          </p:val>
                                        </p:tav>
                                      </p:tavLst>
                                    </p:anim>
                                    <p:anim calcmode="lin" valueType="num">
                                      <p:cBhvr additive="base">
                                        <p:cTn id="13" dur="500" fill="hold"/>
                                        <p:tgtEl>
                                          <p:spTgt spid="16078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circle(in)">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750" fill="hold"/>
                                        <p:tgtEl>
                                          <p:spTgt spid="25"/>
                                        </p:tgtEl>
                                        <p:attrNameLst>
                                          <p:attrName>ppt_w</p:attrName>
                                        </p:attrNameLst>
                                      </p:cBhvr>
                                      <p:tavLst>
                                        <p:tav tm="0">
                                          <p:val>
                                            <p:fltVal val="0"/>
                                          </p:val>
                                        </p:tav>
                                        <p:tav tm="100000">
                                          <p:val>
                                            <p:strVal val="#ppt_w"/>
                                          </p:val>
                                        </p:tav>
                                      </p:tavLst>
                                    </p:anim>
                                    <p:anim calcmode="lin" valueType="num">
                                      <p:cBhvr>
                                        <p:cTn id="36" dur="750" fill="hold"/>
                                        <p:tgtEl>
                                          <p:spTgt spid="25"/>
                                        </p:tgtEl>
                                        <p:attrNameLst>
                                          <p:attrName>ppt_h</p:attrName>
                                        </p:attrNameLst>
                                      </p:cBhvr>
                                      <p:tavLst>
                                        <p:tav tm="0">
                                          <p:val>
                                            <p:fltVal val="0"/>
                                          </p:val>
                                        </p:tav>
                                        <p:tav tm="100000">
                                          <p:val>
                                            <p:strVal val="#ppt_h"/>
                                          </p:val>
                                        </p:tav>
                                      </p:tavLst>
                                    </p:anim>
                                    <p:animEffect transition="in" filter="fade">
                                      <p:cBhvr>
                                        <p:cTn id="37" dur="75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circle(in)">
                                      <p:cBhvr>
                                        <p:cTn id="42"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80" grpId="0"/>
      <p:bldP spid="26" grpId="0"/>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 name="Rectangle 6">
            <a:extLst>
              <a:ext uri="{FF2B5EF4-FFF2-40B4-BE49-F238E27FC236}">
                <a16:creationId xmlns:a16="http://schemas.microsoft.com/office/drawing/2014/main" id="{C74E8BA1-1AE8-CE2D-4FB1-B6E16A367F55}"/>
              </a:ext>
            </a:extLst>
          </p:cNvPr>
          <p:cNvSpPr>
            <a:spLocks noGrp="1" noChangeArrowheads="1"/>
          </p:cNvSpPr>
          <p:nvPr>
            <p:ph type="title" idx="4294967295"/>
          </p:nvPr>
        </p:nvSpPr>
        <p:spPr>
          <a:xfrm>
            <a:off x="1676400" y="381000"/>
            <a:ext cx="6553200" cy="762000"/>
          </a:xfrm>
        </p:spPr>
        <p:txBody>
          <a:bodyPr/>
          <a:lstStyle/>
          <a:p>
            <a:r>
              <a:rPr lang="en-US" altLang="en-US" sz="2800" dirty="0"/>
              <a:t>Euler’s Vision of A 2D Flow Vector </a:t>
            </a:r>
          </a:p>
        </p:txBody>
      </p:sp>
      <mc:AlternateContent xmlns:mc="http://schemas.openxmlformats.org/markup-compatibility/2006" xmlns:p14="http://schemas.microsoft.com/office/powerpoint/2010/main">
        <mc:Choice Requires="p14">
          <p:contentPart p14:bwMode="auto" r:id="rId2">
            <p14:nvContentPartPr>
              <p14:cNvPr id="4108" name="Ink 17">
                <a:extLst>
                  <a:ext uri="{FF2B5EF4-FFF2-40B4-BE49-F238E27FC236}">
                    <a16:creationId xmlns:a16="http://schemas.microsoft.com/office/drawing/2014/main" id="{E22CA12D-1226-A06E-A818-2BCC52F6F5CE}"/>
                  </a:ext>
                </a:extLst>
              </p14:cNvPr>
              <p14:cNvContentPartPr>
                <a14:cpLocks xmlns:a14="http://schemas.microsoft.com/office/drawing/2010/main" noRot="1" noChangeAspect="1" noEditPoints="1" noChangeArrowheads="1" noChangeShapeType="1"/>
              </p14:cNvContentPartPr>
              <p14:nvPr/>
            </p14:nvContentPartPr>
            <p14:xfrm>
              <a:off x="1555750" y="2505075"/>
              <a:ext cx="1588" cy="3175"/>
            </p14:xfrm>
          </p:contentPart>
        </mc:Choice>
        <mc:Fallback xmlns="">
          <p:pic>
            <p:nvPicPr>
              <p:cNvPr id="4108" name="Ink 17">
                <a:extLst>
                  <a:ext uri="{FF2B5EF4-FFF2-40B4-BE49-F238E27FC236}">
                    <a16:creationId xmlns:a16="http://schemas.microsoft.com/office/drawing/2014/main" id="{E22CA12D-1226-A06E-A818-2BCC52F6F5CE}"/>
                  </a:ext>
                </a:extLst>
              </p:cNvPr>
              <p:cNvPicPr>
                <a:picLocks noRot="1" noChangeAspect="1" noEditPoints="1" noChangeArrowheads="1" noChangeShapeType="1"/>
              </p:cNvPicPr>
              <p:nvPr/>
            </p:nvPicPr>
            <p:blipFill>
              <a:blip r:embed="rId7"/>
              <a:stretch>
                <a:fillRect/>
              </a:stretch>
            </p:blipFill>
            <p:spPr>
              <a:xfrm>
                <a:off x="1545428" y="2495903"/>
                <a:ext cx="22232" cy="21519"/>
              </a:xfrm>
              <a:prstGeom prst="rect">
                <a:avLst/>
              </a:prstGeom>
            </p:spPr>
          </p:pic>
        </mc:Fallback>
      </mc:AlternateContent>
      <mc:AlternateContent xmlns:mc="http://schemas.openxmlformats.org/markup-compatibility/2006" xmlns:a14="http://schemas.microsoft.com/office/drawing/2010/main">
        <mc:Choice Requires="a14">
          <p:sp>
            <p:nvSpPr>
              <p:cNvPr id="19" name="Object 2">
                <a:extLst>
                  <a:ext uri="{FF2B5EF4-FFF2-40B4-BE49-F238E27FC236}">
                    <a16:creationId xmlns:a16="http://schemas.microsoft.com/office/drawing/2014/main" id="{5BE70BF8-D35B-CE09-3202-0BB05FB3812B}"/>
                  </a:ext>
                </a:extLst>
              </p:cNvPr>
              <p:cNvSpPr txBox="1"/>
              <p:nvPr/>
            </p:nvSpPr>
            <p:spPr bwMode="auto">
              <a:xfrm>
                <a:off x="2057400" y="5700712"/>
                <a:ext cx="3124200" cy="776288"/>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acc>
                        <m:accPr>
                          <m:chr m:val="⃗"/>
                          <m:ctrlPr>
                            <a:rPr lang="en-IN" sz="3200" i="1" smtClean="0">
                              <a:solidFill>
                                <a:srgbClr val="000000"/>
                              </a:solidFill>
                              <a:latin typeface="Cambria Math" panose="02040503050406030204" pitchFamily="18" charset="0"/>
                            </a:rPr>
                          </m:ctrlPr>
                        </m:accPr>
                        <m:e>
                          <m:r>
                            <a:rPr lang="en-IN" sz="3200" i="1">
                              <a:solidFill>
                                <a:srgbClr val="000000"/>
                              </a:solidFill>
                              <a:latin typeface="Cambria Math" panose="02040503050406030204" pitchFamily="18" charset="0"/>
                            </a:rPr>
                            <m:t>𝑉</m:t>
                          </m:r>
                        </m:e>
                      </m:acc>
                      <m:r>
                        <a:rPr lang="en-IN" sz="3200" i="1">
                          <a:solidFill>
                            <a:srgbClr val="000000"/>
                          </a:solidFill>
                          <a:latin typeface="Cambria Math" panose="02040503050406030204" pitchFamily="18" charset="0"/>
                        </a:rPr>
                        <m:t>=</m:t>
                      </m:r>
                      <m:sSub>
                        <m:sSubPr>
                          <m:ctrlPr>
                            <a:rPr lang="en-IN" sz="3200" i="1" smtClean="0">
                              <a:solidFill>
                                <a:srgbClr val="0070C0"/>
                              </a:solidFill>
                              <a:latin typeface="Cambria Math" panose="02040503050406030204" pitchFamily="18" charset="0"/>
                            </a:rPr>
                          </m:ctrlPr>
                        </m:sSubPr>
                        <m:e>
                          <m:r>
                            <a:rPr lang="en-IN" sz="3200" i="1">
                              <a:solidFill>
                                <a:srgbClr val="0070C0"/>
                              </a:solidFill>
                              <a:latin typeface="Cambria Math" panose="02040503050406030204" pitchFamily="18" charset="0"/>
                            </a:rPr>
                            <m:t>𝑉</m:t>
                          </m:r>
                        </m:e>
                        <m:sub>
                          <m:r>
                            <a:rPr lang="en-IN" sz="3200" i="1">
                              <a:solidFill>
                                <a:srgbClr val="0070C0"/>
                              </a:solidFill>
                              <a:latin typeface="Cambria Math" panose="02040503050406030204" pitchFamily="18" charset="0"/>
                            </a:rPr>
                            <m:t>𝜃</m:t>
                          </m:r>
                        </m:sub>
                      </m:sSub>
                      <m:sSub>
                        <m:sSubPr>
                          <m:ctrlPr>
                            <a:rPr lang="en-IN" sz="3200" i="1" smtClean="0">
                              <a:solidFill>
                                <a:srgbClr val="0070C0"/>
                              </a:solidFill>
                              <a:latin typeface="Cambria Math" panose="02040503050406030204" pitchFamily="18" charset="0"/>
                            </a:rPr>
                          </m:ctrlPr>
                        </m:sSubPr>
                        <m:e>
                          <m:acc>
                            <m:accPr>
                              <m:chr m:val="̂"/>
                              <m:ctrlPr>
                                <a:rPr lang="en-IN" sz="3200" i="1">
                                  <a:solidFill>
                                    <a:srgbClr val="0070C0"/>
                                  </a:solidFill>
                                  <a:latin typeface="Cambria Math" panose="02040503050406030204" pitchFamily="18" charset="0"/>
                                </a:rPr>
                              </m:ctrlPr>
                            </m:accPr>
                            <m:e>
                              <m:r>
                                <a:rPr lang="en-US" sz="3200" i="1">
                                  <a:solidFill>
                                    <a:srgbClr val="0070C0"/>
                                  </a:solidFill>
                                  <a:latin typeface="Cambria Math" panose="02040503050406030204" pitchFamily="18" charset="0"/>
                                </a:rPr>
                                <m:t>𝑖</m:t>
                              </m:r>
                            </m:e>
                          </m:acc>
                        </m:e>
                        <m:sub>
                          <m:r>
                            <a:rPr lang="en-US" sz="3200" i="1" smtClean="0">
                              <a:solidFill>
                                <a:srgbClr val="0070C0"/>
                              </a:solidFill>
                              <a:latin typeface="Cambria Math" panose="02040503050406030204" pitchFamily="18" charset="0"/>
                              <a:ea typeface="Cambria Math" panose="02040503050406030204" pitchFamily="18" charset="0"/>
                            </a:rPr>
                            <m:t>𝜃</m:t>
                          </m:r>
                        </m:sub>
                      </m:sSub>
                      <m:r>
                        <a:rPr lang="en-IN" sz="3200" i="1">
                          <a:solidFill>
                            <a:srgbClr val="000000"/>
                          </a:solidFill>
                          <a:latin typeface="Cambria Math" panose="02040503050406030204" pitchFamily="18" charset="0"/>
                        </a:rPr>
                        <m:t>+</m:t>
                      </m:r>
                      <m:sSub>
                        <m:sSubPr>
                          <m:ctrlPr>
                            <a:rPr lang="en-IN" sz="3200" i="1" smtClean="0">
                              <a:solidFill>
                                <a:srgbClr val="00B050"/>
                              </a:solidFill>
                              <a:latin typeface="Cambria Math" panose="02040503050406030204" pitchFamily="18" charset="0"/>
                            </a:rPr>
                          </m:ctrlPr>
                        </m:sSubPr>
                        <m:e>
                          <m:r>
                            <a:rPr lang="en-IN" sz="3200" i="1">
                              <a:solidFill>
                                <a:srgbClr val="00B050"/>
                              </a:solidFill>
                              <a:latin typeface="Cambria Math" panose="02040503050406030204" pitchFamily="18" charset="0"/>
                            </a:rPr>
                            <m:t>𝑉</m:t>
                          </m:r>
                        </m:e>
                        <m:sub>
                          <m:r>
                            <a:rPr lang="en-IN" sz="3200" i="1">
                              <a:solidFill>
                                <a:srgbClr val="00B050"/>
                              </a:solidFill>
                              <a:latin typeface="Cambria Math" panose="02040503050406030204" pitchFamily="18" charset="0"/>
                            </a:rPr>
                            <m:t>𝑧</m:t>
                          </m:r>
                        </m:sub>
                      </m:sSub>
                      <m:acc>
                        <m:accPr>
                          <m:chr m:val="̂"/>
                          <m:ctrlPr>
                            <a:rPr lang="en-IN" sz="3200" i="1">
                              <a:solidFill>
                                <a:srgbClr val="00B050"/>
                              </a:solidFill>
                              <a:latin typeface="Cambria Math" panose="02040503050406030204" pitchFamily="18" charset="0"/>
                            </a:rPr>
                          </m:ctrlPr>
                        </m:accPr>
                        <m:e>
                          <m:r>
                            <a:rPr lang="en-IN" sz="3200" i="1">
                              <a:solidFill>
                                <a:srgbClr val="00B050"/>
                              </a:solidFill>
                              <a:latin typeface="Cambria Math" panose="02040503050406030204" pitchFamily="18" charset="0"/>
                            </a:rPr>
                            <m:t>𝑘</m:t>
                          </m:r>
                        </m:e>
                      </m:acc>
                    </m:oMath>
                  </m:oMathPara>
                </a14:m>
                <a:endParaRPr lang="en-IN" sz="3200" dirty="0"/>
              </a:p>
            </p:txBody>
          </p:sp>
        </mc:Choice>
        <mc:Fallback xmlns="">
          <p:sp>
            <p:nvSpPr>
              <p:cNvPr id="19" name="Object 2">
                <a:extLst>
                  <a:ext uri="{FF2B5EF4-FFF2-40B4-BE49-F238E27FC236}">
                    <a16:creationId xmlns:a16="http://schemas.microsoft.com/office/drawing/2014/main" id="{5BE70BF8-D35B-CE09-3202-0BB05FB3812B}"/>
                  </a:ext>
                </a:extLst>
              </p:cNvPr>
              <p:cNvSpPr txBox="1">
                <a:spLocks noRot="1" noChangeAspect="1" noMove="1" noResize="1" noEditPoints="1" noAdjustHandles="1" noChangeArrowheads="1" noChangeShapeType="1" noTextEdit="1"/>
              </p:cNvSpPr>
              <p:nvPr/>
            </p:nvSpPr>
            <p:spPr bwMode="auto">
              <a:xfrm>
                <a:off x="2057400" y="5700712"/>
                <a:ext cx="3124200" cy="776288"/>
              </a:xfrm>
              <a:prstGeom prst="rect">
                <a:avLst/>
              </a:prstGeom>
              <a:blipFill>
                <a:blip r:embed="rId8"/>
                <a:stretch>
                  <a:fillRect/>
                </a:stretch>
              </a:blipFill>
              <a:ln>
                <a:noFill/>
              </a:ln>
              <a:effectLst/>
            </p:spPr>
            <p:txBody>
              <a:bodyPr/>
              <a:lstStyle/>
              <a:p>
                <a:r>
                  <a:rPr lang="en-IN">
                    <a:noFill/>
                  </a:rPr>
                  <a:t> </a:t>
                </a:r>
              </a:p>
            </p:txBody>
          </p:sp>
        </mc:Fallback>
      </mc:AlternateContent>
      <p:grpSp>
        <p:nvGrpSpPr>
          <p:cNvPr id="21" name="Group 20">
            <a:extLst>
              <a:ext uri="{FF2B5EF4-FFF2-40B4-BE49-F238E27FC236}">
                <a16:creationId xmlns:a16="http://schemas.microsoft.com/office/drawing/2014/main" id="{E0E83BD1-95FF-F062-E246-301FD82997E5}"/>
              </a:ext>
            </a:extLst>
          </p:cNvPr>
          <p:cNvGrpSpPr/>
          <p:nvPr/>
        </p:nvGrpSpPr>
        <p:grpSpPr>
          <a:xfrm>
            <a:off x="0" y="0"/>
            <a:ext cx="9144000" cy="6858000"/>
            <a:chOff x="0" y="0"/>
            <a:chExt cx="9144000" cy="6858000"/>
          </a:xfrm>
        </p:grpSpPr>
        <p:pic>
          <p:nvPicPr>
            <p:cNvPr id="22" name="Picture 22" descr="Logo usage Guidelines">
              <a:extLst>
                <a:ext uri="{FF2B5EF4-FFF2-40B4-BE49-F238E27FC236}">
                  <a16:creationId xmlns:a16="http://schemas.microsoft.com/office/drawing/2014/main" id="{06B24E54-6B5C-FA32-22B8-CF4B9F97668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3954E066-A3C9-DB55-77B7-5252347BB227}"/>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083117A4-4D32-B5C6-B95E-419ECBB097A1}"/>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FB01192A-8161-39B2-3FF7-6171879052E8}"/>
                    </a:ext>
                  </a:extLst>
                </p:cNvPr>
                <p:cNvGrpSpPr>
                  <a:grpSpLocks/>
                </p:cNvGrpSpPr>
                <p:nvPr/>
              </p:nvGrpSpPr>
              <p:grpSpPr bwMode="auto">
                <a:xfrm>
                  <a:off x="0" y="0"/>
                  <a:ext cx="9144000" cy="6858000"/>
                  <a:chOff x="0" y="0"/>
                  <a:chExt cx="5760" cy="4320"/>
                </a:xfrm>
              </p:grpSpPr>
              <p:grpSp>
                <p:nvGrpSpPr>
                  <p:cNvPr id="28" name="Group 9">
                    <a:extLst>
                      <a:ext uri="{FF2B5EF4-FFF2-40B4-BE49-F238E27FC236}">
                        <a16:creationId xmlns:a16="http://schemas.microsoft.com/office/drawing/2014/main" id="{A32BE97A-1DD5-9A6D-8F5F-20A4FA07762C}"/>
                      </a:ext>
                    </a:extLst>
                  </p:cNvPr>
                  <p:cNvGrpSpPr>
                    <a:grpSpLocks/>
                  </p:cNvGrpSpPr>
                  <p:nvPr/>
                </p:nvGrpSpPr>
                <p:grpSpPr bwMode="auto">
                  <a:xfrm>
                    <a:off x="0" y="0"/>
                    <a:ext cx="192" cy="4320"/>
                    <a:chOff x="0" y="-48"/>
                    <a:chExt cx="144" cy="4368"/>
                  </a:xfrm>
                </p:grpSpPr>
                <p:sp>
                  <p:nvSpPr>
                    <p:cNvPr id="7174" name="Rectangle 10">
                      <a:extLst>
                        <a:ext uri="{FF2B5EF4-FFF2-40B4-BE49-F238E27FC236}">
                          <a16:creationId xmlns:a16="http://schemas.microsoft.com/office/drawing/2014/main" id="{4398D047-E558-74B6-92DD-4F5CBF1B982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75" name="Rectangle 11">
                      <a:extLst>
                        <a:ext uri="{FF2B5EF4-FFF2-40B4-BE49-F238E27FC236}">
                          <a16:creationId xmlns:a16="http://schemas.microsoft.com/office/drawing/2014/main" id="{148012B9-E7A2-C256-AE8D-50566DDC2E4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2">
                    <a:extLst>
                      <a:ext uri="{FF2B5EF4-FFF2-40B4-BE49-F238E27FC236}">
                        <a16:creationId xmlns:a16="http://schemas.microsoft.com/office/drawing/2014/main" id="{C3BCEADF-AE16-9E2C-2FEA-AB02339607C9}"/>
                      </a:ext>
                    </a:extLst>
                  </p:cNvPr>
                  <p:cNvGrpSpPr>
                    <a:grpSpLocks/>
                  </p:cNvGrpSpPr>
                  <p:nvPr/>
                </p:nvGrpSpPr>
                <p:grpSpPr bwMode="auto">
                  <a:xfrm>
                    <a:off x="5674" y="24"/>
                    <a:ext cx="86" cy="4296"/>
                    <a:chOff x="5616" y="-48"/>
                    <a:chExt cx="144" cy="4368"/>
                  </a:xfrm>
                </p:grpSpPr>
                <p:sp>
                  <p:nvSpPr>
                    <p:cNvPr id="7172" name="Rectangle 13">
                      <a:extLst>
                        <a:ext uri="{FF2B5EF4-FFF2-40B4-BE49-F238E27FC236}">
                          <a16:creationId xmlns:a16="http://schemas.microsoft.com/office/drawing/2014/main" id="{28AB7422-620F-6E53-7D4A-F6755619209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73" name="Rectangle 14">
                      <a:extLst>
                        <a:ext uri="{FF2B5EF4-FFF2-40B4-BE49-F238E27FC236}">
                          <a16:creationId xmlns:a16="http://schemas.microsoft.com/office/drawing/2014/main" id="{04BF22F3-396D-85BC-7A4A-F15F2837F8F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5">
                    <a:extLst>
                      <a:ext uri="{FF2B5EF4-FFF2-40B4-BE49-F238E27FC236}">
                        <a16:creationId xmlns:a16="http://schemas.microsoft.com/office/drawing/2014/main" id="{86C5C53A-750E-D7E1-94D4-200414183EF7}"/>
                      </a:ext>
                    </a:extLst>
                  </p:cNvPr>
                  <p:cNvGrpSpPr>
                    <a:grpSpLocks/>
                  </p:cNvGrpSpPr>
                  <p:nvPr/>
                </p:nvGrpSpPr>
                <p:grpSpPr bwMode="auto">
                  <a:xfrm>
                    <a:off x="144" y="0"/>
                    <a:ext cx="5616" cy="144"/>
                    <a:chOff x="96" y="-48"/>
                    <a:chExt cx="5520" cy="144"/>
                  </a:xfrm>
                </p:grpSpPr>
                <p:sp>
                  <p:nvSpPr>
                    <p:cNvPr id="7170" name="Rectangle 7169">
                      <a:extLst>
                        <a:ext uri="{FF2B5EF4-FFF2-40B4-BE49-F238E27FC236}">
                          <a16:creationId xmlns:a16="http://schemas.microsoft.com/office/drawing/2014/main" id="{3A7E1F11-3161-69AC-0B73-A7D9505A09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71" name="Rectangle 7170">
                      <a:extLst>
                        <a:ext uri="{FF2B5EF4-FFF2-40B4-BE49-F238E27FC236}">
                          <a16:creationId xmlns:a16="http://schemas.microsoft.com/office/drawing/2014/main" id="{65E7AE24-73A8-CC47-B6F4-804B1F9E7E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8">
                    <a:extLst>
                      <a:ext uri="{FF2B5EF4-FFF2-40B4-BE49-F238E27FC236}">
                        <a16:creationId xmlns:a16="http://schemas.microsoft.com/office/drawing/2014/main" id="{E1C416E1-BAAA-40F6-7681-6F3A15489C87}"/>
                      </a:ext>
                    </a:extLst>
                  </p:cNvPr>
                  <p:cNvGrpSpPr>
                    <a:grpSpLocks/>
                  </p:cNvGrpSpPr>
                  <p:nvPr/>
                </p:nvGrpSpPr>
                <p:grpSpPr bwMode="auto">
                  <a:xfrm>
                    <a:off x="144" y="4234"/>
                    <a:ext cx="5616" cy="86"/>
                    <a:chOff x="96" y="4176"/>
                    <a:chExt cx="5520" cy="144"/>
                  </a:xfrm>
                </p:grpSpPr>
                <p:sp>
                  <p:nvSpPr>
                    <p:cNvPr id="7168" name="Rectangle 19">
                      <a:extLst>
                        <a:ext uri="{FF2B5EF4-FFF2-40B4-BE49-F238E27FC236}">
                          <a16:creationId xmlns:a16="http://schemas.microsoft.com/office/drawing/2014/main" id="{82D6F2BF-AAF5-6BE4-E2F4-65CA52D3EAF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7169" name="Rectangle 20">
                      <a:extLst>
                        <a:ext uri="{FF2B5EF4-FFF2-40B4-BE49-F238E27FC236}">
                          <a16:creationId xmlns:a16="http://schemas.microsoft.com/office/drawing/2014/main" id="{233DC932-579B-C38B-B493-707660CBA6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669C4424-B201-FFFF-DD0A-2A84E599530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9834B263-9C65-CD79-B6BA-207D68C7467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3" name="Picture 2">
            <a:extLst>
              <a:ext uri="{FF2B5EF4-FFF2-40B4-BE49-F238E27FC236}">
                <a16:creationId xmlns:a16="http://schemas.microsoft.com/office/drawing/2014/main" id="{68AEC461-55A6-466B-69BE-3857917B8503}"/>
              </a:ext>
            </a:extLst>
          </p:cNvPr>
          <p:cNvPicPr>
            <a:picLocks noChangeAspect="1"/>
          </p:cNvPicPr>
          <p:nvPr/>
        </p:nvPicPr>
        <p:blipFill>
          <a:blip r:embed="rId11"/>
          <a:stretch>
            <a:fillRect/>
          </a:stretch>
        </p:blipFill>
        <p:spPr>
          <a:xfrm>
            <a:off x="2699689" y="1295400"/>
            <a:ext cx="3472511" cy="4063576"/>
          </a:xfrm>
          <a:prstGeom prst="rect">
            <a:avLst/>
          </a:prstGeom>
        </p:spPr>
      </p:pic>
      <p:cxnSp>
        <p:nvCxnSpPr>
          <p:cNvPr id="5" name="Straight Arrow Connector 4">
            <a:extLst>
              <a:ext uri="{FF2B5EF4-FFF2-40B4-BE49-F238E27FC236}">
                <a16:creationId xmlns:a16="http://schemas.microsoft.com/office/drawing/2014/main" id="{6A9D525F-1484-3E7C-0A5D-D940D007DF54}"/>
              </a:ext>
            </a:extLst>
          </p:cNvPr>
          <p:cNvCxnSpPr>
            <a:cxnSpLocks/>
          </p:cNvCxnSpPr>
          <p:nvPr/>
        </p:nvCxnSpPr>
        <p:spPr bwMode="auto">
          <a:xfrm>
            <a:off x="533400" y="1600200"/>
            <a:ext cx="1904668" cy="2209800"/>
          </a:xfrm>
          <a:prstGeom prst="straightConnector1">
            <a:avLst/>
          </a:prstGeom>
          <a:solidFill>
            <a:schemeClr val="accent1"/>
          </a:solidFill>
          <a:ln w="53975" cap="flat" cmpd="sng" algn="ctr">
            <a:solidFill>
              <a:srgbClr val="FF0000"/>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A4DD0D23-A0AD-6816-10F1-81F796BB9351}"/>
              </a:ext>
            </a:extLst>
          </p:cNvPr>
          <p:cNvCxnSpPr>
            <a:cxnSpLocks/>
          </p:cNvCxnSpPr>
          <p:nvPr/>
        </p:nvCxnSpPr>
        <p:spPr bwMode="auto">
          <a:xfrm>
            <a:off x="5791200" y="4124537"/>
            <a:ext cx="1295400" cy="523663"/>
          </a:xfrm>
          <a:prstGeom prst="straightConnector1">
            <a:avLst/>
          </a:prstGeom>
          <a:solidFill>
            <a:schemeClr val="accent1"/>
          </a:solidFill>
          <a:ln w="53975" cap="flat" cmpd="sng" algn="ctr">
            <a:solidFill>
              <a:srgbClr val="0070C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8" name="Object 2">
                <a:extLst>
                  <a:ext uri="{FF2B5EF4-FFF2-40B4-BE49-F238E27FC236}">
                    <a16:creationId xmlns:a16="http://schemas.microsoft.com/office/drawing/2014/main" id="{B4E2A8F4-2227-F2B0-21AA-343187F13D20}"/>
                  </a:ext>
                </a:extLst>
              </p:cNvPr>
              <p:cNvSpPr txBox="1"/>
              <p:nvPr/>
            </p:nvSpPr>
            <p:spPr bwMode="auto">
              <a:xfrm rot="2887312">
                <a:off x="-230324" y="3040857"/>
                <a:ext cx="3124200" cy="776288"/>
              </a:xfrm>
              <a:prstGeom prst="rect">
                <a:avLst/>
              </a:prstGeom>
              <a:noFill/>
              <a:ln>
                <a:noFill/>
              </a:ln>
              <a:effectLst/>
            </p:spPr>
            <p:txBody>
              <a:bodyPr>
                <a:normAutofit fontScale="77500" lnSpcReduction="20000"/>
              </a:bodyPr>
              <a:lstStyle/>
              <a:p>
                <a:pPr/>
                <a14:m>
                  <m:oMathPara xmlns:m="http://schemas.openxmlformats.org/officeDocument/2006/math">
                    <m:oMathParaPr>
                      <m:jc m:val="center"/>
                    </m:oMathParaPr>
                    <m:oMath xmlns:m="http://schemas.openxmlformats.org/officeDocument/2006/math">
                      <m:acc>
                        <m:accPr>
                          <m:chr m:val="⃗"/>
                          <m:ctrlPr>
                            <a:rPr lang="en-IN" sz="3200" i="1" smtClean="0">
                              <a:solidFill>
                                <a:srgbClr val="000000"/>
                              </a:solidFill>
                              <a:latin typeface="Cambria Math" panose="02040503050406030204" pitchFamily="18" charset="0"/>
                            </a:rPr>
                          </m:ctrlPr>
                        </m:accPr>
                        <m:e>
                          <m:sSub>
                            <m:sSubPr>
                              <m:ctrlPr>
                                <a:rPr lang="en-IN" sz="3200" i="1" smtClean="0">
                                  <a:solidFill>
                                    <a:srgbClr val="000000"/>
                                  </a:solidFill>
                                  <a:latin typeface="Cambria Math" panose="02040503050406030204" pitchFamily="18" charset="0"/>
                                </a:rPr>
                              </m:ctrlPr>
                            </m:sSubPr>
                            <m:e>
                              <m:r>
                                <a:rPr lang="en-IN" sz="3200" i="1">
                                  <a:solidFill>
                                    <a:srgbClr val="000000"/>
                                  </a:solidFill>
                                  <a:latin typeface="Cambria Math" panose="02040503050406030204" pitchFamily="18" charset="0"/>
                                </a:rPr>
                                <m:t>𝑉</m:t>
                              </m:r>
                            </m:e>
                            <m:sub>
                              <m:r>
                                <a:rPr lang="en-US" sz="3200" b="0" i="1" smtClean="0">
                                  <a:solidFill>
                                    <a:srgbClr val="000000"/>
                                  </a:solidFill>
                                  <a:latin typeface="Cambria Math" panose="02040503050406030204" pitchFamily="18" charset="0"/>
                                </a:rPr>
                                <m:t>𝑖𝑛</m:t>
                              </m:r>
                            </m:sub>
                          </m:sSub>
                        </m:e>
                      </m:acc>
                      <m:r>
                        <a:rPr lang="en-IN" sz="3200" i="1">
                          <a:solidFill>
                            <a:srgbClr val="000000"/>
                          </a:solidFill>
                          <a:latin typeface="Cambria Math" panose="02040503050406030204" pitchFamily="18" charset="0"/>
                        </a:rPr>
                        <m:t>=</m:t>
                      </m:r>
                      <m:sSub>
                        <m:sSubPr>
                          <m:ctrlPr>
                            <a:rPr lang="en-IN" sz="3200" i="1" smtClean="0">
                              <a:solidFill>
                                <a:srgbClr val="0070C0"/>
                              </a:solidFill>
                              <a:latin typeface="Cambria Math" panose="02040503050406030204" pitchFamily="18" charset="0"/>
                            </a:rPr>
                          </m:ctrlPr>
                        </m:sSubPr>
                        <m:e>
                          <m:r>
                            <a:rPr lang="en-IN" sz="3200" i="1">
                              <a:solidFill>
                                <a:srgbClr val="0070C0"/>
                              </a:solidFill>
                              <a:latin typeface="Cambria Math" panose="02040503050406030204" pitchFamily="18" charset="0"/>
                            </a:rPr>
                            <m:t>𝑉</m:t>
                          </m:r>
                        </m:e>
                        <m:sub>
                          <m:r>
                            <a:rPr lang="en-IN" sz="3200" i="1">
                              <a:solidFill>
                                <a:srgbClr val="0070C0"/>
                              </a:solidFill>
                              <a:latin typeface="Cambria Math" panose="02040503050406030204" pitchFamily="18" charset="0"/>
                            </a:rPr>
                            <m:t>𝜃</m:t>
                          </m:r>
                          <m:r>
                            <a:rPr lang="en-US" sz="3200" b="0" i="1" smtClean="0">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𝑖𝑛</m:t>
                          </m:r>
                        </m:sub>
                      </m:sSub>
                      <m:sSub>
                        <m:sSubPr>
                          <m:ctrlPr>
                            <a:rPr lang="en-IN" sz="3200" i="1" smtClean="0">
                              <a:solidFill>
                                <a:srgbClr val="0070C0"/>
                              </a:solidFill>
                              <a:latin typeface="Cambria Math" panose="02040503050406030204" pitchFamily="18" charset="0"/>
                            </a:rPr>
                          </m:ctrlPr>
                        </m:sSubPr>
                        <m:e>
                          <m:acc>
                            <m:accPr>
                              <m:chr m:val="̂"/>
                              <m:ctrlPr>
                                <a:rPr lang="en-IN" sz="3200" i="1">
                                  <a:solidFill>
                                    <a:srgbClr val="0070C0"/>
                                  </a:solidFill>
                                  <a:latin typeface="Cambria Math" panose="02040503050406030204" pitchFamily="18" charset="0"/>
                                </a:rPr>
                              </m:ctrlPr>
                            </m:accPr>
                            <m:e>
                              <m:r>
                                <a:rPr lang="en-US" sz="3200" i="1">
                                  <a:solidFill>
                                    <a:srgbClr val="0070C0"/>
                                  </a:solidFill>
                                  <a:latin typeface="Cambria Math" panose="02040503050406030204" pitchFamily="18" charset="0"/>
                                </a:rPr>
                                <m:t>𝑖</m:t>
                              </m:r>
                            </m:e>
                          </m:acc>
                        </m:e>
                        <m:sub>
                          <m:r>
                            <a:rPr lang="en-US" sz="3200" i="1" smtClean="0">
                              <a:solidFill>
                                <a:srgbClr val="0070C0"/>
                              </a:solidFill>
                              <a:latin typeface="Cambria Math" panose="02040503050406030204" pitchFamily="18" charset="0"/>
                              <a:ea typeface="Cambria Math" panose="02040503050406030204" pitchFamily="18" charset="0"/>
                            </a:rPr>
                            <m:t>𝜃</m:t>
                          </m:r>
                        </m:sub>
                      </m:sSub>
                      <m:r>
                        <a:rPr lang="en-IN" sz="3200" i="1">
                          <a:solidFill>
                            <a:srgbClr val="000000"/>
                          </a:solidFill>
                          <a:latin typeface="Cambria Math" panose="02040503050406030204" pitchFamily="18" charset="0"/>
                        </a:rPr>
                        <m:t>+</m:t>
                      </m:r>
                      <m:sSub>
                        <m:sSubPr>
                          <m:ctrlPr>
                            <a:rPr lang="en-IN" sz="3200" i="1" smtClean="0">
                              <a:solidFill>
                                <a:srgbClr val="00B050"/>
                              </a:solidFill>
                              <a:latin typeface="Cambria Math" panose="02040503050406030204" pitchFamily="18" charset="0"/>
                            </a:rPr>
                          </m:ctrlPr>
                        </m:sSubPr>
                        <m:e>
                          <m:r>
                            <a:rPr lang="en-IN" sz="3200" i="1">
                              <a:solidFill>
                                <a:srgbClr val="00B050"/>
                              </a:solidFill>
                              <a:latin typeface="Cambria Math" panose="02040503050406030204" pitchFamily="18" charset="0"/>
                            </a:rPr>
                            <m:t>𝑉</m:t>
                          </m:r>
                        </m:e>
                        <m:sub>
                          <m:r>
                            <a:rPr lang="en-IN" sz="3200" i="1">
                              <a:solidFill>
                                <a:srgbClr val="00B050"/>
                              </a:solidFill>
                              <a:latin typeface="Cambria Math" panose="02040503050406030204" pitchFamily="18" charset="0"/>
                            </a:rPr>
                            <m:t>𝑧</m:t>
                          </m:r>
                          <m:r>
                            <a:rPr lang="en-US" sz="3200" b="0" i="1" smtClean="0">
                              <a:solidFill>
                                <a:srgbClr val="00B050"/>
                              </a:solidFill>
                              <a:latin typeface="Cambria Math" panose="02040503050406030204" pitchFamily="18" charset="0"/>
                            </a:rPr>
                            <m:t>,</m:t>
                          </m:r>
                          <m:r>
                            <a:rPr lang="en-US" sz="3200" b="0" i="1" smtClean="0">
                              <a:solidFill>
                                <a:srgbClr val="00B050"/>
                              </a:solidFill>
                              <a:latin typeface="Cambria Math" panose="02040503050406030204" pitchFamily="18" charset="0"/>
                            </a:rPr>
                            <m:t>𝑖𝑛</m:t>
                          </m:r>
                        </m:sub>
                      </m:sSub>
                      <m:acc>
                        <m:accPr>
                          <m:chr m:val="̂"/>
                          <m:ctrlPr>
                            <a:rPr lang="en-IN" sz="3200" i="1">
                              <a:solidFill>
                                <a:srgbClr val="00B050"/>
                              </a:solidFill>
                              <a:latin typeface="Cambria Math" panose="02040503050406030204" pitchFamily="18" charset="0"/>
                            </a:rPr>
                          </m:ctrlPr>
                        </m:accPr>
                        <m:e>
                          <m:r>
                            <a:rPr lang="en-IN" sz="3200" i="1">
                              <a:solidFill>
                                <a:srgbClr val="00B050"/>
                              </a:solidFill>
                              <a:latin typeface="Cambria Math" panose="02040503050406030204" pitchFamily="18" charset="0"/>
                            </a:rPr>
                            <m:t>𝑘</m:t>
                          </m:r>
                        </m:e>
                      </m:acc>
                    </m:oMath>
                  </m:oMathPara>
                </a14:m>
                <a:endParaRPr lang="en-IN" sz="3200" dirty="0"/>
              </a:p>
            </p:txBody>
          </p:sp>
        </mc:Choice>
        <mc:Fallback xmlns="">
          <p:sp>
            <p:nvSpPr>
              <p:cNvPr id="8" name="Object 2">
                <a:extLst>
                  <a:ext uri="{FF2B5EF4-FFF2-40B4-BE49-F238E27FC236}">
                    <a16:creationId xmlns:a16="http://schemas.microsoft.com/office/drawing/2014/main" id="{B4E2A8F4-2227-F2B0-21AA-343187F13D20}"/>
                  </a:ext>
                </a:extLst>
              </p:cNvPr>
              <p:cNvSpPr txBox="1">
                <a:spLocks noRot="1" noChangeAspect="1" noMove="1" noResize="1" noEditPoints="1" noAdjustHandles="1" noChangeArrowheads="1" noChangeShapeType="1" noTextEdit="1"/>
              </p:cNvSpPr>
              <p:nvPr/>
            </p:nvSpPr>
            <p:spPr bwMode="auto">
              <a:xfrm rot="2887312">
                <a:off x="-230324" y="3040857"/>
                <a:ext cx="3124200" cy="776288"/>
              </a:xfrm>
              <a:prstGeom prst="rect">
                <a:avLst/>
              </a:prstGeom>
              <a:blipFill>
                <a:blip r:embed="rId1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0" name="Object 2">
                <a:extLst>
                  <a:ext uri="{FF2B5EF4-FFF2-40B4-BE49-F238E27FC236}">
                    <a16:creationId xmlns:a16="http://schemas.microsoft.com/office/drawing/2014/main" id="{DD28566B-9A55-C0D6-86A0-CA97AA114CD9}"/>
                  </a:ext>
                </a:extLst>
              </p:cNvPr>
              <p:cNvSpPr txBox="1"/>
              <p:nvPr/>
            </p:nvSpPr>
            <p:spPr bwMode="auto">
              <a:xfrm rot="1257048">
                <a:off x="5298486" y="4819063"/>
                <a:ext cx="3124200" cy="776288"/>
              </a:xfrm>
              <a:prstGeom prst="rect">
                <a:avLst/>
              </a:prstGeom>
              <a:noFill/>
              <a:ln>
                <a:noFill/>
              </a:ln>
              <a:effectLst/>
            </p:spPr>
            <p:txBody>
              <a:bodyPr>
                <a:normAutofit fontScale="62500" lnSpcReduction="20000"/>
              </a:bodyPr>
              <a:lstStyle/>
              <a:p>
                <a:pPr/>
                <a14:m>
                  <m:oMathPara xmlns:m="http://schemas.openxmlformats.org/officeDocument/2006/math">
                    <m:oMathParaPr>
                      <m:jc m:val="center"/>
                    </m:oMathParaPr>
                    <m:oMath xmlns:m="http://schemas.openxmlformats.org/officeDocument/2006/math">
                      <m:acc>
                        <m:accPr>
                          <m:chr m:val="⃗"/>
                          <m:ctrlPr>
                            <a:rPr lang="en-IN" sz="3200" i="1" smtClean="0">
                              <a:solidFill>
                                <a:srgbClr val="000000"/>
                              </a:solidFill>
                              <a:latin typeface="Cambria Math" panose="02040503050406030204" pitchFamily="18" charset="0"/>
                            </a:rPr>
                          </m:ctrlPr>
                        </m:accPr>
                        <m:e>
                          <m:sSub>
                            <m:sSubPr>
                              <m:ctrlPr>
                                <a:rPr lang="en-IN" sz="3200" i="1" smtClean="0">
                                  <a:solidFill>
                                    <a:srgbClr val="000000"/>
                                  </a:solidFill>
                                  <a:latin typeface="Cambria Math" panose="02040503050406030204" pitchFamily="18" charset="0"/>
                                </a:rPr>
                              </m:ctrlPr>
                            </m:sSubPr>
                            <m:e>
                              <m:r>
                                <a:rPr lang="en-IN" sz="3200" i="1">
                                  <a:solidFill>
                                    <a:srgbClr val="000000"/>
                                  </a:solidFill>
                                  <a:latin typeface="Cambria Math" panose="02040503050406030204" pitchFamily="18" charset="0"/>
                                </a:rPr>
                                <m:t>𝑉</m:t>
                              </m:r>
                            </m:e>
                            <m:sub>
                              <m:r>
                                <a:rPr lang="en-US" sz="3200" b="0" i="1" smtClean="0">
                                  <a:solidFill>
                                    <a:srgbClr val="000000"/>
                                  </a:solidFill>
                                  <a:latin typeface="Cambria Math" panose="02040503050406030204" pitchFamily="18" charset="0"/>
                                </a:rPr>
                                <m:t>𝑖𝑛</m:t>
                              </m:r>
                            </m:sub>
                          </m:sSub>
                        </m:e>
                      </m:acc>
                      <m:r>
                        <a:rPr lang="en-IN" sz="3200" i="1">
                          <a:solidFill>
                            <a:srgbClr val="000000"/>
                          </a:solidFill>
                          <a:latin typeface="Cambria Math" panose="02040503050406030204" pitchFamily="18" charset="0"/>
                        </a:rPr>
                        <m:t>=</m:t>
                      </m:r>
                      <m:sSub>
                        <m:sSubPr>
                          <m:ctrlPr>
                            <a:rPr lang="en-IN" sz="3200" i="1" smtClean="0">
                              <a:solidFill>
                                <a:srgbClr val="0070C0"/>
                              </a:solidFill>
                              <a:latin typeface="Cambria Math" panose="02040503050406030204" pitchFamily="18" charset="0"/>
                            </a:rPr>
                          </m:ctrlPr>
                        </m:sSubPr>
                        <m:e>
                          <m:r>
                            <a:rPr lang="en-IN" sz="3200" i="1">
                              <a:solidFill>
                                <a:srgbClr val="0070C0"/>
                              </a:solidFill>
                              <a:latin typeface="Cambria Math" panose="02040503050406030204" pitchFamily="18" charset="0"/>
                            </a:rPr>
                            <m:t>𝑉</m:t>
                          </m:r>
                        </m:e>
                        <m:sub>
                          <m:r>
                            <a:rPr lang="en-IN" sz="3200" i="1">
                              <a:solidFill>
                                <a:srgbClr val="0070C0"/>
                              </a:solidFill>
                              <a:latin typeface="Cambria Math" panose="02040503050406030204" pitchFamily="18" charset="0"/>
                            </a:rPr>
                            <m:t>𝜃</m:t>
                          </m:r>
                          <m:r>
                            <a:rPr lang="en-US" sz="3200" b="0" i="1" smtClean="0">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𝑜𝑢𝑡</m:t>
                          </m:r>
                          <m:r>
                            <a:rPr lang="en-US" sz="3200" b="0" i="1" smtClean="0">
                              <a:solidFill>
                                <a:srgbClr val="0070C0"/>
                              </a:solidFill>
                              <a:latin typeface="Cambria Math" panose="02040503050406030204" pitchFamily="18" charset="0"/>
                            </a:rPr>
                            <m:t>,</m:t>
                          </m:r>
                          <m:r>
                            <a:rPr lang="en-US" sz="3200" b="0" i="1" smtClean="0">
                              <a:solidFill>
                                <a:srgbClr val="0070C0"/>
                              </a:solidFill>
                              <a:latin typeface="Cambria Math" panose="02040503050406030204" pitchFamily="18" charset="0"/>
                            </a:rPr>
                            <m:t>𝑖𝑛</m:t>
                          </m:r>
                        </m:sub>
                      </m:sSub>
                      <m:sSub>
                        <m:sSubPr>
                          <m:ctrlPr>
                            <a:rPr lang="en-IN" sz="3200" i="1" smtClean="0">
                              <a:solidFill>
                                <a:srgbClr val="0070C0"/>
                              </a:solidFill>
                              <a:latin typeface="Cambria Math" panose="02040503050406030204" pitchFamily="18" charset="0"/>
                            </a:rPr>
                          </m:ctrlPr>
                        </m:sSubPr>
                        <m:e>
                          <m:acc>
                            <m:accPr>
                              <m:chr m:val="̂"/>
                              <m:ctrlPr>
                                <a:rPr lang="en-IN" sz="3200" i="1">
                                  <a:solidFill>
                                    <a:srgbClr val="0070C0"/>
                                  </a:solidFill>
                                  <a:latin typeface="Cambria Math" panose="02040503050406030204" pitchFamily="18" charset="0"/>
                                </a:rPr>
                              </m:ctrlPr>
                            </m:accPr>
                            <m:e>
                              <m:r>
                                <a:rPr lang="en-US" sz="3200" i="1">
                                  <a:solidFill>
                                    <a:srgbClr val="0070C0"/>
                                  </a:solidFill>
                                  <a:latin typeface="Cambria Math" panose="02040503050406030204" pitchFamily="18" charset="0"/>
                                </a:rPr>
                                <m:t>𝑖</m:t>
                              </m:r>
                            </m:e>
                          </m:acc>
                        </m:e>
                        <m:sub>
                          <m:r>
                            <a:rPr lang="en-US" sz="3200" i="1" smtClean="0">
                              <a:solidFill>
                                <a:srgbClr val="0070C0"/>
                              </a:solidFill>
                              <a:latin typeface="Cambria Math" panose="02040503050406030204" pitchFamily="18" charset="0"/>
                              <a:ea typeface="Cambria Math" panose="02040503050406030204" pitchFamily="18" charset="0"/>
                            </a:rPr>
                            <m:t>𝜃</m:t>
                          </m:r>
                        </m:sub>
                      </m:sSub>
                      <m:r>
                        <a:rPr lang="en-IN" sz="3200" i="1">
                          <a:solidFill>
                            <a:srgbClr val="000000"/>
                          </a:solidFill>
                          <a:latin typeface="Cambria Math" panose="02040503050406030204" pitchFamily="18" charset="0"/>
                        </a:rPr>
                        <m:t>+</m:t>
                      </m:r>
                      <m:sSub>
                        <m:sSubPr>
                          <m:ctrlPr>
                            <a:rPr lang="en-IN" sz="3200" i="1" smtClean="0">
                              <a:solidFill>
                                <a:srgbClr val="00B050"/>
                              </a:solidFill>
                              <a:latin typeface="Cambria Math" panose="02040503050406030204" pitchFamily="18" charset="0"/>
                            </a:rPr>
                          </m:ctrlPr>
                        </m:sSubPr>
                        <m:e>
                          <m:r>
                            <a:rPr lang="en-IN" sz="3200" i="1">
                              <a:solidFill>
                                <a:srgbClr val="00B050"/>
                              </a:solidFill>
                              <a:latin typeface="Cambria Math" panose="02040503050406030204" pitchFamily="18" charset="0"/>
                            </a:rPr>
                            <m:t>𝑉</m:t>
                          </m:r>
                        </m:e>
                        <m:sub>
                          <m:r>
                            <a:rPr lang="en-IN" sz="3200" i="1">
                              <a:solidFill>
                                <a:srgbClr val="00B050"/>
                              </a:solidFill>
                              <a:latin typeface="Cambria Math" panose="02040503050406030204" pitchFamily="18" charset="0"/>
                            </a:rPr>
                            <m:t>𝑧</m:t>
                          </m:r>
                          <m:r>
                            <a:rPr lang="en-US" sz="3200" b="0" i="1" smtClean="0">
                              <a:solidFill>
                                <a:srgbClr val="00B050"/>
                              </a:solidFill>
                              <a:latin typeface="Cambria Math" panose="02040503050406030204" pitchFamily="18" charset="0"/>
                            </a:rPr>
                            <m:t>,</m:t>
                          </m:r>
                          <m:r>
                            <a:rPr lang="en-US" sz="3200" b="0" i="1" smtClean="0">
                              <a:solidFill>
                                <a:srgbClr val="00B050"/>
                              </a:solidFill>
                              <a:latin typeface="Cambria Math" panose="02040503050406030204" pitchFamily="18" charset="0"/>
                            </a:rPr>
                            <m:t>𝑜𝑢𝑡</m:t>
                          </m:r>
                        </m:sub>
                      </m:sSub>
                      <m:acc>
                        <m:accPr>
                          <m:chr m:val="̂"/>
                          <m:ctrlPr>
                            <a:rPr lang="en-IN" sz="3200" i="1">
                              <a:solidFill>
                                <a:srgbClr val="00B050"/>
                              </a:solidFill>
                              <a:latin typeface="Cambria Math" panose="02040503050406030204" pitchFamily="18" charset="0"/>
                            </a:rPr>
                          </m:ctrlPr>
                        </m:accPr>
                        <m:e>
                          <m:r>
                            <a:rPr lang="en-IN" sz="3200" i="1">
                              <a:solidFill>
                                <a:srgbClr val="00B050"/>
                              </a:solidFill>
                              <a:latin typeface="Cambria Math" panose="02040503050406030204" pitchFamily="18" charset="0"/>
                            </a:rPr>
                            <m:t>𝑘</m:t>
                          </m:r>
                        </m:e>
                      </m:acc>
                    </m:oMath>
                  </m:oMathPara>
                </a14:m>
                <a:endParaRPr lang="en-IN" sz="3200" dirty="0"/>
              </a:p>
            </p:txBody>
          </p:sp>
        </mc:Choice>
        <mc:Fallback xmlns="">
          <p:sp>
            <p:nvSpPr>
              <p:cNvPr id="10" name="Object 2">
                <a:extLst>
                  <a:ext uri="{FF2B5EF4-FFF2-40B4-BE49-F238E27FC236}">
                    <a16:creationId xmlns:a16="http://schemas.microsoft.com/office/drawing/2014/main" id="{DD28566B-9A55-C0D6-86A0-CA97AA114CD9}"/>
                  </a:ext>
                </a:extLst>
              </p:cNvPr>
              <p:cNvSpPr txBox="1">
                <a:spLocks noRot="1" noChangeAspect="1" noMove="1" noResize="1" noEditPoints="1" noAdjustHandles="1" noChangeArrowheads="1" noChangeShapeType="1" noTextEdit="1"/>
              </p:cNvSpPr>
              <p:nvPr/>
            </p:nvSpPr>
            <p:spPr bwMode="auto">
              <a:xfrm rot="1257048">
                <a:off x="5298486" y="4819063"/>
                <a:ext cx="3124200" cy="776288"/>
              </a:xfrm>
              <a:prstGeom prst="rect">
                <a:avLst/>
              </a:prstGeom>
              <a:blipFill>
                <a:blip r:embed="rId13"/>
                <a:stretch>
                  <a:fillRect r="-5905"/>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14">
            <p14:nvContentPartPr>
              <p14:cNvPr id="2" name="Ink 1">
                <a:extLst>
                  <a:ext uri="{FF2B5EF4-FFF2-40B4-BE49-F238E27FC236}">
                    <a16:creationId xmlns:a16="http://schemas.microsoft.com/office/drawing/2014/main" id="{88530042-BA75-2C13-C160-2BC622E902BE}"/>
                  </a:ext>
                </a:extLst>
              </p14:cNvPr>
              <p14:cNvContentPartPr/>
              <p14:nvPr/>
            </p14:nvContentPartPr>
            <p14:xfrm>
              <a:off x="856080" y="1443960"/>
              <a:ext cx="6728040" cy="4835880"/>
            </p14:xfrm>
          </p:contentPart>
        </mc:Choice>
        <mc:Fallback xmlns="">
          <p:pic>
            <p:nvPicPr>
              <p:cNvPr id="2" name="Ink 1">
                <a:extLst>
                  <a:ext uri="{FF2B5EF4-FFF2-40B4-BE49-F238E27FC236}">
                    <a16:creationId xmlns:a16="http://schemas.microsoft.com/office/drawing/2014/main" id="{88530042-BA75-2C13-C160-2BC622E902BE}"/>
                  </a:ext>
                </a:extLst>
              </p:cNvPr>
              <p:cNvPicPr/>
              <p:nvPr/>
            </p:nvPicPr>
            <p:blipFill>
              <a:blip r:embed="rId15"/>
              <a:stretch>
                <a:fillRect/>
              </a:stretch>
            </p:blipFill>
            <p:spPr>
              <a:xfrm>
                <a:off x="846720" y="1434600"/>
                <a:ext cx="6746760" cy="48546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3FC0BB4-867F-9F48-7D28-551D2679BC99}"/>
              </a:ext>
            </a:extLst>
          </p:cNvPr>
          <p:cNvSpPr>
            <a:spLocks noChangeArrowheads="1"/>
          </p:cNvSpPr>
          <p:nvPr/>
        </p:nvSpPr>
        <p:spPr bwMode="auto">
          <a:xfrm>
            <a:off x="304800" y="1752600"/>
            <a:ext cx="8534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dirty="0"/>
              <a:t>Shaft output torque = Torque exerted by flow on the  blade row = Rate of change  of Angular momentum of fluid = </a:t>
            </a:r>
            <a:r>
              <a:rPr lang="en-US" altLang="en-US" dirty="0">
                <a:latin typeface="Symbol" panose="05050102010706020507" pitchFamily="18" charset="2"/>
              </a:rPr>
              <a:t>t</a:t>
            </a:r>
          </a:p>
        </p:txBody>
      </p:sp>
      <p:sp>
        <p:nvSpPr>
          <p:cNvPr id="3" name="TextBox 2">
            <a:extLst>
              <a:ext uri="{FF2B5EF4-FFF2-40B4-BE49-F238E27FC236}">
                <a16:creationId xmlns:a16="http://schemas.microsoft.com/office/drawing/2014/main" id="{8D4B10C7-AAC9-06E3-E21A-8DACB82B4E48}"/>
              </a:ext>
            </a:extLst>
          </p:cNvPr>
          <p:cNvSpPr txBox="1">
            <a:spLocks noChangeArrowheads="1"/>
          </p:cNvSpPr>
          <p:nvPr/>
        </p:nvSpPr>
        <p:spPr bwMode="auto">
          <a:xfrm>
            <a:off x="2513291" y="467380"/>
            <a:ext cx="43349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800" dirty="0">
                <a:latin typeface="+mj-lt"/>
              </a:rPr>
              <a:t>Euler Turbomachine  Theory</a:t>
            </a:r>
          </a:p>
        </p:txBody>
      </p:sp>
      <p:grpSp>
        <p:nvGrpSpPr>
          <p:cNvPr id="21" name="Group 20">
            <a:extLst>
              <a:ext uri="{FF2B5EF4-FFF2-40B4-BE49-F238E27FC236}">
                <a16:creationId xmlns:a16="http://schemas.microsoft.com/office/drawing/2014/main" id="{B62ABEAD-9463-FB2C-59C9-C2D7BB3296F1}"/>
              </a:ext>
            </a:extLst>
          </p:cNvPr>
          <p:cNvGrpSpPr/>
          <p:nvPr/>
        </p:nvGrpSpPr>
        <p:grpSpPr>
          <a:xfrm>
            <a:off x="0" y="0"/>
            <a:ext cx="9144000" cy="6858000"/>
            <a:chOff x="0" y="0"/>
            <a:chExt cx="9144000" cy="6858000"/>
          </a:xfrm>
        </p:grpSpPr>
        <p:pic>
          <p:nvPicPr>
            <p:cNvPr id="22" name="Picture 22" descr="Logo usage Guidelines">
              <a:extLst>
                <a:ext uri="{FF2B5EF4-FFF2-40B4-BE49-F238E27FC236}">
                  <a16:creationId xmlns:a16="http://schemas.microsoft.com/office/drawing/2014/main" id="{C014D1B1-6512-252D-3F61-CF89BF586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38">
              <a:extLst>
                <a:ext uri="{FF2B5EF4-FFF2-40B4-BE49-F238E27FC236}">
                  <a16:creationId xmlns:a16="http://schemas.microsoft.com/office/drawing/2014/main" id="{522E27E6-56CB-7D31-B4CC-88AC11062288}"/>
                </a:ext>
              </a:extLst>
            </p:cNvPr>
            <p:cNvGrpSpPr>
              <a:grpSpLocks/>
            </p:cNvGrpSpPr>
            <p:nvPr/>
          </p:nvGrpSpPr>
          <p:grpSpPr bwMode="auto">
            <a:xfrm>
              <a:off x="0" y="0"/>
              <a:ext cx="9144000" cy="6858000"/>
              <a:chOff x="0" y="0"/>
              <a:chExt cx="9144000" cy="6858000"/>
            </a:xfrm>
          </p:grpSpPr>
          <p:grpSp>
            <p:nvGrpSpPr>
              <p:cNvPr id="24" name="Group 19">
                <a:extLst>
                  <a:ext uri="{FF2B5EF4-FFF2-40B4-BE49-F238E27FC236}">
                    <a16:creationId xmlns:a16="http://schemas.microsoft.com/office/drawing/2014/main" id="{4F9425AF-4727-0B8B-3A03-C320B6507F9A}"/>
                  </a:ext>
                </a:extLst>
              </p:cNvPr>
              <p:cNvGrpSpPr>
                <a:grpSpLocks/>
              </p:cNvGrpSpPr>
              <p:nvPr/>
            </p:nvGrpSpPr>
            <p:grpSpPr bwMode="auto">
              <a:xfrm>
                <a:off x="0" y="0"/>
                <a:ext cx="9144000" cy="6858000"/>
                <a:chOff x="0" y="0"/>
                <a:chExt cx="9144000" cy="6858000"/>
              </a:xfrm>
            </p:grpSpPr>
            <p:grpSp>
              <p:nvGrpSpPr>
                <p:cNvPr id="26" name="Group 25">
                  <a:extLst>
                    <a:ext uri="{FF2B5EF4-FFF2-40B4-BE49-F238E27FC236}">
                      <a16:creationId xmlns:a16="http://schemas.microsoft.com/office/drawing/2014/main" id="{1F8BFBFE-FB5F-F1B3-363D-E5F58D6001A6}"/>
                    </a:ext>
                  </a:extLst>
                </p:cNvPr>
                <p:cNvGrpSpPr>
                  <a:grpSpLocks/>
                </p:cNvGrpSpPr>
                <p:nvPr/>
              </p:nvGrpSpPr>
              <p:grpSpPr bwMode="auto">
                <a:xfrm>
                  <a:off x="0" y="0"/>
                  <a:ext cx="9144000" cy="6858000"/>
                  <a:chOff x="0" y="0"/>
                  <a:chExt cx="5760" cy="4320"/>
                </a:xfrm>
              </p:grpSpPr>
              <p:grpSp>
                <p:nvGrpSpPr>
                  <p:cNvPr id="28" name="Group 9">
                    <a:extLst>
                      <a:ext uri="{FF2B5EF4-FFF2-40B4-BE49-F238E27FC236}">
                        <a16:creationId xmlns:a16="http://schemas.microsoft.com/office/drawing/2014/main" id="{0DACBDB4-5345-0DCD-0E26-EB34609347CF}"/>
                      </a:ext>
                    </a:extLst>
                  </p:cNvPr>
                  <p:cNvGrpSpPr>
                    <a:grpSpLocks/>
                  </p:cNvGrpSpPr>
                  <p:nvPr/>
                </p:nvGrpSpPr>
                <p:grpSpPr bwMode="auto">
                  <a:xfrm>
                    <a:off x="0" y="0"/>
                    <a:ext cx="192" cy="4320"/>
                    <a:chOff x="0" y="-48"/>
                    <a:chExt cx="144" cy="4368"/>
                  </a:xfrm>
                </p:grpSpPr>
                <p:sp>
                  <p:nvSpPr>
                    <p:cNvPr id="38" name="Rectangle 10">
                      <a:extLst>
                        <a:ext uri="{FF2B5EF4-FFF2-40B4-BE49-F238E27FC236}">
                          <a16:creationId xmlns:a16="http://schemas.microsoft.com/office/drawing/2014/main" id="{2618AAFE-1A7C-4C59-1E18-0F0471C83EA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9" name="Rectangle 11">
                      <a:extLst>
                        <a:ext uri="{FF2B5EF4-FFF2-40B4-BE49-F238E27FC236}">
                          <a16:creationId xmlns:a16="http://schemas.microsoft.com/office/drawing/2014/main" id="{4B50E92E-E696-3E5F-19A6-334CFA90872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2">
                    <a:extLst>
                      <a:ext uri="{FF2B5EF4-FFF2-40B4-BE49-F238E27FC236}">
                        <a16:creationId xmlns:a16="http://schemas.microsoft.com/office/drawing/2014/main" id="{E7DC9EBC-B0B4-AF89-2586-1C1F1FBA1F3B}"/>
                      </a:ext>
                    </a:extLst>
                  </p:cNvPr>
                  <p:cNvGrpSpPr>
                    <a:grpSpLocks/>
                  </p:cNvGrpSpPr>
                  <p:nvPr/>
                </p:nvGrpSpPr>
                <p:grpSpPr bwMode="auto">
                  <a:xfrm>
                    <a:off x="5674" y="24"/>
                    <a:ext cx="86" cy="4296"/>
                    <a:chOff x="5616" y="-48"/>
                    <a:chExt cx="144" cy="4368"/>
                  </a:xfrm>
                </p:grpSpPr>
                <p:sp>
                  <p:nvSpPr>
                    <p:cNvPr id="36" name="Rectangle 13">
                      <a:extLst>
                        <a:ext uri="{FF2B5EF4-FFF2-40B4-BE49-F238E27FC236}">
                          <a16:creationId xmlns:a16="http://schemas.microsoft.com/office/drawing/2014/main" id="{340CC5F2-D16A-6A24-FF6E-8465A0ACA43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7" name="Rectangle 14">
                      <a:extLst>
                        <a:ext uri="{FF2B5EF4-FFF2-40B4-BE49-F238E27FC236}">
                          <a16:creationId xmlns:a16="http://schemas.microsoft.com/office/drawing/2014/main" id="{A40F6109-8AC4-AF38-49A4-E2F8526C0B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5">
                    <a:extLst>
                      <a:ext uri="{FF2B5EF4-FFF2-40B4-BE49-F238E27FC236}">
                        <a16:creationId xmlns:a16="http://schemas.microsoft.com/office/drawing/2014/main" id="{D9EFB20D-33ED-DC48-471A-62BCA20D345C}"/>
                      </a:ext>
                    </a:extLst>
                  </p:cNvPr>
                  <p:cNvGrpSpPr>
                    <a:grpSpLocks/>
                  </p:cNvGrpSpPr>
                  <p:nvPr/>
                </p:nvGrpSpPr>
                <p:grpSpPr bwMode="auto">
                  <a:xfrm>
                    <a:off x="144" y="0"/>
                    <a:ext cx="5616" cy="144"/>
                    <a:chOff x="96" y="-48"/>
                    <a:chExt cx="5520" cy="144"/>
                  </a:xfrm>
                </p:grpSpPr>
                <p:sp>
                  <p:nvSpPr>
                    <p:cNvPr id="34" name="Rectangle 33">
                      <a:extLst>
                        <a:ext uri="{FF2B5EF4-FFF2-40B4-BE49-F238E27FC236}">
                          <a16:creationId xmlns:a16="http://schemas.microsoft.com/office/drawing/2014/main" id="{81EBFA70-6A91-E862-EF68-5AFEC9D4BE6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34">
                      <a:extLst>
                        <a:ext uri="{FF2B5EF4-FFF2-40B4-BE49-F238E27FC236}">
                          <a16:creationId xmlns:a16="http://schemas.microsoft.com/office/drawing/2014/main" id="{C171A732-A698-45F9-14AB-41AA24FB965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1" name="Group 18">
                    <a:extLst>
                      <a:ext uri="{FF2B5EF4-FFF2-40B4-BE49-F238E27FC236}">
                        <a16:creationId xmlns:a16="http://schemas.microsoft.com/office/drawing/2014/main" id="{2075FFC7-B148-3AD2-7317-67B92377667D}"/>
                      </a:ext>
                    </a:extLst>
                  </p:cNvPr>
                  <p:cNvGrpSpPr>
                    <a:grpSpLocks/>
                  </p:cNvGrpSpPr>
                  <p:nvPr/>
                </p:nvGrpSpPr>
                <p:grpSpPr bwMode="auto">
                  <a:xfrm>
                    <a:off x="144" y="4234"/>
                    <a:ext cx="5616" cy="86"/>
                    <a:chOff x="96" y="4176"/>
                    <a:chExt cx="5520" cy="144"/>
                  </a:xfrm>
                </p:grpSpPr>
                <p:sp>
                  <p:nvSpPr>
                    <p:cNvPr id="32" name="Rectangle 19">
                      <a:extLst>
                        <a:ext uri="{FF2B5EF4-FFF2-40B4-BE49-F238E27FC236}">
                          <a16:creationId xmlns:a16="http://schemas.microsoft.com/office/drawing/2014/main" id="{EE74A573-0473-BC25-1865-0126371C7A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20">
                      <a:extLst>
                        <a:ext uri="{FF2B5EF4-FFF2-40B4-BE49-F238E27FC236}">
                          <a16:creationId xmlns:a16="http://schemas.microsoft.com/office/drawing/2014/main" id="{12FD5A64-FEA3-13D5-C535-0208EA17C70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7" name="Rectangle 21">
                  <a:extLst>
                    <a:ext uri="{FF2B5EF4-FFF2-40B4-BE49-F238E27FC236}">
                      <a16:creationId xmlns:a16="http://schemas.microsoft.com/office/drawing/2014/main" id="{64A27086-11EA-9034-09C2-8E7FE7A8EE3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25" name="Picture 42" descr="A picture containing shape&#10;&#10;Description automatically generated">
                <a:extLst>
                  <a:ext uri="{FF2B5EF4-FFF2-40B4-BE49-F238E27FC236}">
                    <a16:creationId xmlns:a16="http://schemas.microsoft.com/office/drawing/2014/main" id="{4502417F-3C45-9879-E8AE-7E4CA33E66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26" name="Picture 2" descr="Foto: Leonhard Euler (Fuente: iStock)">
            <a:extLst>
              <a:ext uri="{FF2B5EF4-FFF2-40B4-BE49-F238E27FC236}">
                <a16:creationId xmlns:a16="http://schemas.microsoft.com/office/drawing/2014/main" id="{28955C48-75FC-74C9-1F1D-FC1883DB4F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4557" y="3049596"/>
            <a:ext cx="3985244" cy="29889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41" name="Text Box 9"/>
          <p:cNvSpPr txBox="1">
            <a:spLocks noChangeArrowheads="1"/>
          </p:cNvSpPr>
          <p:nvPr/>
        </p:nvSpPr>
        <p:spPr bwMode="auto">
          <a:xfrm>
            <a:off x="381000" y="1219200"/>
            <a:ext cx="65325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For a steady flow through a turbo-machine: </a:t>
            </a:r>
          </a:p>
        </p:txBody>
      </p:sp>
      <p:sp>
        <p:nvSpPr>
          <p:cNvPr id="172042" name="Text Box 10"/>
          <p:cNvSpPr txBox="1">
            <a:spLocks noChangeArrowheads="1"/>
          </p:cNvSpPr>
          <p:nvPr/>
        </p:nvSpPr>
        <p:spPr bwMode="auto">
          <a:xfrm>
            <a:off x="771424" y="1905000"/>
            <a:ext cx="5026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Inlet rate of angular momentum : </a:t>
            </a:r>
          </a:p>
        </p:txBody>
      </p:sp>
      <p:sp>
        <p:nvSpPr>
          <p:cNvPr id="2" name="Title 1"/>
          <p:cNvSpPr>
            <a:spLocks noGrp="1"/>
          </p:cNvSpPr>
          <p:nvPr>
            <p:ph type="title"/>
          </p:nvPr>
        </p:nvSpPr>
        <p:spPr>
          <a:xfrm>
            <a:off x="1028700" y="234989"/>
            <a:ext cx="7886700" cy="831811"/>
          </a:xfrm>
        </p:spPr>
        <p:txBody>
          <a:bodyPr>
            <a:normAutofit/>
          </a:bodyPr>
          <a:lstStyle/>
          <a:p>
            <a:r>
              <a:rPr lang="en-US" sz="2800" dirty="0"/>
              <a:t>Mathematical Modeling of Euler Theory</a:t>
            </a:r>
            <a:endParaRPr lang="en-IN" sz="2800" dirty="0"/>
          </a:p>
        </p:txBody>
      </p:sp>
      <mc:AlternateContent xmlns:mc="http://schemas.openxmlformats.org/markup-compatibility/2006" xmlns:a14="http://schemas.microsoft.com/office/drawing/2010/main">
        <mc:Choice Requires="a14">
          <p:sp>
            <p:nvSpPr>
              <p:cNvPr id="44" name="Object 43"/>
              <p:cNvSpPr txBox="1"/>
              <p:nvPr/>
            </p:nvSpPr>
            <p:spPr>
              <a:xfrm>
                <a:off x="5862637" y="1919879"/>
                <a:ext cx="1681163" cy="579438"/>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𝐿</m:t>
                              </m:r>
                            </m:e>
                          </m:acc>
                        </m:e>
                        <m:sub>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oMath>
                  </m:oMathPara>
                </a14:m>
                <a:endParaRPr lang="en-IN"/>
              </a:p>
            </p:txBody>
          </p:sp>
        </mc:Choice>
        <mc:Fallback xmlns="">
          <p:sp>
            <p:nvSpPr>
              <p:cNvPr id="44" name="Object 43"/>
              <p:cNvSpPr txBox="1">
                <a:spLocks noRot="1" noChangeAspect="1" noMove="1" noResize="1" noEditPoints="1" noAdjustHandles="1" noChangeArrowheads="1" noChangeShapeType="1" noTextEdit="1"/>
              </p:cNvSpPr>
              <p:nvPr/>
            </p:nvSpPr>
            <p:spPr>
              <a:xfrm>
                <a:off x="5862637" y="1919879"/>
                <a:ext cx="1681163" cy="579438"/>
              </a:xfrm>
              <a:prstGeom prst="rect">
                <a:avLst/>
              </a:prstGeom>
              <a:blipFill>
                <a:blip r:embed="rId2"/>
                <a:stretch>
                  <a:fillRect l="-362"/>
                </a:stretch>
              </a:blipFill>
            </p:spPr>
            <p:txBody>
              <a:bodyPr/>
              <a:lstStyle/>
              <a:p>
                <a:r>
                  <a:rPr lang="en-IN">
                    <a:noFill/>
                  </a:rPr>
                  <a:t> </a:t>
                </a:r>
              </a:p>
            </p:txBody>
          </p:sp>
        </mc:Fallback>
      </mc:AlternateContent>
      <p:sp>
        <p:nvSpPr>
          <p:cNvPr id="45" name="Text Box 4"/>
          <p:cNvSpPr txBox="1">
            <a:spLocks noChangeArrowheads="1"/>
          </p:cNvSpPr>
          <p:nvPr/>
        </p:nvSpPr>
        <p:spPr bwMode="auto">
          <a:xfrm>
            <a:off x="814488" y="2743200"/>
            <a:ext cx="4966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Exit rate of angular momentum : </a:t>
            </a:r>
          </a:p>
        </p:txBody>
      </p:sp>
      <p:sp>
        <p:nvSpPr>
          <p:cNvPr id="46" name="Text Box 6"/>
          <p:cNvSpPr txBox="1">
            <a:spLocks noChangeArrowheads="1"/>
          </p:cNvSpPr>
          <p:nvPr/>
        </p:nvSpPr>
        <p:spPr bwMode="auto">
          <a:xfrm>
            <a:off x="478759" y="3505200"/>
            <a:ext cx="577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Change in Rate of angular momentum:</a:t>
            </a:r>
          </a:p>
        </p:txBody>
      </p:sp>
      <mc:AlternateContent xmlns:mc="http://schemas.openxmlformats.org/markup-compatibility/2006" xmlns:a14="http://schemas.microsoft.com/office/drawing/2010/main">
        <mc:Choice Requires="a14">
          <p:sp>
            <p:nvSpPr>
              <p:cNvPr id="47" name="Object 46"/>
              <p:cNvSpPr txBox="1"/>
              <p:nvPr/>
            </p:nvSpPr>
            <p:spPr>
              <a:xfrm>
                <a:off x="5697538" y="2803593"/>
                <a:ext cx="1770062" cy="579437"/>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𝐿</m:t>
                              </m:r>
                            </m:e>
                          </m:acc>
                        </m:e>
                        <m:sub>
                          <m:r>
                            <a:rPr lang="en-IN" i="1">
                              <a:solidFill>
                                <a:srgbClr val="000000"/>
                              </a:solidFill>
                              <a:latin typeface="Cambria Math" panose="02040503050406030204" pitchFamily="18" charset="0"/>
                            </a:rPr>
                            <m:t>𝑒</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oMath>
                  </m:oMathPara>
                </a14:m>
                <a:endParaRPr lang="en-IN" dirty="0"/>
              </a:p>
            </p:txBody>
          </p:sp>
        </mc:Choice>
        <mc:Fallback xmlns="">
          <p:sp>
            <p:nvSpPr>
              <p:cNvPr id="47" name="Object 46"/>
              <p:cNvSpPr txBox="1">
                <a:spLocks noRot="1" noChangeAspect="1" noMove="1" noResize="1" noEditPoints="1" noAdjustHandles="1" noChangeArrowheads="1" noChangeShapeType="1" noTextEdit="1"/>
              </p:cNvSpPr>
              <p:nvPr/>
            </p:nvSpPr>
            <p:spPr>
              <a:xfrm>
                <a:off x="5697538" y="2803593"/>
                <a:ext cx="1770062" cy="579437"/>
              </a:xfrm>
              <a:prstGeom prst="rect">
                <a:avLst/>
              </a:prstGeom>
              <a:blipFill>
                <a:blip r:embed="rId3"/>
                <a:stretch>
                  <a:fillRect l="-34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48" name="Object 47"/>
              <p:cNvSpPr txBox="1"/>
              <p:nvPr/>
            </p:nvSpPr>
            <p:spPr>
              <a:xfrm>
                <a:off x="5916613" y="3886200"/>
                <a:ext cx="3074987" cy="579438"/>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r>
                        <m:rPr>
                          <m:sty m:val="p"/>
                        </m:rPr>
                        <a:rPr lang="en-IN" i="1">
                          <a:solidFill>
                            <a:srgbClr val="000000"/>
                          </a:solidFill>
                          <a:latin typeface="Cambria Math" panose="02040503050406030204" pitchFamily="18" charset="0"/>
                        </a:rPr>
                        <m:t>Δ</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𝐿</m:t>
                          </m:r>
                        </m:e>
                      </m:acc>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e>
                      </m:d>
                    </m:oMath>
                  </m:oMathPara>
                </a14:m>
                <a:endParaRPr lang="en-IN"/>
              </a:p>
            </p:txBody>
          </p:sp>
        </mc:Choice>
        <mc:Fallback xmlns="">
          <p:sp>
            <p:nvSpPr>
              <p:cNvPr id="48" name="Object 47"/>
              <p:cNvSpPr txBox="1">
                <a:spLocks noRot="1" noChangeAspect="1" noMove="1" noResize="1" noEditPoints="1" noAdjustHandles="1" noChangeArrowheads="1" noChangeShapeType="1" noTextEdit="1"/>
              </p:cNvSpPr>
              <p:nvPr/>
            </p:nvSpPr>
            <p:spPr>
              <a:xfrm>
                <a:off x="5916613" y="3886200"/>
                <a:ext cx="3074987" cy="579438"/>
              </a:xfrm>
              <a:prstGeom prst="rect">
                <a:avLst/>
              </a:prstGeom>
              <a:blipFill>
                <a:blip r:embed="rId4"/>
                <a:stretch>
                  <a:fillRect l="-198"/>
                </a:stretch>
              </a:blipFill>
            </p:spPr>
            <p:txBody>
              <a:bodyPr/>
              <a:lstStyle/>
              <a:p>
                <a:r>
                  <a:rPr lang="en-IN">
                    <a:noFill/>
                  </a:rPr>
                  <a:t> </a:t>
                </a:r>
              </a:p>
            </p:txBody>
          </p:sp>
        </mc:Fallback>
      </mc:AlternateContent>
      <p:sp>
        <p:nvSpPr>
          <p:cNvPr id="49" name="Text Box 6"/>
          <p:cNvSpPr txBox="1">
            <a:spLocks noChangeArrowheads="1"/>
          </p:cNvSpPr>
          <p:nvPr/>
        </p:nvSpPr>
        <p:spPr bwMode="auto">
          <a:xfrm>
            <a:off x="304800" y="4495800"/>
            <a:ext cx="758168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Reaction to Change in Rate of angular momentum is torque generated by the wheel</a:t>
            </a:r>
          </a:p>
        </p:txBody>
      </p:sp>
      <mc:AlternateContent xmlns:mc="http://schemas.openxmlformats.org/markup-compatibility/2006" xmlns:a14="http://schemas.microsoft.com/office/drawing/2010/main">
        <mc:Choice Requires="a14">
          <p:sp>
            <p:nvSpPr>
              <p:cNvPr id="50" name="Object 49"/>
              <p:cNvSpPr txBox="1"/>
              <p:nvPr/>
            </p:nvSpPr>
            <p:spPr>
              <a:xfrm>
                <a:off x="4572000" y="5668963"/>
                <a:ext cx="3829050" cy="579437"/>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𝜏</m:t>
                      </m:r>
                      <m:r>
                        <a:rPr lang="en-IN" i="1">
                          <a:solidFill>
                            <a:srgbClr val="000000"/>
                          </a:solidFill>
                          <a:latin typeface="Cambria Math" panose="02040503050406030204" pitchFamily="18" charset="0"/>
                        </a:rPr>
                        <m:t>=−</m:t>
                      </m:r>
                      <m:r>
                        <m:rPr>
                          <m:sty m:val="p"/>
                        </m:rPr>
                        <a:rPr lang="en-IN" i="1">
                          <a:solidFill>
                            <a:srgbClr val="000000"/>
                          </a:solidFill>
                          <a:latin typeface="Cambria Math" panose="02040503050406030204" pitchFamily="18" charset="0"/>
                        </a:rPr>
                        <m:t>Δ</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𝐿</m:t>
                          </m:r>
                        </m:e>
                      </m:acc>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e>
                      </m:d>
                    </m:oMath>
                  </m:oMathPara>
                </a14:m>
                <a:endParaRPr lang="en-IN" dirty="0"/>
              </a:p>
            </p:txBody>
          </p:sp>
        </mc:Choice>
        <mc:Fallback xmlns="">
          <p:sp>
            <p:nvSpPr>
              <p:cNvPr id="50" name="Object 49"/>
              <p:cNvSpPr txBox="1">
                <a:spLocks noRot="1" noChangeAspect="1" noMove="1" noResize="1" noEditPoints="1" noAdjustHandles="1" noChangeArrowheads="1" noChangeShapeType="1" noTextEdit="1"/>
              </p:cNvSpPr>
              <p:nvPr/>
            </p:nvSpPr>
            <p:spPr>
              <a:xfrm>
                <a:off x="4572000" y="5668963"/>
                <a:ext cx="3829050" cy="579437"/>
              </a:xfrm>
              <a:prstGeom prst="rect">
                <a:avLst/>
              </a:prstGeom>
              <a:blipFill>
                <a:blip r:embed="rId5"/>
                <a:stretch>
                  <a:fillRect/>
                </a:stretch>
              </a:blipFill>
            </p:spPr>
            <p:txBody>
              <a:bodyPr/>
              <a:lstStyle/>
              <a:p>
                <a:r>
                  <a:rPr lang="en-IN">
                    <a:noFill/>
                  </a:rPr>
                  <a:t> </a:t>
                </a:r>
              </a:p>
            </p:txBody>
          </p:sp>
        </mc:Fallback>
      </mc:AlternateContent>
      <p:grpSp>
        <p:nvGrpSpPr>
          <p:cNvPr id="3" name="Group 2">
            <a:extLst>
              <a:ext uri="{FF2B5EF4-FFF2-40B4-BE49-F238E27FC236}">
                <a16:creationId xmlns:a16="http://schemas.microsoft.com/office/drawing/2014/main" id="{84B83DE3-132C-D2DD-6683-F62540DBC2CA}"/>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E367BAB2-AA1C-0F56-9563-05FCEBF9DF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F3230D98-F81D-FAD7-C5B3-A5E7313E371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5BDECCF-1F81-88B3-62B6-2B6FE52CF453}"/>
                  </a:ext>
                </a:extLst>
              </p:cNvPr>
              <p:cNvGrpSpPr>
                <a:grpSpLocks/>
              </p:cNvGrpSpPr>
              <p:nvPr/>
            </p:nvGrpSpPr>
            <p:grpSpPr bwMode="auto">
              <a:xfrm>
                <a:off x="0" y="0"/>
                <a:ext cx="9144000" cy="6858000"/>
                <a:chOff x="0" y="0"/>
                <a:chExt cx="9144000" cy="6858000"/>
              </a:xfrm>
            </p:grpSpPr>
            <p:grpSp>
              <p:nvGrpSpPr>
                <p:cNvPr id="25" name="Group 24">
                  <a:extLst>
                    <a:ext uri="{FF2B5EF4-FFF2-40B4-BE49-F238E27FC236}">
                      <a16:creationId xmlns:a16="http://schemas.microsoft.com/office/drawing/2014/main" id="{90B054A3-564E-70DF-038A-55862515714C}"/>
                    </a:ext>
                  </a:extLst>
                </p:cNvPr>
                <p:cNvGrpSpPr>
                  <a:grpSpLocks/>
                </p:cNvGrpSpPr>
                <p:nvPr/>
              </p:nvGrpSpPr>
              <p:grpSpPr bwMode="auto">
                <a:xfrm>
                  <a:off x="0" y="0"/>
                  <a:ext cx="9144000" cy="6858000"/>
                  <a:chOff x="0" y="0"/>
                  <a:chExt cx="5760" cy="4320"/>
                </a:xfrm>
              </p:grpSpPr>
              <p:grpSp>
                <p:nvGrpSpPr>
                  <p:cNvPr id="27" name="Group 9">
                    <a:extLst>
                      <a:ext uri="{FF2B5EF4-FFF2-40B4-BE49-F238E27FC236}">
                        <a16:creationId xmlns:a16="http://schemas.microsoft.com/office/drawing/2014/main" id="{EA579CED-C683-4BC2-FCD3-9F3006446893}"/>
                      </a:ext>
                    </a:extLst>
                  </p:cNvPr>
                  <p:cNvGrpSpPr>
                    <a:grpSpLocks/>
                  </p:cNvGrpSpPr>
                  <p:nvPr/>
                </p:nvGrpSpPr>
                <p:grpSpPr bwMode="auto">
                  <a:xfrm>
                    <a:off x="0" y="0"/>
                    <a:ext cx="192" cy="4320"/>
                    <a:chOff x="0" y="-48"/>
                    <a:chExt cx="144" cy="4368"/>
                  </a:xfrm>
                </p:grpSpPr>
                <p:sp>
                  <p:nvSpPr>
                    <p:cNvPr id="172037" name="Rectangle 10">
                      <a:extLst>
                        <a:ext uri="{FF2B5EF4-FFF2-40B4-BE49-F238E27FC236}">
                          <a16:creationId xmlns:a16="http://schemas.microsoft.com/office/drawing/2014/main" id="{A1D47A79-D83E-299F-2029-FA0B4EAEB6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2038" name="Rectangle 11">
                      <a:extLst>
                        <a:ext uri="{FF2B5EF4-FFF2-40B4-BE49-F238E27FC236}">
                          <a16:creationId xmlns:a16="http://schemas.microsoft.com/office/drawing/2014/main" id="{A6A174AB-810C-2FC3-BAF7-59E55D7480D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8" name="Group 12">
                    <a:extLst>
                      <a:ext uri="{FF2B5EF4-FFF2-40B4-BE49-F238E27FC236}">
                        <a16:creationId xmlns:a16="http://schemas.microsoft.com/office/drawing/2014/main" id="{7739D6AD-C099-EE93-D4DC-46A45B6CD3F8}"/>
                      </a:ext>
                    </a:extLst>
                  </p:cNvPr>
                  <p:cNvGrpSpPr>
                    <a:grpSpLocks/>
                  </p:cNvGrpSpPr>
                  <p:nvPr/>
                </p:nvGrpSpPr>
                <p:grpSpPr bwMode="auto">
                  <a:xfrm>
                    <a:off x="5674" y="24"/>
                    <a:ext cx="86" cy="4296"/>
                    <a:chOff x="5616" y="-48"/>
                    <a:chExt cx="144" cy="4368"/>
                  </a:xfrm>
                </p:grpSpPr>
                <p:sp>
                  <p:nvSpPr>
                    <p:cNvPr id="172035" name="Rectangle 13">
                      <a:extLst>
                        <a:ext uri="{FF2B5EF4-FFF2-40B4-BE49-F238E27FC236}">
                          <a16:creationId xmlns:a16="http://schemas.microsoft.com/office/drawing/2014/main" id="{F5205A0C-7879-E7AC-097F-20B58A2B2CB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2036" name="Rectangle 14">
                      <a:extLst>
                        <a:ext uri="{FF2B5EF4-FFF2-40B4-BE49-F238E27FC236}">
                          <a16:creationId xmlns:a16="http://schemas.microsoft.com/office/drawing/2014/main" id="{0F35C151-1A25-3BE9-22B8-9C48756901B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9" name="Group 15">
                    <a:extLst>
                      <a:ext uri="{FF2B5EF4-FFF2-40B4-BE49-F238E27FC236}">
                        <a16:creationId xmlns:a16="http://schemas.microsoft.com/office/drawing/2014/main" id="{29946EB7-FBD0-33FF-B03D-2DC0EE2BA573}"/>
                      </a:ext>
                    </a:extLst>
                  </p:cNvPr>
                  <p:cNvGrpSpPr>
                    <a:grpSpLocks/>
                  </p:cNvGrpSpPr>
                  <p:nvPr/>
                </p:nvGrpSpPr>
                <p:grpSpPr bwMode="auto">
                  <a:xfrm>
                    <a:off x="144" y="0"/>
                    <a:ext cx="5616" cy="144"/>
                    <a:chOff x="96" y="-48"/>
                    <a:chExt cx="5520" cy="144"/>
                  </a:xfrm>
                </p:grpSpPr>
                <p:sp>
                  <p:nvSpPr>
                    <p:cNvPr id="172033" name="Rectangle 172032">
                      <a:extLst>
                        <a:ext uri="{FF2B5EF4-FFF2-40B4-BE49-F238E27FC236}">
                          <a16:creationId xmlns:a16="http://schemas.microsoft.com/office/drawing/2014/main" id="{F9483A2C-1C68-AF86-7A1F-255C139C702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2034" name="Rectangle 172033">
                      <a:extLst>
                        <a:ext uri="{FF2B5EF4-FFF2-40B4-BE49-F238E27FC236}">
                          <a16:creationId xmlns:a16="http://schemas.microsoft.com/office/drawing/2014/main" id="{498FDE79-B97B-104E-7DBE-B8921AE74A3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30" name="Group 18">
                    <a:extLst>
                      <a:ext uri="{FF2B5EF4-FFF2-40B4-BE49-F238E27FC236}">
                        <a16:creationId xmlns:a16="http://schemas.microsoft.com/office/drawing/2014/main" id="{8DE20C18-C019-CAD9-0044-C40C2C285744}"/>
                      </a:ext>
                    </a:extLst>
                  </p:cNvPr>
                  <p:cNvGrpSpPr>
                    <a:grpSpLocks/>
                  </p:cNvGrpSpPr>
                  <p:nvPr/>
                </p:nvGrpSpPr>
                <p:grpSpPr bwMode="auto">
                  <a:xfrm>
                    <a:off x="144" y="4234"/>
                    <a:ext cx="5616" cy="86"/>
                    <a:chOff x="96" y="4176"/>
                    <a:chExt cx="5520" cy="144"/>
                  </a:xfrm>
                </p:grpSpPr>
                <p:sp>
                  <p:nvSpPr>
                    <p:cNvPr id="31" name="Rectangle 19">
                      <a:extLst>
                        <a:ext uri="{FF2B5EF4-FFF2-40B4-BE49-F238E27FC236}">
                          <a16:creationId xmlns:a16="http://schemas.microsoft.com/office/drawing/2014/main" id="{30E4A674-C394-CECF-EC00-C379A786651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2032" name="Rectangle 20">
                      <a:extLst>
                        <a:ext uri="{FF2B5EF4-FFF2-40B4-BE49-F238E27FC236}">
                          <a16:creationId xmlns:a16="http://schemas.microsoft.com/office/drawing/2014/main" id="{1F08F4CD-D7B3-EBC5-4A0B-FD5A0ABCA8D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26" name="Rectangle 21">
                  <a:extLst>
                    <a:ext uri="{FF2B5EF4-FFF2-40B4-BE49-F238E27FC236}">
                      <a16:creationId xmlns:a16="http://schemas.microsoft.com/office/drawing/2014/main" id="{5CAE739D-C1A7-C6B8-FCC4-687DA34A9580}"/>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8A55426-84C4-F476-395D-B471D3DD17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26826045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2041"/>
                                        </p:tgtEl>
                                        <p:attrNameLst>
                                          <p:attrName>style.visibility</p:attrName>
                                        </p:attrNameLst>
                                      </p:cBhvr>
                                      <p:to>
                                        <p:strVal val="visible"/>
                                      </p:to>
                                    </p:set>
                                    <p:animEffect transition="in" filter="dissolve">
                                      <p:cBhvr>
                                        <p:cTn id="7" dur="500"/>
                                        <p:tgtEl>
                                          <p:spTgt spid="17204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2042"/>
                                        </p:tgtEl>
                                        <p:attrNameLst>
                                          <p:attrName>style.visibility</p:attrName>
                                        </p:attrNameLst>
                                      </p:cBhvr>
                                      <p:to>
                                        <p:strVal val="visible"/>
                                      </p:to>
                                    </p:set>
                                    <p:animEffect transition="in" filter="dissolve">
                                      <p:cBhvr>
                                        <p:cTn id="12" dur="500"/>
                                        <p:tgtEl>
                                          <p:spTgt spid="17204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500" fill="hold"/>
                                        <p:tgtEl>
                                          <p:spTgt spid="44"/>
                                        </p:tgtEl>
                                        <p:attrNameLst>
                                          <p:attrName>ppt_x</p:attrName>
                                        </p:attrNameLst>
                                      </p:cBhvr>
                                      <p:tavLst>
                                        <p:tav tm="0">
                                          <p:val>
                                            <p:strVal val="#ppt_x"/>
                                          </p:val>
                                        </p:tav>
                                        <p:tav tm="100000">
                                          <p:val>
                                            <p:strVal val="#ppt_x"/>
                                          </p:val>
                                        </p:tav>
                                      </p:tavLst>
                                    </p:anim>
                                    <p:anim calcmode="lin" valueType="num">
                                      <p:cBhvr additive="base">
                                        <p:cTn id="18"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dissolve">
                                      <p:cBhvr>
                                        <p:cTn id="23" dur="500"/>
                                        <p:tgtEl>
                                          <p:spTgt spid="4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ppt_x"/>
                                          </p:val>
                                        </p:tav>
                                        <p:tav tm="100000">
                                          <p:val>
                                            <p:strVal val="#ppt_x"/>
                                          </p:val>
                                        </p:tav>
                                      </p:tavLst>
                                    </p:anim>
                                    <p:anim calcmode="lin" valueType="num">
                                      <p:cBhvr additive="base">
                                        <p:cTn id="29"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dissolve">
                                      <p:cBhvr>
                                        <p:cTn id="34" dur="500"/>
                                        <p:tgtEl>
                                          <p:spTgt spid="46"/>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fill="hold"/>
                                        <p:tgtEl>
                                          <p:spTgt spid="48"/>
                                        </p:tgtEl>
                                        <p:attrNameLst>
                                          <p:attrName>ppt_x</p:attrName>
                                        </p:attrNameLst>
                                      </p:cBhvr>
                                      <p:tavLst>
                                        <p:tav tm="0">
                                          <p:val>
                                            <p:strVal val="#ppt_x"/>
                                          </p:val>
                                        </p:tav>
                                        <p:tav tm="100000">
                                          <p:val>
                                            <p:strVal val="#ppt_x"/>
                                          </p:val>
                                        </p:tav>
                                      </p:tavLst>
                                    </p:anim>
                                    <p:anim calcmode="lin" valueType="num">
                                      <p:cBhvr additive="base">
                                        <p:cTn id="40"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dissolve">
                                      <p:cBhvr>
                                        <p:cTn id="45" dur="500"/>
                                        <p:tgtEl>
                                          <p:spTgt spid="4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500" fill="hold"/>
                                        <p:tgtEl>
                                          <p:spTgt spid="50"/>
                                        </p:tgtEl>
                                        <p:attrNameLst>
                                          <p:attrName>ppt_x</p:attrName>
                                        </p:attrNameLst>
                                      </p:cBhvr>
                                      <p:tavLst>
                                        <p:tav tm="0">
                                          <p:val>
                                            <p:strVal val="#ppt_x"/>
                                          </p:val>
                                        </p:tav>
                                        <p:tav tm="100000">
                                          <p:val>
                                            <p:strVal val="#ppt_x"/>
                                          </p:val>
                                        </p:tav>
                                      </p:tavLst>
                                    </p:anim>
                                    <p:anim calcmode="lin" valueType="num">
                                      <p:cBhvr additive="base">
                                        <p:cTn id="51"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41" grpId="0"/>
      <p:bldP spid="172042" grpId="0"/>
      <p:bldP spid="44" grpId="0"/>
      <p:bldP spid="45" grpId="0"/>
      <p:bldP spid="46" grpId="0"/>
      <p:bldP spid="47" grpId="0"/>
      <p:bldP spid="48" grpId="0"/>
      <p:bldP spid="49" grpId="0"/>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9" name="Text Box 9"/>
          <p:cNvSpPr txBox="1">
            <a:spLocks noChangeArrowheads="1"/>
          </p:cNvSpPr>
          <p:nvPr/>
        </p:nvSpPr>
        <p:spPr bwMode="auto">
          <a:xfrm>
            <a:off x="1371600" y="1328651"/>
            <a:ext cx="21403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Shaft Power :</a:t>
            </a:r>
          </a:p>
        </p:txBody>
      </p:sp>
      <p:sp>
        <p:nvSpPr>
          <p:cNvPr id="3082" name="TextBox 8"/>
          <p:cNvSpPr txBox="1">
            <a:spLocks noChangeArrowheads="1"/>
          </p:cNvSpPr>
          <p:nvPr/>
        </p:nvSpPr>
        <p:spPr bwMode="auto">
          <a:xfrm>
            <a:off x="423473" y="2743200"/>
            <a:ext cx="803587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dirty="0"/>
              <a:t>A change in Whirl/Angular Velocity of fluid can only establish Power Exchange between fluid and rotor in a turbo-machine !</a:t>
            </a:r>
          </a:p>
        </p:txBody>
      </p:sp>
      <mc:AlternateContent xmlns:mc="http://schemas.openxmlformats.org/markup-compatibility/2006" xmlns:p14="http://schemas.microsoft.com/office/powerpoint/2010/main">
        <mc:Choice Requires="p14">
          <p:contentPart p14:bwMode="auto" r:id="rId2">
            <p14:nvContentPartPr>
              <p14:cNvPr id="8199" name="Ink 9"/>
              <p14:cNvContentPartPr>
                <a14:cpLocks xmlns:a14="http://schemas.microsoft.com/office/drawing/2010/main" noRot="1" noChangeAspect="1" noEditPoints="1" noChangeArrowheads="1" noChangeShapeType="1"/>
              </p14:cNvContentPartPr>
              <p14:nvPr/>
            </p14:nvContentPartPr>
            <p14:xfrm>
              <a:off x="5413375" y="2308225"/>
              <a:ext cx="9525" cy="14288"/>
            </p14:xfrm>
          </p:contentPart>
        </mc:Choice>
        <mc:Fallback xmlns="">
          <p:pic>
            <p:nvPicPr>
              <p:cNvPr id="8199" name="Ink 9"/>
              <p:cNvPicPr>
                <a:picLocks noRot="1" noChangeAspect="1" noEditPoints="1" noChangeArrowheads="1" noChangeShapeType="1"/>
              </p:cNvPicPr>
              <p:nvPr/>
            </p:nvPicPr>
            <p:blipFill>
              <a:blip r:embed="rId4"/>
              <a:stretch>
                <a:fillRect/>
              </a:stretch>
            </p:blipFill>
            <p:spPr>
              <a:xfrm>
                <a:off x="5410811" y="2303939"/>
                <a:ext cx="16486" cy="2107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209" name="Ink 19"/>
              <p14:cNvContentPartPr>
                <a14:cpLocks xmlns:a14="http://schemas.microsoft.com/office/drawing/2010/main" noRot="1" noChangeAspect="1" noEditPoints="1" noChangeArrowheads="1" noChangeShapeType="1"/>
              </p14:cNvContentPartPr>
              <p14:nvPr/>
            </p14:nvContentPartPr>
            <p14:xfrm>
              <a:off x="5970588" y="6480175"/>
              <a:ext cx="106362" cy="4763"/>
            </p14:xfrm>
          </p:contentPart>
        </mc:Choice>
        <mc:Fallback xmlns="">
          <p:pic>
            <p:nvPicPr>
              <p:cNvPr id="8209" name="Ink 19"/>
              <p:cNvPicPr>
                <a:picLocks noRot="1" noChangeAspect="1" noEditPoints="1" noChangeArrowheads="1" noChangeShapeType="1"/>
              </p:cNvPicPr>
              <p:nvPr/>
            </p:nvPicPr>
            <p:blipFill>
              <a:blip r:embed="rId6"/>
              <a:stretch>
                <a:fillRect/>
              </a:stretch>
            </p:blipFill>
            <p:spPr>
              <a:xfrm>
                <a:off x="5961214" y="6470649"/>
                <a:ext cx="125111" cy="23815"/>
              </a:xfrm>
              <a:prstGeom prst="rect">
                <a:avLst/>
              </a:prstGeom>
            </p:spPr>
          </p:pic>
        </mc:Fallback>
      </mc:AlternateContent>
      <p:sp>
        <p:nvSpPr>
          <p:cNvPr id="38" name="Title 1"/>
          <p:cNvSpPr txBox="1">
            <a:spLocks/>
          </p:cNvSpPr>
          <p:nvPr/>
        </p:nvSpPr>
        <p:spPr>
          <a:xfrm>
            <a:off x="2019300" y="304800"/>
            <a:ext cx="5966072" cy="83181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dirty="0"/>
              <a:t>Power Generated by a Constant Speed Wheel</a:t>
            </a:r>
            <a:endParaRPr lang="en-IN" sz="2800" dirty="0"/>
          </a:p>
        </p:txBody>
      </p:sp>
      <mc:AlternateContent xmlns:mc="http://schemas.openxmlformats.org/markup-compatibility/2006" xmlns:a14="http://schemas.microsoft.com/office/drawing/2010/main">
        <mc:Choice Requires="a14">
          <p:sp>
            <p:nvSpPr>
              <p:cNvPr id="39" name="Object 38"/>
              <p:cNvSpPr txBox="1"/>
              <p:nvPr/>
            </p:nvSpPr>
            <p:spPr>
              <a:xfrm>
                <a:off x="3534569" y="1295400"/>
                <a:ext cx="4872037" cy="579438"/>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𝑃</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𝜏𝜔</m:t>
                      </m:r>
                      <m:r>
                        <a:rPr lang="en-IN" i="1" smtClean="0">
                          <a:solidFill>
                            <a:srgbClr val="000000"/>
                          </a:solidFill>
                          <a:latin typeface="Cambria Math" panose="02040503050406030204" pitchFamily="18" charset="0"/>
                        </a:rPr>
                        <m:t>=−</m:t>
                      </m:r>
                      <m:r>
                        <m:rPr>
                          <m:sty m:val="p"/>
                        </m:rPr>
                        <a:rPr lang="en-IN" i="1" smtClean="0">
                          <a:solidFill>
                            <a:srgbClr val="000000"/>
                          </a:solidFill>
                          <a:latin typeface="Cambria Math" panose="02040503050406030204" pitchFamily="18" charset="0"/>
                        </a:rPr>
                        <m:t>Δ</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𝐿</m:t>
                          </m:r>
                        </m:e>
                      </m:acc>
                      <m:r>
                        <a:rPr lang="en-IN" i="1">
                          <a:solidFill>
                            <a:srgbClr val="000000"/>
                          </a:solidFill>
                          <a:latin typeface="Cambria Math" panose="02040503050406030204" pitchFamily="18" charset="0"/>
                        </a:rPr>
                        <m:t>𝜔</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e>
                      </m:d>
                    </m:oMath>
                  </m:oMathPara>
                </a14:m>
                <a:endParaRPr lang="en-IN" dirty="0"/>
              </a:p>
            </p:txBody>
          </p:sp>
        </mc:Choice>
        <mc:Fallback xmlns="">
          <p:sp>
            <p:nvSpPr>
              <p:cNvPr id="39" name="Object 38"/>
              <p:cNvSpPr txBox="1">
                <a:spLocks noRot="1" noChangeAspect="1" noMove="1" noResize="1" noEditPoints="1" noAdjustHandles="1" noChangeArrowheads="1" noChangeShapeType="1" noTextEdit="1"/>
              </p:cNvSpPr>
              <p:nvPr/>
            </p:nvSpPr>
            <p:spPr>
              <a:xfrm>
                <a:off x="3534569" y="1295400"/>
                <a:ext cx="4872037" cy="579438"/>
              </a:xfrm>
              <a:prstGeom prst="rect">
                <a:avLst/>
              </a:prstGeom>
              <a:blipFill>
                <a:blip r:embed="rId7"/>
                <a:stretch>
                  <a:fillRect l="-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Object 39"/>
              <p:cNvSpPr txBox="1"/>
              <p:nvPr/>
            </p:nvSpPr>
            <p:spPr>
              <a:xfrm>
                <a:off x="2776537" y="1905000"/>
                <a:ext cx="3624263" cy="898525"/>
              </a:xfrm>
              <a:prstGeom prst="rect">
                <a:avLst/>
              </a:prstGeom>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𝑃</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r>
                            <a:rPr lang="en-IN" i="1">
                              <a:solidFill>
                                <a:srgbClr val="000000"/>
                              </a:solidFill>
                              <a:latin typeface="Cambria Math" panose="02040503050406030204" pitchFamily="18" charset="0"/>
                            </a:rPr>
                            <m:t>𝑁</m:t>
                          </m:r>
                        </m:num>
                        <m:den>
                          <m:r>
                            <a:rPr lang="en-IN" i="1">
                              <a:solidFill>
                                <a:srgbClr val="000000"/>
                              </a:solidFill>
                              <a:latin typeface="Cambria Math" panose="02040503050406030204" pitchFamily="18" charset="0"/>
                            </a:rPr>
                            <m:t>60</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e>
                      </m:d>
                    </m:oMath>
                  </m:oMathPara>
                </a14:m>
                <a:endParaRPr lang="en-IN" dirty="0"/>
              </a:p>
            </p:txBody>
          </p:sp>
        </mc:Choice>
        <mc:Fallback xmlns="">
          <p:sp>
            <p:nvSpPr>
              <p:cNvPr id="40" name="Object 39"/>
              <p:cNvSpPr txBox="1">
                <a:spLocks noRot="1" noChangeAspect="1" noMove="1" noResize="1" noEditPoints="1" noAdjustHandles="1" noChangeArrowheads="1" noChangeShapeType="1" noTextEdit="1"/>
              </p:cNvSpPr>
              <p:nvPr/>
            </p:nvSpPr>
            <p:spPr>
              <a:xfrm>
                <a:off x="2776537" y="1905000"/>
                <a:ext cx="3624263" cy="898525"/>
              </a:xfrm>
              <a:prstGeom prst="rect">
                <a:avLst/>
              </a:prstGeom>
              <a:blipFill>
                <a:blip r:embed="rId8"/>
                <a:stretch>
                  <a:fillRect/>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85BCFF34-2BBB-78AD-3163-F504B842AA6A}"/>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80DE7C90-6381-4A8E-5DD8-A4E6FFD9D5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6717A830-E80C-54A8-D90A-C0065217BA79}"/>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B36633E-113A-2CDF-7833-9128133403DC}"/>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7D79C337-A254-CF36-9D09-A649E0440669}"/>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CBDD0169-1D53-E520-0536-A4B8ED54EBD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90E640A-11CB-7952-6081-B1C7B05583C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F6667B16-4CC6-AC4B-C9EA-65B43008863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DBC08180-870D-2BE5-3D90-1F7A93E9BFC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D53ADD81-EC7F-3643-327C-4CA58AEBC5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BE240353-F287-4DE8-CEA0-39A1F0D4C12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5CB6C5E-38DD-A10F-3708-98FDB4CF832E}"/>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8ACEC2DF-2AAF-2486-0B0C-F0A4DE4EC7D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37304776-3470-B5B6-A194-39A71D5A058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9178D1B7-E9CE-44BF-EB1B-3942947CFB1E}"/>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EBB6192-003E-2757-9977-3B2563E5DDC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A7AE4E2A-3E64-1DAD-D542-0BB2301663B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035186D8-5CC6-4B8B-D364-EE6F04B2D0BB}"/>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47F97D0-0D9F-9955-6D15-E9C05C7C525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174080" name="Object 4">
                <a:extLst>
                  <a:ext uri="{FF2B5EF4-FFF2-40B4-BE49-F238E27FC236}">
                    <a16:creationId xmlns:a16="http://schemas.microsoft.com/office/drawing/2014/main" id="{4C31B1B0-46AE-C86C-3F8B-EAAA1CB8E4A9}"/>
                  </a:ext>
                </a:extLst>
              </p:cNvPr>
              <p:cNvSpPr txBox="1"/>
              <p:nvPr/>
            </p:nvSpPr>
            <p:spPr bwMode="auto">
              <a:xfrm>
                <a:off x="1219200" y="4038600"/>
                <a:ext cx="5791200" cy="777875"/>
              </a:xfrm>
              <a:prstGeom prst="rect">
                <a:avLst/>
              </a:prstGeom>
              <a:noFill/>
              <a:ln>
                <a:noFill/>
              </a:ln>
              <a:effectLst/>
            </p:spPr>
            <p:txBody>
              <a:bodyPr>
                <a:normAutofit fontScale="92500"/>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𝑖𝑛</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US" b="0" i="1" smtClean="0">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2</m:t>
                          </m:r>
                          <m:r>
                            <a:rPr lang="en-IN" i="1">
                              <a:solidFill>
                                <a:srgbClr val="000000"/>
                              </a:solidFill>
                              <a:latin typeface="Cambria Math" panose="02040503050406030204" pitchFamily="18" charset="0"/>
                            </a:rPr>
                            <m:t>𝜋</m:t>
                          </m:r>
                          <m:r>
                            <a:rPr lang="en-IN" i="1">
                              <a:solidFill>
                                <a:srgbClr val="000000"/>
                              </a:solidFill>
                              <a:latin typeface="Cambria Math" panose="02040503050406030204" pitchFamily="18" charset="0"/>
                            </a:rPr>
                            <m:t>𝑁</m:t>
                          </m:r>
                        </m:num>
                        <m:den>
                          <m:r>
                            <a:rPr lang="en-IN" i="1">
                              <a:solidFill>
                                <a:srgbClr val="000000"/>
                              </a:solidFill>
                              <a:latin typeface="Cambria Math" panose="02040503050406030204" pitchFamily="18" charset="0"/>
                            </a:rPr>
                            <m:t>60</m:t>
                          </m:r>
                        </m:den>
                      </m:f>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𝑖</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IN" i="1">
                                  <a:solidFill>
                                    <a:srgbClr val="000000"/>
                                  </a:solidFill>
                                  <a:latin typeface="Cambria Math" panose="02040503050406030204" pitchFamily="18" charset="0"/>
                                </a:rPr>
                                <m:t>𝑒</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m:t>
                              </m:r>
                            </m:sub>
                          </m:sSub>
                        </m:e>
                      </m:d>
                    </m:oMath>
                  </m:oMathPara>
                </a14:m>
                <a:endParaRPr lang="en-IN" dirty="0"/>
              </a:p>
            </p:txBody>
          </p:sp>
        </mc:Choice>
        <mc:Fallback xmlns="">
          <p:sp>
            <p:nvSpPr>
              <p:cNvPr id="174080" name="Object 4">
                <a:extLst>
                  <a:ext uri="{FF2B5EF4-FFF2-40B4-BE49-F238E27FC236}">
                    <a16:creationId xmlns:a16="http://schemas.microsoft.com/office/drawing/2014/main" id="{4C31B1B0-46AE-C86C-3F8B-EAAA1CB8E4A9}"/>
                  </a:ext>
                </a:extLst>
              </p:cNvPr>
              <p:cNvSpPr txBox="1">
                <a:spLocks noRot="1" noChangeAspect="1" noMove="1" noResize="1" noEditPoints="1" noAdjustHandles="1" noChangeArrowheads="1" noChangeShapeType="1" noTextEdit="1"/>
              </p:cNvSpPr>
              <p:nvPr/>
            </p:nvSpPr>
            <p:spPr bwMode="auto">
              <a:xfrm>
                <a:off x="1219200" y="4038600"/>
                <a:ext cx="5791200" cy="777875"/>
              </a:xfrm>
              <a:prstGeom prst="rect">
                <a:avLst/>
              </a:prstGeom>
              <a:blipFill>
                <a:blip r:embed="rId11"/>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174081" name="Object 4">
                <a:extLst>
                  <a:ext uri="{FF2B5EF4-FFF2-40B4-BE49-F238E27FC236}">
                    <a16:creationId xmlns:a16="http://schemas.microsoft.com/office/drawing/2014/main" id="{045A3DD5-F9B5-C438-CA44-D4BE4087D56D}"/>
                  </a:ext>
                </a:extLst>
              </p:cNvPr>
              <p:cNvSpPr txBox="1"/>
              <p:nvPr/>
            </p:nvSpPr>
            <p:spPr bwMode="auto">
              <a:xfrm>
                <a:off x="436562" y="5475999"/>
                <a:ext cx="8631238" cy="848601"/>
              </a:xfrm>
              <a:prstGeom prst="rect">
                <a:avLst/>
              </a:prstGeom>
              <a:noFill/>
              <a:ln>
                <a:noFill/>
              </a:ln>
            </p:spPr>
            <p:txBody>
              <a:bodyPr>
                <a:normAutofit/>
              </a:bodyPr>
              <a:lstStyle/>
              <a:p>
                <a:pPr/>
                <a14:m>
                  <m:oMathPara xmlns:m="http://schemas.openxmlformats.org/officeDocument/2006/math">
                    <m:oMathParaPr>
                      <m:jc m:val="left"/>
                    </m:oMathParaPr>
                    <m:oMath xmlns:m="http://schemas.openxmlformats.org/officeDocument/2006/math">
                      <m:acc>
                        <m:accPr>
                          <m:chr m:val="̇"/>
                          <m:ctrlPr>
                            <a:rPr lang="en-IN" sz="2000" i="1" smtClean="0">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r>
                        <a:rPr lang="en-IN" sz="2000" i="1">
                          <a:solidFill>
                            <a:srgbClr val="000000"/>
                          </a:solidFill>
                          <a:latin typeface="Cambria Math" panose="02040503050406030204" pitchFamily="18" charset="0"/>
                        </a:rPr>
                        <m:t> </m:t>
                      </m:r>
                      <m:d>
                        <m:dPr>
                          <m:begChr m:val="{"/>
                          <m:endChr m:val="}"/>
                          <m:ctrlPr>
                            <a:rPr lang="en-IN" sz="2000" i="1" smtClean="0">
                              <a:solidFill>
                                <a:srgbClr val="000000"/>
                              </a:solidFill>
                              <a:latin typeface="Cambria Math" panose="02040503050406030204" pitchFamily="18" charset="0"/>
                            </a:rPr>
                          </m:ctrlPr>
                        </m:dPr>
                        <m:e>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𝑖𝑛</m:t>
                                  </m:r>
                                </m:sub>
                              </m:sSub>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r>
                                    <a:rPr lang="en-IN" sz="2000" i="1">
                                      <a:solidFill>
                                        <a:srgbClr val="000000"/>
                                      </a:solidFill>
                                      <a:latin typeface="Cambria Math" panose="02040503050406030204" pitchFamily="18" charset="0"/>
                                    </a:rPr>
                                    <m:t>𝑖𝑛</m:t>
                                  </m:r>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smtClean="0">
                                              <a:solidFill>
                                                <a:srgbClr val="000000"/>
                                              </a:solidFill>
                                              <a:latin typeface="Cambria Math" panose="02040503050406030204" pitchFamily="18" charset="0"/>
                                            </a:rPr>
                                          </m:ctrlPr>
                                        </m:accPr>
                                        <m:e>
                                          <m:r>
                                            <a:rPr lang="en-US" sz="2000" b="0" i="1" smtClean="0">
                                              <a:solidFill>
                                                <a:srgbClr val="000000"/>
                                              </a:solidFill>
                                              <a:latin typeface="Cambria Math" panose="02040503050406030204" pitchFamily="18" charset="0"/>
                                            </a:rPr>
                                            <m:t>𝑉</m:t>
                                          </m:r>
                                        </m:e>
                                      </m:acc>
                                    </m:e>
                                    <m:sub>
                                      <m:r>
                                        <a:rPr lang="en-IN" sz="2000" i="1">
                                          <a:solidFill>
                                            <a:srgbClr val="000000"/>
                                          </a:solidFill>
                                          <a:latin typeface="Cambria Math" panose="02040503050406030204" pitchFamily="18" charset="0"/>
                                        </a:rPr>
                                        <m:t>𝑖𝑛</m:t>
                                      </m:r>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i="1">
                              <a:solidFill>
                                <a:srgbClr val="000000"/>
                              </a:solidFill>
                              <a:latin typeface="Cambria Math" panose="02040503050406030204" pitchFamily="18" charset="0"/>
                            </a:rPr>
                            <m:t>−</m:t>
                          </m:r>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h</m:t>
                                  </m:r>
                                </m:e>
                                <m:sub>
                                  <m:r>
                                    <a:rPr lang="en-IN" sz="2000" i="1">
                                      <a:solidFill>
                                        <a:srgbClr val="000000"/>
                                      </a:solidFill>
                                      <a:latin typeface="Cambria Math" panose="02040503050406030204" pitchFamily="18" charset="0"/>
                                    </a:rPr>
                                    <m:t>𝑜𝑢𝑡</m:t>
                                  </m:r>
                                </m:sub>
                              </m:sSub>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𝑔</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𝑍</m:t>
                                  </m:r>
                                </m:e>
                                <m:sub>
                                  <m:r>
                                    <a:rPr lang="en-IN" sz="2000" i="1">
                                      <a:solidFill>
                                        <a:srgbClr val="000000"/>
                                      </a:solidFill>
                                      <a:latin typeface="Cambria Math" panose="02040503050406030204" pitchFamily="18" charset="0"/>
                                    </a:rPr>
                                    <m:t>𝑜𝑢𝑡</m:t>
                                  </m:r>
                                </m:sub>
                              </m:sSub>
                              <m:r>
                                <a:rPr lang="en-IN" sz="2000" i="1">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sSubSup>
                                    <m:sSubSupPr>
                                      <m:ctrlPr>
                                        <a:rPr lang="en-IN" sz="2000" i="1">
                                          <a:solidFill>
                                            <a:srgbClr val="000000"/>
                                          </a:solidFill>
                                          <a:latin typeface="Cambria Math" panose="02040503050406030204" pitchFamily="18" charset="0"/>
                                        </a:rPr>
                                      </m:ctrlPr>
                                    </m:sSubSupPr>
                                    <m:e>
                                      <m:acc>
                                        <m:accPr>
                                          <m:chr m:val="⃗"/>
                                          <m:ctrlPr>
                                            <a:rPr lang="en-IN" sz="2000" i="1">
                                              <a:solidFill>
                                                <a:srgbClr val="000000"/>
                                              </a:solidFill>
                                              <a:latin typeface="Cambria Math" panose="02040503050406030204" pitchFamily="18" charset="0"/>
                                            </a:rPr>
                                          </m:ctrlPr>
                                        </m:accPr>
                                        <m:e>
                                          <m:r>
                                            <a:rPr lang="en-US" sz="2000" i="1">
                                              <a:solidFill>
                                                <a:srgbClr val="000000"/>
                                              </a:solidFill>
                                              <a:latin typeface="Cambria Math" panose="02040503050406030204" pitchFamily="18" charset="0"/>
                                            </a:rPr>
                                            <m:t>𝑉</m:t>
                                          </m:r>
                                        </m:e>
                                      </m:acc>
                                    </m:e>
                                    <m:sub>
                                      <m:r>
                                        <a:rPr lang="en-IN" sz="2000" i="1">
                                          <a:solidFill>
                                            <a:srgbClr val="000000"/>
                                          </a:solidFill>
                                          <a:latin typeface="Cambria Math" panose="02040503050406030204" pitchFamily="18" charset="0"/>
                                        </a:rPr>
                                        <m:t>𝑜𝑢𝑡</m:t>
                                      </m:r>
                                    </m:sub>
                                    <m:sup>
                                      <m:r>
                                        <a:rPr lang="en-IN" sz="2000" i="1">
                                          <a:solidFill>
                                            <a:srgbClr val="000000"/>
                                          </a:solidFill>
                                          <a:latin typeface="Cambria Math" panose="02040503050406030204" pitchFamily="18" charset="0"/>
                                        </a:rPr>
                                        <m:t>2</m:t>
                                      </m:r>
                                    </m:sup>
                                  </m:sSubSup>
                                </m:num>
                                <m:den>
                                  <m:r>
                                    <a:rPr lang="en-IN" sz="2000" i="1">
                                      <a:solidFill>
                                        <a:srgbClr val="000000"/>
                                      </a:solidFill>
                                      <a:latin typeface="Cambria Math" panose="02040503050406030204" pitchFamily="18" charset="0"/>
                                    </a:rPr>
                                    <m:t>2</m:t>
                                  </m:r>
                                </m:den>
                              </m:f>
                            </m:e>
                          </m:d>
                          <m:r>
                            <a:rPr lang="en-US" sz="2000" b="0" i="1" smtClean="0">
                              <a:solidFill>
                                <a:srgbClr val="000000"/>
                              </a:solidFill>
                              <a:latin typeface="Cambria Math" panose="02040503050406030204" pitchFamily="18" charset="0"/>
                            </a:rPr>
                            <m:t>=</m:t>
                          </m:r>
                          <m:f>
                            <m:fPr>
                              <m:ctrlPr>
                                <a:rPr lang="en-IN" sz="2000" i="1">
                                  <a:solidFill>
                                    <a:srgbClr val="000000"/>
                                  </a:solidFill>
                                  <a:latin typeface="Cambria Math" panose="02040503050406030204" pitchFamily="18" charset="0"/>
                                </a:rPr>
                              </m:ctrlPr>
                            </m:fPr>
                            <m:num>
                              <m:r>
                                <a:rPr lang="en-IN" sz="2000" i="1">
                                  <a:solidFill>
                                    <a:srgbClr val="000000"/>
                                  </a:solidFill>
                                  <a:latin typeface="Cambria Math" panose="02040503050406030204" pitchFamily="18" charset="0"/>
                                </a:rPr>
                                <m:t>2</m:t>
                              </m:r>
                              <m:r>
                                <a:rPr lang="en-IN" sz="2000" i="1">
                                  <a:solidFill>
                                    <a:srgbClr val="000000"/>
                                  </a:solidFill>
                                  <a:latin typeface="Cambria Math" panose="02040503050406030204" pitchFamily="18" charset="0"/>
                                </a:rPr>
                                <m:t>𝜋</m:t>
                              </m:r>
                              <m:r>
                                <a:rPr lang="en-IN" sz="2000" i="1">
                                  <a:solidFill>
                                    <a:srgbClr val="000000"/>
                                  </a:solidFill>
                                  <a:latin typeface="Cambria Math" panose="02040503050406030204" pitchFamily="18" charset="0"/>
                                </a:rPr>
                                <m:t>𝑁</m:t>
                              </m:r>
                            </m:num>
                            <m:den>
                              <m:r>
                                <a:rPr lang="en-IN" sz="2000" i="1">
                                  <a:solidFill>
                                    <a:srgbClr val="000000"/>
                                  </a:solidFill>
                                  <a:latin typeface="Cambria Math" panose="02040503050406030204" pitchFamily="18" charset="0"/>
                                </a:rPr>
                                <m:t>60</m:t>
                              </m:r>
                            </m:den>
                          </m:f>
                          <m:acc>
                            <m:accPr>
                              <m:chr m:val="̇"/>
                              <m:ctrlPr>
                                <a:rPr lang="en-IN" sz="2000" i="1">
                                  <a:solidFill>
                                    <a:srgbClr val="000000"/>
                                  </a:solidFill>
                                  <a:latin typeface="Cambria Math" panose="02040503050406030204" pitchFamily="18" charset="0"/>
                                </a:rPr>
                              </m:ctrlPr>
                            </m:accPr>
                            <m:e>
                              <m:r>
                                <a:rPr lang="en-IN" sz="2000" i="1">
                                  <a:solidFill>
                                    <a:srgbClr val="000000"/>
                                  </a:solidFill>
                                  <a:latin typeface="Cambria Math" panose="02040503050406030204" pitchFamily="18" charset="0"/>
                                </a:rPr>
                                <m:t>𝑚</m:t>
                              </m:r>
                            </m:e>
                          </m:acc>
                          <m:d>
                            <m:dPr>
                              <m:ctrlPr>
                                <a:rPr lang="en-IN" sz="2000" i="1">
                                  <a:solidFill>
                                    <a:srgbClr val="000000"/>
                                  </a:solidFill>
                                  <a:latin typeface="Cambria Math" panose="02040503050406030204" pitchFamily="18" charset="0"/>
                                </a:rPr>
                              </m:ctrlPr>
                            </m:dPr>
                            <m:e>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r>
                                    <a:rPr lang="en-IN" sz="2000" i="1">
                                      <a:solidFill>
                                        <a:srgbClr val="000000"/>
                                      </a:solidFill>
                                      <a:latin typeface="Cambria Math" panose="02040503050406030204" pitchFamily="18" charset="0"/>
                                    </a:rPr>
                                    <m:t>𝑖</m:t>
                                  </m:r>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𝑖</m:t>
                                  </m:r>
                                </m:sub>
                              </m:sSub>
                              <m:r>
                                <a:rPr lang="en-IN" sz="2000" i="1">
                                  <a:solidFill>
                                    <a:srgbClr val="000000"/>
                                  </a:solidFill>
                                  <a:latin typeface="Cambria Math" panose="02040503050406030204" pitchFamily="18" charset="0"/>
                                </a:rPr>
                                <m:t>−</m:t>
                              </m:r>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𝑟</m:t>
                                  </m:r>
                                </m:e>
                                <m:sub>
                                  <m:r>
                                    <a:rPr lang="en-IN" sz="2000" i="1">
                                      <a:solidFill>
                                        <a:srgbClr val="000000"/>
                                      </a:solidFill>
                                      <a:latin typeface="Cambria Math" panose="02040503050406030204" pitchFamily="18" charset="0"/>
                                    </a:rPr>
                                    <m:t>𝑒</m:t>
                                  </m:r>
                                </m:sub>
                              </m:sSub>
                              <m:sSub>
                                <m:sSubPr>
                                  <m:ctrlPr>
                                    <a:rPr lang="en-IN" sz="2000" i="1">
                                      <a:solidFill>
                                        <a:srgbClr val="000000"/>
                                      </a:solidFill>
                                      <a:latin typeface="Cambria Math" panose="02040503050406030204" pitchFamily="18" charset="0"/>
                                    </a:rPr>
                                  </m:ctrlPr>
                                </m:sSubPr>
                                <m:e>
                                  <m:r>
                                    <a:rPr lang="en-IN" sz="2000" i="1">
                                      <a:solidFill>
                                        <a:srgbClr val="000000"/>
                                      </a:solidFill>
                                      <a:latin typeface="Cambria Math" panose="02040503050406030204" pitchFamily="18" charset="0"/>
                                    </a:rPr>
                                    <m:t>𝑉</m:t>
                                  </m:r>
                                </m:e>
                                <m:sub>
                                  <m:r>
                                    <a:rPr lang="en-IN" sz="2000" i="1">
                                      <a:solidFill>
                                        <a:srgbClr val="000000"/>
                                      </a:solidFill>
                                      <a:latin typeface="Cambria Math" panose="02040503050406030204" pitchFamily="18" charset="0"/>
                                    </a:rPr>
                                    <m:t>𝜃</m:t>
                                  </m:r>
                                  <m:r>
                                    <a:rPr lang="en-IN" sz="2000" i="1">
                                      <a:solidFill>
                                        <a:srgbClr val="000000"/>
                                      </a:solidFill>
                                      <a:latin typeface="Cambria Math" panose="02040503050406030204" pitchFamily="18" charset="0"/>
                                    </a:rPr>
                                    <m:t>,</m:t>
                                  </m:r>
                                  <m:r>
                                    <a:rPr lang="en-IN" sz="2000" i="1">
                                      <a:solidFill>
                                        <a:srgbClr val="000000"/>
                                      </a:solidFill>
                                      <a:latin typeface="Cambria Math" panose="02040503050406030204" pitchFamily="18" charset="0"/>
                                    </a:rPr>
                                    <m:t>𝑒</m:t>
                                  </m:r>
                                </m:sub>
                              </m:sSub>
                            </m:e>
                          </m:d>
                        </m:e>
                      </m:d>
                    </m:oMath>
                  </m:oMathPara>
                </a14:m>
                <a:endParaRPr lang="en-IN" sz="2000" dirty="0"/>
              </a:p>
              <a:p>
                <a:endParaRPr lang="en-IN" sz="2000" dirty="0"/>
              </a:p>
            </p:txBody>
          </p:sp>
        </mc:Choice>
        <mc:Fallback xmlns="">
          <p:sp>
            <p:nvSpPr>
              <p:cNvPr id="174081" name="Object 4">
                <a:extLst>
                  <a:ext uri="{FF2B5EF4-FFF2-40B4-BE49-F238E27FC236}">
                    <a16:creationId xmlns:a16="http://schemas.microsoft.com/office/drawing/2014/main" id="{045A3DD5-F9B5-C438-CA44-D4BE4087D56D}"/>
                  </a:ext>
                </a:extLst>
              </p:cNvPr>
              <p:cNvSpPr txBox="1">
                <a:spLocks noRot="1" noChangeAspect="1" noMove="1" noResize="1" noEditPoints="1" noAdjustHandles="1" noChangeArrowheads="1" noChangeShapeType="1" noTextEdit="1"/>
              </p:cNvSpPr>
              <p:nvPr/>
            </p:nvSpPr>
            <p:spPr bwMode="auto">
              <a:xfrm>
                <a:off x="436562" y="5475999"/>
                <a:ext cx="8631238" cy="848601"/>
              </a:xfrm>
              <a:prstGeom prst="rect">
                <a:avLst/>
              </a:prstGeom>
              <a:blipFill>
                <a:blip r:embed="rId12"/>
                <a:stretch>
                  <a:fillRect/>
                </a:stretch>
              </a:blipFill>
              <a:ln>
                <a:noFill/>
              </a:ln>
            </p:spPr>
            <p:txBody>
              <a:bodyPr/>
              <a:lstStyle/>
              <a:p>
                <a:r>
                  <a:rPr lang="en-IN">
                    <a:noFill/>
                  </a:rPr>
                  <a:t> </a:t>
                </a:r>
              </a:p>
            </p:txBody>
          </p:sp>
        </mc:Fallback>
      </mc:AlternateContent>
      <p:sp>
        <p:nvSpPr>
          <p:cNvPr id="21" name="TextBox 20">
            <a:extLst>
              <a:ext uri="{FF2B5EF4-FFF2-40B4-BE49-F238E27FC236}">
                <a16:creationId xmlns:a16="http://schemas.microsoft.com/office/drawing/2014/main" id="{E05BD146-196B-064F-23BE-00FFD9A2A20A}"/>
              </a:ext>
            </a:extLst>
          </p:cNvPr>
          <p:cNvSpPr txBox="1"/>
          <p:nvPr/>
        </p:nvSpPr>
        <p:spPr>
          <a:xfrm>
            <a:off x="914400" y="4876800"/>
            <a:ext cx="5665333" cy="461665"/>
          </a:xfrm>
          <a:prstGeom prst="rect">
            <a:avLst/>
          </a:prstGeom>
          <a:noFill/>
        </p:spPr>
        <p:txBody>
          <a:bodyPr wrap="none" rtlCol="0">
            <a:spAutoFit/>
          </a:bodyPr>
          <a:lstStyle/>
          <a:p>
            <a:r>
              <a:rPr lang="en-US" dirty="0"/>
              <a:t>Confluence of first law with Euler equation?</a:t>
            </a:r>
            <a:endParaRPr lang="en-IN" dirty="0"/>
          </a:p>
        </p:txBody>
      </p:sp>
    </p:spTree>
    <p:extLst>
      <p:ext uri="{BB962C8B-B14F-4D97-AF65-F5344CB8AC3E}">
        <p14:creationId xmlns:p14="http://schemas.microsoft.com/office/powerpoint/2010/main" val="1062211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089"/>
                                        </p:tgtEl>
                                        <p:attrNameLst>
                                          <p:attrName>style.visibility</p:attrName>
                                        </p:attrNameLst>
                                      </p:cBhvr>
                                      <p:to>
                                        <p:strVal val="visible"/>
                                      </p:to>
                                    </p:set>
                                    <p:animEffect transition="in" filter="dissolve">
                                      <p:cBhvr>
                                        <p:cTn id="7" dur="500"/>
                                        <p:tgtEl>
                                          <p:spTgt spid="17408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082"/>
                                        </p:tgtEl>
                                        <p:attrNameLst>
                                          <p:attrName>style.visibility</p:attrName>
                                        </p:attrNameLst>
                                      </p:cBhvr>
                                      <p:to>
                                        <p:strVal val="visible"/>
                                      </p:to>
                                    </p:set>
                                    <p:animEffect transition="in" filter="dissolve">
                                      <p:cBhvr>
                                        <p:cTn id="18" dur="500"/>
                                        <p:tgtEl>
                                          <p:spTgt spid="308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4080"/>
                                        </p:tgtEl>
                                        <p:attrNameLst>
                                          <p:attrName>style.visibility</p:attrName>
                                        </p:attrNameLst>
                                      </p:cBhvr>
                                      <p:to>
                                        <p:strVal val="visible"/>
                                      </p:to>
                                    </p:set>
                                    <p:anim calcmode="lin" valueType="num">
                                      <p:cBhvr additive="base">
                                        <p:cTn id="23" dur="500" fill="hold"/>
                                        <p:tgtEl>
                                          <p:spTgt spid="174080"/>
                                        </p:tgtEl>
                                        <p:attrNameLst>
                                          <p:attrName>ppt_x</p:attrName>
                                        </p:attrNameLst>
                                      </p:cBhvr>
                                      <p:tavLst>
                                        <p:tav tm="0">
                                          <p:val>
                                            <p:strVal val="#ppt_x"/>
                                          </p:val>
                                        </p:tav>
                                        <p:tav tm="100000">
                                          <p:val>
                                            <p:strVal val="#ppt_x"/>
                                          </p:val>
                                        </p:tav>
                                      </p:tavLst>
                                    </p:anim>
                                    <p:anim calcmode="lin" valueType="num">
                                      <p:cBhvr additive="base">
                                        <p:cTn id="24" dur="500" fill="hold"/>
                                        <p:tgtEl>
                                          <p:spTgt spid="17408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74081"/>
                                        </p:tgtEl>
                                        <p:attrNameLst>
                                          <p:attrName>style.visibility</p:attrName>
                                        </p:attrNameLst>
                                      </p:cBhvr>
                                      <p:to>
                                        <p:strVal val="visible"/>
                                      </p:to>
                                    </p:set>
                                    <p:anim calcmode="lin" valueType="num">
                                      <p:cBhvr additive="base">
                                        <p:cTn id="29" dur="500" fill="hold"/>
                                        <p:tgtEl>
                                          <p:spTgt spid="174081"/>
                                        </p:tgtEl>
                                        <p:attrNameLst>
                                          <p:attrName>ppt_x</p:attrName>
                                        </p:attrNameLst>
                                      </p:cBhvr>
                                      <p:tavLst>
                                        <p:tav tm="0">
                                          <p:val>
                                            <p:strVal val="#ppt_x"/>
                                          </p:val>
                                        </p:tav>
                                        <p:tav tm="100000">
                                          <p:val>
                                            <p:strVal val="#ppt_x"/>
                                          </p:val>
                                        </p:tav>
                                      </p:tavLst>
                                    </p:anim>
                                    <p:anim calcmode="lin" valueType="num">
                                      <p:cBhvr additive="base">
                                        <p:cTn id="30" dur="500" fill="hold"/>
                                        <p:tgtEl>
                                          <p:spTgt spid="17408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9" grpId="0"/>
      <p:bldP spid="3082" grpId="0"/>
      <p:bldP spid="40" grpId="0"/>
      <p:bldP spid="174080" grpId="0"/>
      <p:bldP spid="174081" grpId="0"/>
      <p:bldP spid="21"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7B4F084-56B6-41C8-A220-B9CA33B99703}">
  <we:reference id="f12c312d-282a-4734-8843-05915fdfef0b" version="4.3.3.0" store="EXCatalog" storeType="EXCatalog"/>
  <we:alternateReferences>
    <we:reference id="WA104178141" version="4.3.3.0" store="en-IN"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9047</TotalTime>
  <Words>403</Words>
  <Application>Microsoft Office PowerPoint</Application>
  <PresentationFormat>On-screen Show (4:3)</PresentationFormat>
  <Paragraphs>61</Paragraphs>
  <Slides>13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1" baseType="lpstr">
      <vt:lpstr>Brush Script Std</vt:lpstr>
      <vt:lpstr>Cambria Math</vt:lpstr>
      <vt:lpstr>Google Sans</vt:lpstr>
      <vt:lpstr>Script MT Bold</vt:lpstr>
      <vt:lpstr>Symbol</vt:lpstr>
      <vt:lpstr>Times New Roman</vt:lpstr>
      <vt:lpstr>Default Design</vt:lpstr>
      <vt:lpstr>Slide</vt:lpstr>
      <vt:lpstr>Special Conservation Equations for Ideal Fluid-Machines</vt:lpstr>
      <vt:lpstr>First Law of Thermodynamics for A Flow System as Rate Equation</vt:lpstr>
      <vt:lpstr>Conservation of Energy for SSSF</vt:lpstr>
      <vt:lpstr>Rate of Work Transfer in A Fluidmachine</vt:lpstr>
      <vt:lpstr>The Ancient Design : Undershot Water Wheel : 4000BC</vt:lpstr>
      <vt:lpstr>Various Designs of  WIND TURBINES</vt:lpstr>
      <vt:lpstr>PowerPoint Presentation</vt:lpstr>
      <vt:lpstr>Thought Experiment: Fluid Dynamics of A Fluid Machine</vt:lpstr>
      <vt:lpstr>The Superiority of Vector Parameters in Cylindrical Coordinate System </vt:lpstr>
      <vt:lpstr>Euler’s Vision of A 2D Flow Vector </vt:lpstr>
      <vt:lpstr>PowerPoint Presentation</vt:lpstr>
      <vt:lpstr>Mathematical Modeling of Euler Theory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Natural Cycle of  Universe</dc:title>
  <dc:creator>P.M.V.S</dc:creator>
  <cp:lastModifiedBy>P M V Subbarao</cp:lastModifiedBy>
  <cp:revision>628</cp:revision>
  <cp:lastPrinted>2002-01-11T03:20:09Z</cp:lastPrinted>
  <dcterms:created xsi:type="dcterms:W3CDTF">2002-01-11T02:48:10Z</dcterms:created>
  <dcterms:modified xsi:type="dcterms:W3CDTF">2025-09-25T02:33:59Z</dcterms:modified>
</cp:coreProperties>
</file>