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mf" ContentType="image/x-wmf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6"/>
  </p:notesMasterIdLst>
  <p:sldIdLst>
    <p:sldId id="746" r:id="rId2"/>
    <p:sldId id="1169" r:id="rId3"/>
    <p:sldId id="1244" r:id="rId4"/>
    <p:sldId id="767" r:id="rId5"/>
    <p:sldId id="768" r:id="rId6"/>
    <p:sldId id="769" r:id="rId7"/>
    <p:sldId id="774" r:id="rId8"/>
    <p:sldId id="797" r:id="rId9"/>
    <p:sldId id="1262" r:id="rId10"/>
    <p:sldId id="381" r:id="rId11"/>
    <p:sldId id="780" r:id="rId12"/>
    <p:sldId id="1267" r:id="rId13"/>
    <p:sldId id="1269" r:id="rId14"/>
    <p:sldId id="1268" r:id="rId15"/>
  </p:sldIdLst>
  <p:sldSz cx="9144000" cy="6858000" type="screen4x3"/>
  <p:notesSz cx="6858000" cy="965835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FFCC"/>
    <a:srgbClr val="E5291B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060" y="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24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01-06T06:33:50.32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800" units="cm"/>
        </inkml:traceFormat>
        <inkml:channelProperties>
          <inkml:channelProperty channel="X" name="resolution" value="28.31858" units="1/cm"/>
          <inkml:channelProperty channel="Y" name="resolution" value="28.36879" units="1/cm"/>
        </inkml:channelProperties>
      </inkml:inkSource>
      <inkml:timestamp xml:id="ts0" timeString="2014-07-25T03:25:16.888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5-08-24T03:53:26.528"/>
    </inkml:context>
    <inkml:brush xml:id="br0">
      <inkml:brushProperty name="width" value="0.05292" units="cm"/>
      <inkml:brushProperty name="height" value="0.05292" units="cm"/>
      <inkml:brushProperty name="color" value="#C0504D"/>
      <inkml:brushProperty name="fitToCurve" value="1"/>
    </inkml:brush>
  </inkml:definitions>
  <inkml:trace contextRef="#ctx0" brushRef="#br0">8245 1268 1935,'0'0'2451,"-35"50"129,35-50-2064,-11 48-1806,11-48-903,0 0-129</inkml:trace>
  <inkml:trace contextRef="#ctx0" brushRef="#br0" timeOffset="421">8552 1771 12126,'0'0'4644,"0"0"-516,0 0-774,0 0-5160,0 0-1935,0 0-516,0 0-387,0 0 0</inkml:trace>
  <inkml:trace contextRef="#ctx0" brushRef="#br0" timeOffset="13541">18 0 2580,'-16'55'3096,"16"-30"-774,8-9-4773,-8-16 0,25-8 129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0T03:35:21.0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3006 13650 1603 0,'0'10'3'0,"-3"1"2"0,1-1-3 0,1-2 4 0,3-1-1 0,-2-1 0 0,1-2-2 0,-1 0-3 0,0-4 11 0,0 0 0 0,0 0 2 0,0 0-5 15,-1 0-21-15,0 0-15 0,0 0-5 0,-11-11-56 0,12 4-58 0,1-1-63 0,-2 0 0 0,1-2-176 0</inkml:trace>
  <inkml:trace contextRef="#ctx0" brushRef="#br0" timeOffset="902.44">2940 13393 812 0,'-1'-7'55'0,"-2"-2"-7"0,-2 0 24 0,5 1-3 0,-2-2-8 16,2 2 9-16,2 1-3 0,-2-1-17 0,0 0-3 0,0 0-4 15,2 2-15-15,-2 0-6 0,-1 0-3 0,1 1 1 0,-1-1 11 32,1 3-3-32,2 0 2 0,-2 1-4 0,0 2-5 15,0 0-5-15,0 0-1 0,0 0-1 0,0 0 2 0,0 0-12 16,0 0 6-16,0 1-6 0,9 13 19 0,-9-7-6 16,2 0 6-16,2 1-4 0,-1 1 9 0,2 1-2 15,-3 0 0-15,0 1-2 0,1 0-10 0,2 2 4 16,2 0-10-16,-1 1 9 0,1-1-4 0,-3 2-12 15,1 3 10-15,0 0-11 0,-2 4 0 0,-2-2 7 16,0 0-10-16,1 3 9 0,-1-3-4 0,2 2 1 16,-1-1 3-16,-2-2-3 0,4 0 4 0,-2 1-3 0,1-1 3 15,-3-1-2-15,-1-2 7 0,0 1-8 0,2-2 2 16,1-1-4-16,-5-1 5 0,3-1-7 0,-6-1 4 16,4-2-4-16,3-1 2 0,-2-2-1 0,2-2 1 0,-1 1-1 15,-1 2-38-15,1-7-105 16,0 0 199-16,4 0-142 0,-4-2-50 0,-1-3-29 0,1-2-15 15,-2-1-122-15</inkml:trace>
  <inkml:trace contextRef="#ctx0" brushRef="#br0" timeOffset="1266.52">3211 13298 787 0,'0'-6'-15'0,"0"-2"19"0,1 3-7 0,-1 0 12 0,0 1 6 0,0 0 11 15,0 1 17-15,0-2-8 0,-1 1 20 0,1 1 26 0,0 3 3 16,0 0 9-16,0 0-5 0,0 0-16 16,0 0-8-16,0 0 3 0,0 0-10 0,0 0-29 0,0 0-1 15,0 0-8-15,-6 9 1 0,7-1-2 0,-1 1 2 0,2 2-5 16,0 0-15-16,-1 0 9 0,2 1 0 0,1-1 3 15,-1 3-6-15,2-1-5 16,0 3 1-16,0 2 0 0,2-1-2 0,1 2 7 0,-3-3-11 0,1 2 12 16,1 4-1-16,-1-2-9 0,1 3 8 15,-2-1-9-15,1-3 12 0,0 4-9 0,-2-4-5 0,2-1 0 16,-2 0 10-16,1-1-5 0,-2 0 3 16,2-4-5-16,-3 1 4 0,0-3-64 0,1-2-15 0,-1 0-20 15,-2-4-50-15,0-2-81 0,0 0-70 0</inkml:trace>
  <inkml:trace contextRef="#ctx0" brushRef="#br0" timeOffset="1597.78">2627 13413 1191 0,'-12'-10'57'0,"1"-1"61"0,2 3-118 0,5 3 1 0,2-1-13 16,2 4 10-16,-2-3-5 0,2 1 8 0,1 0 1 16,5-1 0-16,-1 0-10 0,6-1 7 0,1-2 9 15,2 2 1-15,2-1 28 0,0 0 19 0,1-1-1 0,-1 0 5 16,1-1-33-16,-1-1 9 0,2 2-19 0,5-1 18 16,1 1-18-16,4 0-8 15,2 0 5-15,-1 0-6 0,5-1 1 0,-2 0-5 0,-4 0-4 0,6-1 0 16,-6-1 6-16,6 2-6 0,2-1 4 15,-3 1-6-15,0 0 9 0,-4-1-6 0,-1 0-1 16,-3 0 0-16,1 1 10 0,-2 2-16 0,1-2 1 0,-2 1-12 0,-2 1-32 16,0 3-16-16,-5-1-25 0,-2 4 7 0,5-1-41 15,-4 1-31-15,-4 1-22 0,1-2-14 0,-1 4-123 16</inkml:trace>
  <inkml:trace contextRef="#ctx0" brushRef="#br0" timeOffset="1914.85">2943 13909 733 0,'-10'18'201'0,"-1"-3"-135"0,-2 1-50 0,1-6 9 16,2 0-8-16,4 1-1 0,1-3 9 0,2-1-6 0,1-1 1 0,1-4 6 0,1-2-16 0,0 0 16 15,0 0 1-15,0 0 2 16,12 0 19-16,-7-3-10 0,3-1 27 0,3 1-11 16,-3-3 1-16,2 1-4 0,5 2-10 0,4-3-16 0,0 1-4 0,1-2-1 15,5-1-8-15,-1 1-2 16,2-1-4-16,6 0 3 0,-4 0 0 0,1 1-7 0,-1 1 2 0,-1 1-4 16,0 0 2-16,-1-1-6 0,2 4 0 0,1 0-4 0,-4-1-5 15,2 0-38-15,-1 0-15 0,-3 2-8 16,-1 0-49-16,3 0-22 0,2 0-66 0,3-3 13 0,4 0-175 15</inkml:trace>
  <inkml:trace contextRef="#ctx0" brushRef="#br0" timeOffset="2772.38">7481 13357 384 0,'-6'-6'323'0,"3"-1"-90"0,0-1-125 0,-2-1 2 15,4 1-25-15,-6 3-20 16,2 0 8-16,5-1-14 0,-7 1-9 0,7 1-21 0,0 0 2 0,-3 0-7 15,6 1 5-15,-3-1 0 0,1 1 0 0,0 1 0 16,-1 2-11-16,0 0 7 0,0 0-13 0,0 0 12 0,0-1-23 16,1 0 1-16,-1 1 0 0,0 0-1 0,0 0-9 15,8-8 8-15,2 9-1 0,-4 0 3 0,-6 1-2 16,2 0-1-16,-5 1 1 0,3-1-1 0,4 1 1 0,0 1 1 16,0 3 2-16,0-1 1 0,-2 2-1 0,-2-1 3 31,-2 4-2-31,2 1 2 0,2-1-8 0,3 2 7 15,-3 0-2-15,4 4 6 0,-5-1-2 0,0 0-3 0,2 3-1 16,-2-2 0-16,-1 2-3 0,2 1 4 0,-2-1 1 16,0 2 1-16,0-1-8 0,-6-3 4 0,5 1-1 0,-3-2 5 0,1 1 4 15,2-1-8-15,1-2 0 16,-6-1-1-16,3-1 0 0,-2-3-4 0,-1-1-5 0,3-2-2 0,-2-1-12 16,4-2-38-16,1-3-17 0,0 0-9 15,0 0-53-15,0 0-83 0,0 0-41 0</inkml:trace>
  <inkml:trace contextRef="#ctx0" brushRef="#br0" timeOffset="4039.57">7645 13276 1027 0,'-2'-3'115'0,"0"-1"-69"0,2 2-19 0,0 2-8 0,0 0-36 16,0 0 20-16,0 0-11 0,0 0 14 0,1 0-8 0,0 0 2 15,0 0 3-15,0 0-2 16,23 7-6-16,-19-4 22 0,-2 1-9 0,2 1 15 0,-3 3 0 0,1 0-8 15,1 0 6-15,-1 3-9 0,1 0-9 0,-2 3 5 16,1 0-10-16,-1 1 8 0,0 1-4 0,0 0 0 16,-1 2 10-1,1 0-7-15,-2-4 10 0,0 2-12 0,-1 1 2 0,1-2-4 0,-1 2 1 0,0-4 0 16,0 0-2-16,0 0 4 0,1-2 12 0,0-1-16 16,0-3 5-16,0-3-9 0,0 1 9 0,1-2-13 15,0 0-18-15,1-3-3 0,0 0-71 0,1-3-66 0,2 0-68 16,1-3 4-16,1-1-161 0</inkml:trace>
  <inkml:trace contextRef="#ctx0" brushRef="#br0" timeOffset="4324.71">7845 13279 1080 0,'3'-7'47'0,"4"3"0"0,-5-1-24 16,2 2-3-16,2 2-7 0,-1 0 7 0,-3-1 13 0,4 1-19 16,-1 0 7-16,-3-1-12 0,-2 2 1 0,0 0 2 15,1 0 8-15,-1 0-2 0,1 0 16 0,0 1-7 16,0 0 2-16,0 0-4 0,17 17-9 0,-13-12-6 16,-4 1-11-16,4 5 5 0,-1-3-1 0,1 3-3 15,2 0 5-15,-6-1-6 0,0 2-7 0,2 1 15 0,-2 2-10 16,2-1 11-16,-3 2-7 0,2-1-1 0,-1-1 7 15,-2 0-5-15,1 2 3 0,-1-4-4 0,0 1-6 16,1-1 2-16,-1-2-2 0,1-1-4 0,1-1-15 16,-1-2-1-16,1-1-73 0,2-1-56 0,-1-1-58 15,0 3 2-15,-2-4-155 0</inkml:trace>
  <inkml:trace contextRef="#ctx0" brushRef="#br0" timeOffset="4672.72">7179 13323 262 0,'-10'-4'320'0,"5"1"-247"16,-2-2-61-16,3 3-11 0,1 1 3 0,0-1 38 15,1 0 7-15,2-1 16 0,2-1 52 0,0-1-37 16,3-1 15-16,1 0-23 0,1 0-1 0,3 1 5 0,3-2-9 16,0 0 10-16,1 0-22 0,4 0-27 0,1 1-4 15,0-2-6-15,5 2-4 0,2 0-9 0,-1-1-1 16,6 1-3-16,-5 0-2 0,1-1 5 0,2 0-1 16,-3 0 3-16,2 0-6 0,-1 0 0 0,0 1 2 15,-4 1-1-15,-2-1-1 0,1 1-9 0,1-1-6 0,-3 1-2 16,1 0-14-16,-3 2-43 0,1 0-10 0,2 1-10 15,0 2-12-15,-4 0-33 0,1-1-12 0,-5 1-18 16,-1 0-84-16</inkml:trace>
  <inkml:trace contextRef="#ctx0" brushRef="#br0" timeOffset="4974.07">7368 13870 920 0,'-11'8'56'0,"1"-2"0"0,4-2-2 16,2 3-4-16,-1-5-30 0,2 2 25 16,3-4-4-16,0 0 14 0,0 0 16 0,0 0-17 0,0 0 3 15,5-4-9-15,0-1-7 0,6-2-12 16,4 1 4-16,3-1-4 0,-1-2 11 0,3 1-20 0,3-2 6 15,-1 0-12-15,7 0-10 0,0 0 1 0,1 0-9 16,2 2 6-16,0 0 1 0,-3 2-8 0,2 1 2 0,-1-1-8 16,0 1-7-16,6-1-17 0,-3 0-4 0,4 2-7 15,1 1-20-15,-1 0-43 0,7 0-31 0,-7-1-7 16,1 0-108-16</inkml:trace>
  <inkml:trace contextRef="#ctx0" brushRef="#br0" timeOffset="5804.54">12463 13357 567 0,'0'-16'82'0,"0"5"65"0,0 1 82 0,1 1-229 0,1 3-13 16,-1-1 14-16,2-1-9 0,2-1 12 0,-2 0-5 15,2 1 1-15,0 1 5 0,2-1-3 0,-1 0-8 0,-2 1 39 16,2 0 0-16,0 1 19 0,-4-1 22 0,3 1-17 15,-3 0 5-15,0 2-11 0,0 1-19 0,-2 3-9 16,0 0-6-16,0 0 1 0,0 0-16 0,0 0 6 16,0 0-3-16,0 0 5 0,0 0 5 0,0 0-5 15,-2 8-3-15,1-1 1 0,0-1 12 16,1 2-5-16,0 0 7 0,0 1-9 0,0 3-1 0,0 2 2 16,1 1 1-16,0 3-1 0,0 1-13 0,-1 0 4 0,0 1-3 15,0 3 4-15,0 1-9 0,0-1 8 16,-1-1-9-16,0 0 10 0,0 0-1 0,0-3-3 0,1 0 5 0,-1-2-5 15,-2-2 3-15,2-1-2 0,1-2 7 0,-1-3-5 16,1-2 12-16,0-2-12 0,0-2 7 16,0 0-7-16,0-3 9 0,0 0 17 0,0 0-1 15,0 0 9-15,0 0-4 0,3-10-16 0,-3 3 4 0,0-3-7 16,0-1 0-16,2-2 0 0,-2-1-5 0,0-4 6 16,-2-2-5-16,1-4-11 0,0-1 0 0,-1 4-2 15,1-1 6-15,-3 0-8 0,1 2 4 0,2-1-5 0,-2 2 5 16,1 2-5-16,1 0-11 15,0 2 1-15,0 2-36 0,1 2-18 0,0 2-29 0,-1 3 7 0,-1 1-54 0,2 3-99 16,0 2-84-16</inkml:trace>
  <inkml:trace contextRef="#ctx0" brushRef="#br0" timeOffset="6148.17">12138 13238 657 0,'-8'-7'101'0,"1"-1"129"0,3 1-96 0,2 1-41 0,2 0-10 0,0 2-3 15,0 4-17-15,0 0-28 0,0 0-5 0,9-9-7 16,-3 8-12-16,1 1-2 15,1 3 5-15,1-2-2 0,2 1 9 0,2 0-7 0,5-1 0 0,6 1 0 0,-4-1 2 16,4-1-10 0,3 0 1-16,1-3-2 0,6 1 11 0,4-4-5 0,-4 1 6 0,3-1-7 0,1 1-1 0,-3 0-7 15,4 1-4-15,0-2 1 0,-3 1 1 16,3-1-3-16,-4 0-7 16,0 0-1-16,1-1-38 0,-3 1-9 0,-7 1-15 0,1 1 6 0,-4 0-6 0,-4 1-23 15,0 1 3-15,-6 1-19 0,2 1-35 16,-3 0-29-16,-2-1-65 15</inkml:trace>
  <inkml:trace contextRef="#ctx0" brushRef="#br0" timeOffset="6417.23">12377 13749 733 0,'-9'13'56'0,"-2"1"-23"0,1-2 17 0,1-3-24 0,1-1-21 15,5-2 32-15,0-1-14 0,6-2 25 0,3-1 21 16,-3-1 4-16,5-2 11 0,0-1-8 0,3-2-16 16,5-2-16-16,0-1-12 0,6-1 3 0,-2-1-21 15,3 0-12-15,4-1 1 0,4-1-6 0,1 1-4 0,5-3 3 16,1 1-6-16,3-1 4 0,6 1 2 0,-3 1-1 15,1 1-10-15,-3 1-4 0,-8 4-80 0,-9 2-134 16</inkml:trace>
  <inkml:trace contextRef="#ctx0" brushRef="#br0" timeOffset="28120.48">1754 13348 314 0,'-10'-5'159'0,"0"1"-44"16,7 1-45-16,-1 2-11 0,-5 0 9 0,8-2-4 16,0 1-20-16,-1-1 14 0,0-1-16 0,-2 2-7 15,2 0 15-15,2-2-11 0,1 0 0 0,6-1 1 16,-4-1-11-16,3 0 11 0,-5-2-9 0,6 2-23 16,-5-1 4-16,7 0-10 0,7-1-2 0,-2 1 5 15,2-2-3-15,0 0 4 0,-2 0-2 0,3-2 5 16,2-1-3-16,1-3 3 0,2-1-2 0,2 0 9 15,1-2-1-15,2-2 5 0,0-4 1 0,2 0-9 16,4 0 6-16,2-3-7 0,2-4 0 0,9-3 6 16,1-2-3-16,4-6 5 15,5 0 2-15,-3-5-7 0,3 0 2 0,-1-2-2 16,6 2 5-16,0-5-10 0,1 3 0 0,5-2-5 0,-6-1-2 0,-1 3 2 16,-3 0 1-16,2 0 1 0,4 1 3 0,0 0-10 15,-2 1 1 1,-4 5-4-16,-8 3 6 0,-2 1-4 0,-6 4 6 15,0 1-5-15,-5 0 11 0,3 3-12 0,-5 2-4 16,0 0-1-16,-1 3 15 0,-7 2-10 16,0 2 7-16,-3 0-10 0,-1 4-5 0,-2 1 6 0,-3 1-3 15,-3 4 3-15,0-1-19 0,-4 2-6 0,0 4-11 0,-3 1 4 0,0-1-12 16,0 1 5-16,-4-2-24 0,2 3 11 0,-1 1-60 16,1-2-82-16,2 4-66 0</inkml:trace>
  <inkml:trace contextRef="#ctx0" brushRef="#br0" timeOffset="28477.82">3592 11570 969 0,'-15'-5'135'0,"-1"-1"-99"16,4 1-41-16,-1 2 1 0,2 0-16 0,3 3 21 0,0 0-4 0,3 0 11 0,1 1-1 0,4-1 4 15,0 0 17-15,-9 2-10 16,4-2 3-16,2-1 31 0,2 1-23 0,6 0 28 16,3 0-28-16,4 0-5 0,3-1-3 0,2 0 0 15,1 1-18-15,3 0 1 0,-1-2 0 0,3-1 0 16,-2 1-4-16,4-1-6 0,0 0 1 0,-1 1-1 16,-1 1 0-16,0 1 13 0,-3 1-8 0,-2 3 9 0,-4-1-12 0,4 3 1 0,-7 1 3 15,1 0-2-15,1 3-6 0,-7 2 11 0,5-1-15 16,-3 3 14-16,-4 2-2 0,0 2 1 0,-4 1 11 31,-7 1-10-31,1 1-6 0,-1 2 9 0,-2 1-10 0,2 2 11 16,2-3-5-16,-7-5 3 0,6 2 4 0,-1-5-4 0,-1 1-11 0,4-3-5 15,0-1-30 1,1-3 11-16,1-1-74 0,2-3-78 16,-1-1-75-16</inkml:trace>
  <inkml:trace contextRef="#ctx0" brushRef="#br0" timeOffset="28905.9">4152 11465 1122 0,'-2'-17'202'0,"1"2"-196"16,0 1-7-16,1 2 6 0,0 0-12 0,0 5-4 16,2 0-4-16,-2 3 0 0,0 2-21 0,0-2 24 15,-2 2-14-15,-1 2 16 0,0-1-10 0,0 1 25 16,-3 0 10-16,1 2 2 0,0-1-2 15,0 2 1-15,-1 1-5 0,1 0 5 0,-1 3-4 0,1 1-12 16,1-1 1-16,1 2-4 0,-3 0-11 0,2 1 16 16,2 1-9-16,1-1 11 0,1 2-7 0,0 0 6 15,1 4 2-15,4-1 0 0,-3 0-16 0,4 2 14 16,-2-2-7-16,1 0 8 0,3 1 0 0,0-6-4 16,0 4 10-16,0-2-9 0,2 0-4 15,1-1 5-15,1-1-9 0,0-1 10 0,1-2 10 16,2 1-12-16,-5-6 17 0,7-1-17 0,-2 0 9 15,-6-4 11-15,7 0-7 0,-5-4 9 0,2-2-3 16,1 0-1-16,-3-4-1 0,-2-1 2 0,-2-1 6 16,-3-5-7-16,2-1 2 0,1-3-3 0,-3-2 4 15,1-1-5-15,-5-2 1 0,-1 2-4 16,-6 2-10-16,-4 1 1 0,1 2-7 0,-6 4 3 16,3 3-5-16,-3 4-17 0,2 5-6 0,-2 6-8 15,0 2-45-15,-3 8 34 0,-4 2-31 0,-3 9 25 16,-1 6-60-16,-4 6-121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4-09-03T05:12:38.421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32 2451,'0'0'129,"15"-9"-258,-5-7-516,8 9-1160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6-09-15T03:23:42.742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0T03:54:55.5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11060 8649 930 0,'-16'11'5'0,"0"3"-6"0,-3-1 10 15,9 3-7-15,-1-3-2 0,-2 2 0 0,4 1-2 0,-5 0-8 0,3 2 19 0,7 1-15 0,-3 1 13 0,-1-1-12 0,3 1 2 0,-3 2 8 0,-2 0-6 0,3 1-14 0,1-3 28 0,-2 2-21 0,3 1 22 0,3 1-22 0,-6-1 6 0,3-1 6 0,-1 0-3 16,-2 3-8-16,1 0 13 0,2 0-7 0,0-1 9 0,1 0-2 0,-1-2-6 0,2 1 3 0,-3 1-5 0,3 1-9 0,-3-1 15 16,1-2-12-16,2-1 16 15,-1-1 5-15,1 1-12 0,1-1 11 0,-3 1-13 16,4-1-4-16,0 2 17 0,0 0-14 0,-1 1 14 0,2 1-4 0,0 0-4 0,0-1 7 16,0 2-9-16,0 1-2 0,0 1 4 0,0 1-4 15,0-1 5-15,0 1-3 0,0 1 0 0,0-2 5 0,0-1-6 31,0 5-8-31,0-6 14 0,-2 3-16 0,0 0 15 16,1-2-3-16,0 3-3 0,-1-1 11 0,2 1-11 16,-3-1 3-16,3 0-2 0,-2 0-1 0,2 0 0 0,2-1 7 15,1-2-6-15,-1 1 7 0,4-2-8 0,-4 1-4 0,4 2 7 0,-1 0-4 0,0 1 7 16,2 1-4 0,-3 0 1-16,2 0 0 0,1 0 0 0,0 2-4 0,0 0 1 0,3 0-3 0,1 0 3 0,4-1 8 15,-5-3-8-15,-1-1 6 0,6 2-9 0,-3-2-4 0,4 1 10 31,3 3-10-31,-3-4 9 0,4 2 2 0,1-1-3 16,-2-3 11-16,4-2-11 0,-2 0-1 0,3-1-1 16,0 1-11-16,-1 0 6 0,1-2-13 0,1 0-17 15,-1-2-7-15,3-1-6 0,1-3-42 0,3 0-15 16,2 1-66-16</inkml:trace>
  <inkml:trace contextRef="#ctx0" brushRef="#br0" timeOffset="2465.84">10918 8655 589 0,'0'-8'70'0,"0"0"207"0,0 3-278 15,4-1 1-15,-5-1-1 0,4 4 3 0,2-1-4 16,1 3 8-16,2-2-12 0,-5-3 12 0,1 1-6 0,0 0-3 16,2 3 5-16,2 2-5 0,1 0 0 0,-3-2 4 15,2 0-4-15,2-1 5 0,0-2 0 0,-1 1-5 16,0 2 8-16,-1-3-9 0,4 2-3 0,1 2 14 15,-1-5-11-15,0 3 12 0,0-3-2 0,1-2-6 16,2 3 11-16,2 1-11 0,0-1-7 0,1 0 8 16,1-1-10-16,2-1 11 0,0 1-3 0,4-1 0 0,-1 1 2 15,3 0-1-15,-4-2-5 0,9 0 10 16,0-1-8-16,2-1 10 0,3 2-9 0,-4-2-1 0,-1 0 5 16,1 1-3-16,0 1-13 0,-1-1 19 0,4 0-17 15,-1 1 19-15,2 0 0 0,4 1-7 0,3-1 12 0,3-1-13 16,3-1-5-16,-2-2 15 0,-2 3-12 0,-4 1 12 15,2 2 0-15,1 1 1 0,0-3 10 16,2 1-10-16,-1-3-13 0,3 1 17 0,-2 0-8 0,2 0 13 16,-2 4-5-16,-1-3-10 0,-3 4 2 0,2-2-6 15,-4 0-10-15,9-1 14 0,3 1-9 0,1 0 12 16,0 1-4-16,-7 2-3 0,-5 0 4 0,4 1-4 16,-5-2-9-16,5 1 14 0,-1 1-14 0,3-2 15 0,-1 4 1 15,0-1-11-15,-1-2 12 0,-5 2-15 0,-4-2-4 16,1 6 17-16,-3-1-7 0,3 0 11 0,-1-2-9 0,8-3-2 15,1 3 4-15,0 2-4 0,3-1 0 16,-7 2 6-16,-2 2-9 0,1-4 9 0,-4 6-4 16,4-1 2-16,-4-4 4 0,4 8-5 0,-5-5-3 0,3 1 1 15,2 2-3-15,-5-2 3 0,3 2 6 0,-5 2-2 16,-2 0 1-16,0 0-3 0,0 1-4 0,-1 3 2 16,-2-4 0-16,5 1 2 0,-4 0 8 0,9-2-10 15,-1 3 6-15,-1 0-9 0,1 0-7 0,-5 2 12 16,-3-2-2-16,0 1 8 0,-4 0-6 0,0 2-3 15,4-2 2-15,-5 1-1 0,3 0-12 0,1 1 15 16,-9 0-15-16,1-1 17 0,0 2-5 0,1-1 5 0,1 1 7 16,-2 0-4-16,0 2-8 0,-5 1 14 15,3 0-11-15,-2 4 14 0,-3-1-9 0,2-1-4 0,-4 3 9 16,-2-3-10-16,1 1-7 0,-3 2 6 0,0-1-7 16,-2 0 9-16,1 0 6 0,-3-1-13 0,0 2 9 0,0-3-11 15,-2 1 0-15,0-3 8 0,2 2-8 0,-3 4 9 16,1-3 0-16,1 4-1 0,-1-2 8 0,-2 1-9 15,0 1-8-15,0-1 10 0,0 1-13 16,0 0 15-16,0-3 3 0,-3-1-14 0,1 4 13 0,-1-3-16 16,-1 1 0-16,1 1 11 0,-1 2-12 0,-1-3 12 0,0 0 0 15,-1 0-5-15,0 2 10 0,-1 1-10 16,-1 0-1-16,0-1 3 0,-1 1-6 0,0-1 5 0,0 1 1 16,-3 1 0-16,1-2 5 0,-1 0-4 0,0-1-6 15,2 1 10-15,-2-1-9 0,0 2 10 0,0 2-5 0,0 0 1 16,0 0 1-16,-4-4-3 0,2 4-15 0,-2-3 18 15,1 1-5-15,5 1 10 0,-4-2 0 0,0-1-9 16,1 1 5-16,-2 1-6 0,2-3 2 0,2 0-2 16,-5-1-5-16,1 1 3 15,0 1 9-15,1-2-6 0,1 0 13 0,1 4-14 0,-3-2-10 16,0 1 20-16,1 4-19 0,-2-5 21 0,1 1-9 0,0 0 2 16,-2-1 4-16,1 2-5 0,-3-1-8 0,0 1 5 15,-6-2-9-15,0-2 9 0,3-1 8 0,-3-1-6 0,4 0 18 16,4-1-18-16,-6-1-5 0,2 0 11 15,-3-1-15-15,-1-2 17 0,1 0-5 0,1 0-1 0,-4-1 6 16,0 3-6-16,-1-1-8 0,-6 0 13 0,-3-1-14 0,-4-1 14 16,-3-2-2-16,1-1-6 0,-2-1 9 0,3-1-10 15,-1 1 1-15,-3-2-2 0,-1 1 2 0,0 0-2 16,-9 0-5-16,0 0 7 0,1-1 0 0,0-1 3 16,3-1 4-16,0-1-7 0,0 0-7 0,-3-2 2 15,0 3 6-15,-4-1-1 16,-1-2 12-16,4 0-12 0,-1-1-13 0,3-2 20 0,-1 1-10 0,-3 1 14 15,-5-2-13-15,-2 0 2 0,1-1 2 0,6-2 0 0,1-1-8 16,2-1 10-16,-2 1-7 0,-7-2 10 0,4 2 0 0,-5-2-6 16,-1-1 8-16,8-1-9 0,-3 0-11 0,4 0 24 15,-1-1-14-15,-2 0 21 16,2-2-1-16,-1 0-10 0,3 0 7 0,7 0-10 16,0 0-7-16,2 2 14 0,1 1 0 0,-2 1 7 15,1-1-1-15,0 1-8 0,4-2 4 0,3 2-6 0,2 0-11 0,1-1 6 16,4 0-4-16,2 1 9 0,0 0-2 0,2 3-15 0,1 0-14 15,-2 1 0-15,2-1-27 0,-3 0-36 0,4 0-16 16,3-2-5-16,3 2-27 0,4 1-94 16</inkml:trace>
  <inkml:trace contextRef="#ctx0" brushRef="#br0" timeOffset="3785.19">13275 11286 560 0,'0'-6'87'0,"0"1"72"0,-1 1 72 0,-1-2-217 15,2 6-12-15,0 0-7 16,0-1 6-16,0 0-9 0,-2 0-29 0,1 0 30 16,-14-13-16-16,9 8 23 0,-1 4 5 15,1 0 6-15,2 0 13 0,-4-2-7 0,3 1 7 16,1-1 0-16,-3 0-15 0,0 4 11 0,2-2-16 0,-3 2-6 0,-1 1 7 0,5 0-9 15,-4-1-14-15,3 3 22 16,2-1-12-16,-6 1 16 16,4 3-6-16,-4-6 4 0,-1 3 8 0,2-1-4 0,0 1 3 0,0 5-4 0,3-2-7 15,-5-1 5-15,4 1 11 0,-3-3-3 0,-2-1 7 16,4 6-9-16,-4-2-12 0,3 3 16 0,0 3-6 16,1-3 10-16,0 2-1 0,0 0-15 15,0 2 6-15,0 1-9 0,1-1 0 0,0 3 8 0,-1-3-9 31,3 4 9-31,-3 1-4 0,2 1-6 0,1 4 5 0,1-1-6 16,1 1-1-16,1 0 12 0,0 1-8 0,1-2 11 0,0 2 3 0,0 0-11 16,1 1 8-1,1 2-12-15,2-1-4 0,-3 0 10 0,2 3-7 16,1-3 7-16,-2 0-5 0,4-1 2 0,-2-1 6 0,1-3-5 0,1 1-6 0,2-1 7 16,0-1-6-1,0-3 10-15,4-1-1 0,0-3-1 0,0 0 4 0,4 0-3 0,1-1-8 0,0 0 6 31,-1 0-5-31,0 1 6 0,0-3 1 0,1-1-1 16,0-3 6-16,1-3-5 0,-4 1 1 0,2-2 1 16,-3 0-2-16,4 0 3 0,2 0-10 0,-6-2 7 15,2 0-5-15,-1-1 7 0,-3-5-4 0,3 1-7 16,3 1 6-16,-2-1-7 0,-2 1 1 0,1-3-1 16,0 1-6-16,-1-4 6 0,1 2-3 0,1-4 9 15,-1-3-5-15,2 0 6 0,0-2-2 0,3 1-1 16,-3-2 7-16,2-2-6 0,-3-4-1 0,-3 1 8 15,2-1-6-15,-6-3 7 16,0 4-6-16,-1-3 1 0,-7-3 1 0,1 3-1 16,-5-1-7-16,-1-1 5 0,1 5-8 0,1 1 5 0,-1-2 4 15,-3 6-1-15,1-1 5 0,-6-3-5 0,2 4-4 16,0-1 16-16,2-1-9 0,-8 0 12 0,5 1-13 16,-1 2 2-16,-4 0 1 0,5 1 0 0,-3-1 12 15,0 0-20-15,0 1 9 0,1 0-12 0,1 2 5 16,-2 2 3-16,0 0 2 0,1 1 0 15,-3-1-3-15,-1 5-4 0,0-3 1 0,-1 3-1 16,0 4-2-16,-1-2 0 0,1 3-3 0,-2 0 2 16,-1 0 0-16,1 1-4 0,2 0 0 0,-2 2 0 15,6 0 3-15,-1 1 1 0,1 3-2 0,1 3 1 16,-4 2-2-16,4 3-31 0,-5-1-22 0,3-2-2 16,2 2-46-16,-5-2-45 0,6 1-22 0,-1 2-15 15,0 1-75-15</inkml:trace>
  <inkml:trace contextRef="#ctx0" brushRef="#br0" timeOffset="4357.02">12959 11756 828 0,'0'0'98'0,"0"-1"-62"0,0 1-11 0,0-1-13 0,4-8-25 0,3 6 18 16,0-1-11-16,1 1 13 0,-2 3-2 0,2-2 13 15,-2-2 21-15,0 0-7 0,3-1 30 0,0 2 6 16,0 1-12-16,4 2 8 0,-1-2-39 0,1 2-12 15,-3-1-2-15,4 1-4 0,-2-3-14 0,3 1 12 16,2 2-9-16,2-1 11 0,2 1-7 0,2 0 4 16,2-1 0-16,0-1-1 0,-1 0-9 0,1 0 11 15,-1-2-5-15,-1 1 6 0,1 1-5 0,-1 0 6 16,-2 1 1-16,-2-2-1 0,2 2-10 0,-4-1 16 16,-1-1-11-16,1 3 15 0,-3-1-4 0,1 1 3 15,-3-1 4-15,-4-1-4 0,-3 0-16 0,-1-1 11 16,1-1-10-16,-3 1 12 0,0 1-9 0,1 0 6 31,-3 1-7-31,-1 0 3 0,-2-3-30 0,-5-1-38 16,0-1-32-16,1 1-2 0,-1 0-62 0,0 3-129 0</inkml:trace>
  <inkml:trace contextRef="#ctx0" brushRef="#br0" timeOffset="5008.07">13232 10786 566 0,'0'-5'47'0,"0"5"102"0,0 0-116 0,-5-9-6 0,2 3 7 0,3 3-6 16,0 3-1-16,0 0 8 0,0 0-12 0,0 0 11 15,0-1-3-15,2-16-2 0,-3 13 13 0,2 0-9 16,0 0-3-16,1 3-11 0,-2 1-13 0,0 0 7 16,0 0 1-16,0 0-13 0,0 0 9 0,0 0-11 15,0-1 1-15,0 0 6 0,0 0-5 0,0 1 5 16,0 0-9-16,0 0-2 0,-10-2 3 0,6 6-2 15,1 4-7-15,0-2 19 0,1 3-12 16,1 1 16-16,-2 2 0 0,3 1-8 16,-1-2 10-16,1 2-11 0,1-2 3 0,3 2 10 15,1 1-6-15,-1-4 8 0,0-3-7 0,-1-3 0 16,1 0 3-16,2-1-2 0,2 3-15 0,-1-5 27 16,-2-1-18-16,0-1 23 0,2-1-5 0,-3 1-10 15,0-4 9-15,0 1-10 0,-2-3-8 0,0 0 10 16,-1 1-15-16,-1-2 13 0,1 2-8 0,-2-3-5 0,1-1 10 15,-1-1-9-15,-1 3-5 0,0 2 5 0,-1 2-2 16,1 1 3-16,-4 1-13 0,2 2-9 16,0 2-1-16,-1 2-1 0,0 3 1 0,1 1 15 15,0 5-13-15,3 2 11 0,-5 0-32 0,4 1-213 16</inkml:trace>
  <inkml:trace contextRef="#ctx0" brushRef="#br0" timeOffset="8671.31">13942 11637 298 0,'2'-1'50'0,"-2"-2"34"0,0 1 21 0,-1-3-36 0,1 5 2 16,0 0-15-16,0 0-1 0,0-1-1 0,0 0 12 16,0 0-18-16,0 0 7 0,0 0-12 0,0 0-9 15,0 0 13-15,0 0-18 0,0 0 17 16,0 0-20-16,0 0-14 0,0 0 4 0,0 0-10 16,-1 0-12-16,0 0 3 0,0 0-4 0,0 0 4 15,1 1-5-15,-1 0 5 0,-11 2 5 0,10 3 0 16,-3 4 1-16,4 0 15 0,-2-1-18 0,1 2 16 15,-1 0-6-15,-1 3-7 0,1 1 9 0,1 1-12 16,-1 0-4-16,2-3 10 0,1 2-6 0,0-2 8 16,0 0-2-16,-2 1-6 0,2-1 4 0,2-2-5 15,3 0-4-15,-2-2 12 0,0-2-3 0,3-2 8 16,-1 0 3-16,1-2-1 0,0 0 3 0,2-2-3 16,-3 0-8-16,6-2 8 0,-1-2-5 0,1 0 6 15,1-3-19-15,-2 3-3 0,-2-2-2 0,-1-1 0 16,4 1-5-16,-6-4 12 0,0 1-7 0,0-2 9 15,-6-2 0-15,1 1-1 0,3 1 6 0,-3-1-5 16,1-2-3-16,-2 5 3 0,-2-5-8 0,2 3 8 16,-2 6 7-16,-1-7-11 0,-1 7 12 0,-1 1-11 15,0-2 8-15,1 3 6 0,1 0-12 16,3 0 9-16,-3 1 0 0,4 2-5 0,0 0 7 0,0 0-7 16,0 0-2-16,0 0 0 0,0 0 1 15,4 0-1-15,6 0 4 0,0 0-6 0,-3-1 1 16,5 3-3-16,-5-2-9 0,1 2 15 15,2-1-6-15,-3 0 8 0,5 2-5 0,-3 0 0 16,0 3 0-16,0 0-1 0,-3 0-16 0,0 0 18 16,-3-1-3-16,0 0 9 0,1 1 0 0,-3 1-10 0,0 1 3 15,1 1-5-15,-1-1 5 0,1 2 2 16,1 1-1-16,-3-3 1 0,-1 0-2 0,-2-4-2 0,1 2 0 16,0 3 0-16,1-3 2 0,1 1 3 15,0-3-3-15,1 1 2 0,1-1 5 0,-2-4-7 0,0 0 8 16,0 0-8-16,7 3 12 0,-1-3-8 15,0-1 10-15,0-2-8 0,0-3 4 0,1 0-3 0,1 1-7 16,0-1 6-16,1 0 3 0,-1-3-5 16,-2 1 3-16,-1-4-3 0,1-1-2 0,-2 0 3 15,0 1-3-15,0 2 3 0,0 0-13 0,-4 2 12 16,0-1-1-16,0 1 7 0,0 2-10 0,0 3-4 16,0 3-4-16,0 0 1 0,0-1-3 0,0 0 14 15,0 0 0-15,0 1 7 16,-1-1-2-16,-1 1-11 0,1 0 2 0,0 0-5 15,0 0-4-15,0 0 10 0,0 0-10 0,1 0 10 0,0 1 2 0,0 0-3 16,0 17 3-16,2-12-4 16,3 4-9-16,-3-7 14 0,4 4-6 0,-4-4 8 15,2 0-5-15,0 0 1 0,0-1 2 0,0 4-1 16,0-4 0-16,1 1-5 0,1 0 2 0,-1-1-4 16,1 2-2-16,1-3-2 0,-3-1-1 0,1-5 0 15,-1-2-5-15,2 1 14 0,-1-3-7 0,-1 3 9 0,0-4-2 16,-2-3 8-16,2 2 1 0,-1-2 1 15,2 1-12-15,-2-2 9 0,-1 0-2 0,-2-3 6 16,-1 0 1-16,0-1-1 0,1 0 1 0,-1-1-1 16,-1 0-5-16,1-2 8 0,-3 1-2 0,4 0 5 15,-3 0-6-15,-1 1-3 0,2-1-2 0,-1 4 2 16,-1 3-2-16,3 1-6 0,-1 3-5 0,1 3 1 0,1 6 14 16,0 0-7-16,0 0 8 0,0 0-11 15,0 0-6-15,-5 5 4 0,6 3-3 0,-1-1 4 16,2 5-1-1,0 2 5-15,-1 1 4 0,2 4 0 0,-1-1-3 0,3 0 3 0,-1 1-6 0,1 0 5 32,3 3-3-32,-3-1-4 0,-2-1 6 0,1-3-5 15,0 1 5-15,1-1-3 0,1-5-4 0,-1 1 1 16,0-3 0-16,-1-1 6 0,0 2 1 0,-2-4 1 16,9 1-14-16,-8-3 7 0,1 0-25 0,-3-2 13 15,-1-3-51-15,0 0-53 0,0 0-13 0,0 0-19 16,0 0-49-16,0 0-67 0</inkml:trace>
  <inkml:trace contextRef="#ctx0" brushRef="#br0" timeOffset="8813.84">14323 11575 267 0,'-5'0'40'0,"1"-5"202"0,-1 1 39 16,2 0-99-16,3 4-65 0,0 0-37 0,0 0-6 16,0 0-8-16,0 0-27 0,0 0-13 0,0-1-9 15,11-10 2-15,-5 7 3 0,7 2-9 0,1-3 8 16,5 1-8-16,3-2-2 0,3-1-12 15,3 0-35-15,6-1 9 0,5 1-100 0,-1 0-183 16</inkml:trace>
  <inkml:trace contextRef="#ctx0" brushRef="#br0" timeOffset="10191.28">19852 10208 418 0,'-2'-8'445'0,"2"1"-170"0,0 2-250 0,0 5-4 0,0 0-14 0,0 0-3 16,0 0-5-16,0 0 3 0,0-1-4 0,0 1 2 15,0-1 0-15,0 1 1 0,0-1 9 0,-1 0 24 16,-1 0-4-16,1 0 10 0,0 0-8 0,0 1-29 16,-27-6 5-16,21 7-12 0,-2 1-5 0,1 1 14 15,-1 0-8-15,-1 2 9 0,-2 1-10 16,-3-1 1-16,8 1 2 0,-5-1-1 0,3 1-1 0,-4 0 1 16,-6-3-2-16,3 2 3 0,1 0 10 0,3 2-9 15,1 0 8-15,0 0-10 16,0 0-3-16,-1 0 8 0,0 0-2 0,1 0 6 0,0 1-2 15,1 1-6-15,1-1 0 0,-3 4-2 0,2-2 3 16,-1 4 7-16,3 1-3 0,0-1 4 0,0 4-8 16,0-2 6-16,1 2 0 0,2 2 1 0,1 0-14 15,-1 1 12-15,2 1-12 0,1 0 13 16,-1 0 4-16,3 1-7 0,-2 0 6 0,2 2-9 16,3-1-12-16,0-2 16 0,1 0-5 15,0 0 9-15,1 0-3 0,0-1-5 0,3 0 5 16,-1-1-5-16,1 3-4 0,0 2 7 0,2-2-7 0,3 1 7 15,-1-2 4-15,0-3-4 0,1 1 6 0,1-2-7 16,-1-1 7-16,0 0-7 16,0-2 1-16,5 1-3 0,-6-4 3 0,2-1 5 0,2-1 2 0,-5-5-2 15,3 1-13-15,0-3 17 16,1-2-6-16,2 0 12 0,-2-2-1 0,5-2 0 0,-3 0 3 16,4-2-4-16,2 0-19 0,-1-3 20 0,-3-2-9 0,3-2 15 15,-5-1-9-15,2-3-4 0,-1-1-1 16,1-2-1-16,0 0-9 0,-2-1 11 0,1-1-4 15,0-5 9-15,1-1-2 0,0-2 1 0,-3-1-1 16,-2 0 1-16,3 1-4 0,-8-1 9 16,2 0-4-16,-5 1 5 0,-5-1-3 0,-1-3 6 15,0 2 3-15,0 3 0 0,0-1-3 0,0 1-8 0,-2 1 3 16,-2-2-4-16,0 1-4 0,-2 4 0 16,-1 0-6-16,-1 1 5 0,-1 4 3 0,-1 3-16 15,0 0 5-15,0 2-6 0,-1 1 5 0,1 0 3 16,1 3-3-16,0 0 2 0,0 0 2 0,-2 1-5 15,0 1 1-15,1 1-4 16,-1 2 4-16,0 1-5 0,0 1 5 0,-2 0-4 16,2 1-2-16,-2 2 6 0,1 0-4 0,-2 0 4 0,-1 2-1 0,2 0-2 15,-3 0 0-15,3 2 0 0,1 0 2 0,-6 0-11 16,3 1-10-16,-4 1-1 16,1 1-21-16,6 0-28 0,1 1-10 0,2 2-8 15,1 0-25-15,-3 1-37 0,-1-1-25 16,-2 1-9-16,1-2-36 0</inkml:trace>
  <inkml:trace contextRef="#ctx0" brushRef="#br0" timeOffset="10625.64">19474 10720 974 0,'0'0'30'0,"-2"-7"-3"0,1 2-28 0,1 5 3 0,0 0-3 0,0-1 2 16,0 0-2-16,0 0-2 0,0 0 12 0,0 0-6 16,1 0 33-16,0 0 52 0,0 0-7 0,23-17 22 31,-16 15-39-31,3 1-25 0,3 0-9 0,1 1-3 0,2 0-27 0,1 1 8 0,3-2-2 0,5 1 4 16,0 0-8-16,7 0-3 0,1-1-1 0,4 0 1 31,3-1-2-31,1 1 6 0,0-1-8 0,-3 1 9 0,-6 0 6 0,-4-1-12 0,2 2 2 0,-3-2-9 31,-1 0-15-31,3 2 3 0,-5-4-12 16,3 1 8-16,-4 0-7 0,1-1-24 0,0 0-16 15,-4-1-8-15,2 1-70 0,-5-1-57 0</inkml:trace>
  <inkml:trace contextRef="#ctx0" brushRef="#br0" timeOffset="11023.57">19817 9965 1174 0,'-5'-9'24'0,"4"-1"1"0,-1 1 11 0,3 1-6 0,1 1 4 0,3 3-14 15,-3-3-13-15,3 2 4 0,-1 1-7 0,-4-1-3 16,0-4 14-16,-3 4-8 0,2-1 16 0,2 3 5 15,2 1-14-15,-2-1 11 0,-1 3-15 0,0 0-18 16,0 0 7-16,0 0-12 0,0 0 9 0,0 0-8 16,4 11-3-16,-3-5-1 0,2 1 16 0,1 2-5 15,-1 3 10-15,0-2-8 0,4 2 12 0,1 2-52 16,-3-5-42-16,5 4-4 0,-1 0-102 0,1-3-184 16</inkml:trace>
  <inkml:trace contextRef="#ctx0" brushRef="#br0" timeOffset="11420.6">20557 10671 1017 0,'-9'-11'68'0,"5"2"-6"0,0 1-10 0,5 4 7 0,0 0-31 15,-3 1-11-15,-1 0-12 0,0 2 4 0,1 1-16 0,2 1-12 16,0-1 6-16,0 0-5 0,0 0 27 15,4 11-1-15,-3-4 3 0,2 0-4 16,-3 1-3-16,0 0-1 0,0 2 2 0,-1-1-2 16,-1 1 0-16,1 2 0 0,1 2-5 0,0-2 2 15,4 2 3 1,0 0-2-16,2-2 0 0,-4 0-2 0,2-1-6 0,-3-3 2 16,2 0-14-16,5-2 7 0,-3-2-26 0,-1-2-34 0,-2 1-6 0,3-5-16 15,-4-2-46-15,5 1-90 0</inkml:trace>
  <inkml:trace contextRef="#ctx0" brushRef="#br0" timeOffset="11611.53">20543 10386 1647 0,'-6'-10'36'0,"1"5"-35"0,0 1-5 0,4 5-10 15,2 1-23-15,4 2-98 0,-4 2-32 0,5 1-21 16,-3 1-38-16,3 0 21 0,4-2 17 0,-2-2-7 16,-1-2 54-16</inkml:trace>
  <inkml:trace contextRef="#ctx0" brushRef="#br0" timeOffset="12228.33">20800 10749 1039 0,'0'0'74'0,"0"-1"-15"15,0 0-13-15,8-12 4 0,-5 7-18 0,2 4-22 16,1-1 6-16,1 1-13 0,0-1-13 0,0-1 16 16,0 1-12-16,-2 0 15 0,1 0 1 0,-2 1-8 15,0-2 4-15,0 1-6 0,0 0-8 0,1 1 13 16,0 0-11-16,1-1 11 0,-1 0-5 0,1 0-1 16,1-1 6-16,0 2-5 0,1 1 4 0,-3-1-5 15,1 0-3-15,3 1-1 0,-3 0-6 0,-2 1 10 16,4 0-6-16,-4 0 4 0,3 2-18 0,-4 1 7 15,-2-1-1-15,5 2 2 0,0 1 0 0,-4 0 8 16,5 1 2-16,-7 0 1 0,1-1 1 0,3 2 18 16,-4 0-3-16,1-2 8 0,-1 0-14 0,-2-2 15 15,-2 0 0-15,1 0 6 0,1 1-5 0,0-1 10 16,-2-2-8-16,2 1 10 0,-5-3-1 0,7 1-11 16,0 0 4-16,-1 0-5 0,0 0 2 0,0-1-20 15,0 0 8-15,1 0-10 0,-19-19 15 0,15 14-11 16,-1-5 3-16,5 3-4 0,0 0 12 0,5-3-11 15,2 0 6 1,-2-2-8-16,1-2 1 0,2 0-5 0,2-1-4 16,4 3 2-16,0 1 12 0,-2 2-21 0,2 3 6 0,-4 2-13 0,3 2 6 15,-2 2 2-15,3 1 1 0,-2 2 0 16,1 1-3-16,-2 2 0 0,-1 0 3 0,-5 2-2 16,-1 2 0-16,0 0 6 0,-4 1 1 0,6 1 3 15,-2 2-2-15,0 0 2 0,-2-1-7 0,-2-1 7 16,-1 0 0-16,1 1 3 0,-1-3 4 0,-4 0-3 15,2 0 6-15,-4-3-12 0,3 3 5 0,2-2-8 16,1-1 11-16,0 0-10 0,1-1-25 0,0-1 2 16,1 2-102-16,-1-3-163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0T04:14:27.8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13430 10563 104 0,'-1'-4'21'0,"-2"2"-69"16,3 2-18-16,0 0 74 0,0 0 56 0,0 0 14 16,0-1 7-16,0 0-3 0,0 0-18 0,0 0-13 0,0 0-13 15,0 0 6-15,0-1-14 0,0 0-5 0,8-32 11 16,-5 28-10-16,2 0-1 0,-1 1 16 0,0-2 6 0,0-1 9 15,-2 1 35-15,3 2-21 0,-4-1 8 16,0 1-11-16,2 0 1 0,-2 0-21 0,-1 5 2 0,0 0-5 16,0 0 6-16,0 0-25 0,0-1 2 0,0 0-8 15,0 0-8-15,0 0 10 0,0 0-3 0,0 0 6 16,0 0-5-16,0 0-8 0,0 0-3 0,0 0-1 16,0 0-7-16,0 0-2 0,0 0-11 0,0 1 5 0,11-7-22 15,-9 11 19-15,2 0 2 0,-1 1 3 0,-3-2-2 16,4 2 11-16,0 0-3 0,-4 1 7 0,2 5-4 15,3-1 3-15,-3 0-2 0,5 3 0 0,-3-2-14 16,0 3 25-16,-2 1-12 0,2 0 17 0,-4 0-8 0,3 3-3 16,0 1 9-16,-3 1-8 0,2 1 8 15,0-1-12-15,1-1 5 0,0-2-6 0,0 3 2 0,-3-3-4 16,2 0 0-16,0 1 1 0,2-2 10 0,-3-2-8 16,-1-1 5-16,0-1-5 0,1 1 10 0,0-3-6 15,1 1 2-15,-1-5-3 0,1-1-3 0,-2-2-17 16,0-3-27-16,0 0 6 0,0 0-58 0,0 0-100 0,4-6-99 15</inkml:trace>
  <inkml:trace contextRef="#ctx0" brushRef="#br0" timeOffset="285.24">13646 10540 424 0,'-1'-10'58'0,"8"3"134"0,-4-2 92 0,4 4-270 15,-7-1-13-15,0 3 4 0,2 0-6 0,1-1 4 16,1 3 2-16,1-1 4 0,-5 2 10 0,0 0-7 0,0 0-3 16,0 0 17-16,0 0-11 0,0 0 16 0,10 8 8 0,-7-2-8 15,-1 1 12-15,-1 1-14 0,0 1-14 0,3 1 13 16,0-1-17 0,3 3 18-16,-2 0-15 0,0 0 3 0,2 2 5 15,1 1-3-15,-2 1 0 0,1 0-10 0,1 0 0 0,0-1-3 0,-1 0 2 0,-1 1-4 16,2 1 3-16,-5-4-2 0,2 1 4 0,-2-1 4 15,1 0-5-15,0-2 7 0,1-1 6 0,0-1-8 0,0 0 3 16,1-4-9 0,-2 1-29-16,1-3-60 0,-1-3-59 0,1 1 3 0,-1 0-166 0</inkml:trace>
  <inkml:trace contextRef="#ctx0" brushRef="#br0" timeOffset="618.13">13318 10442 886 0,'-4'-17'145'0,"3"9"-129"0,-1-3 5 16,2 6-3-16,-1-2 3 0,2 2 1 0,1 1-4 0,1 3 5 0,3-4 1 0,-2 3 8 15,0 1 10-15,3-6-4 0,-1 6 7 0,4-3 0 16,2 1-14-1,0 3 10-15,1 0-13 0,1 0-21 0,0 3 8 0,1-2-13 0,2 3 10 0,0 0-10 32,-3-1-5-32,8-1 1 0,0 0 9 0,-2-1-4 0,7 1 13 15,-6 2-12-15,-3-4 2 0,14 0 1 0,-3-1-7 0,2-5 6 16,4 4-5-16,-7-1 7 0,0-2-1 0,2 4 2 0,-5-4-9 0,-2 2-1 16,-1 3-15-16,-2-3 8 0,1 2-10 0,2-1-16 15,-2 0-2-15,-2 1-11 0,-1-1-43 16,-4 1-3-16,-6 1-36 0,0-1 12 0,5 2-90 0</inkml:trace>
  <inkml:trace contextRef="#ctx0" brushRef="#br0" timeOffset="1029.94">13383 11050 948 0,'-11'8'11'0,"-1"1"20"15,3 0-19-15,2 0 20 0,3-1-16 0,2-2-2 16,2-2 10-16,0-4-6 0,0 0 3 0,0 0 42 16,11 5-11-16,-3-6 24 0,3-3-6 0,4-1-19 15,1-2-2-15,3 0-7 0,5 1-15 0,0-2-18 16,5-1 6-16,1 1-10 0,3-2 9 0,-2 0-13 15,6 2 7-15,-4-1-9 0,0 2 2 0,0 1 4 0,-3-2 0 16,1 3 2-16,-2 1-5 0,1 1 1 0,0-1-3 16,1 2 3-16,1-1-4 0,-2 0 3 0,2 1-2 15,-1 0 4-15,-1 1-11 0,-1-3 7 0,0 2-3 0,-4-1 4 16,-3 0-10-16,-2 2 9 0,-3 0 6 0,-2 0 0 16,-2 0-5-16,-1 0-2 0,-2 1-6 0,-2-1 6 15,-1 1 2-15,-2 0-13 0,-2-1 3 0,-3 1-7 16,0 0 8-16,0 0-25 0,0 0 0 0,0 0-9 0,0 0-7 15,0 0 28-15,0 0-23 0,-11 3 19 16,5-3-42-16,-2 0-39 0,0 0-23 0,0 1-11 0,0-1-95 16</inkml:trace>
  <inkml:trace contextRef="#ctx0" brushRef="#br0" timeOffset="1922.42">10702 10258 466 0,'1'-4'67'0,"-1"0"77"0,1 1 57 0,0 0-149 16,0 0-27-16,1 3-14 0,2-3-18 0,0 2 10 0,0-1 4 0,1 1-7 0,-1 1 17 31,0-3-14-31,-3-1 15 0,2 2 17 0,1 0 2 16,-2-1 7-16,1 2 8 0,1 0-5 0,-2-1-3 15,3 1-1-15,-4 0-24 0,2 1-6 0,1 0-7 16,-4 1 4-16,0-1-7 0,0 0-8 0,0 0 3 0,6 9-4 16,-4-3 14-16,-2-1-8 0,0 3 4 0,0 1-4 15,0 3 6-15,1 0 12 0,-1 4 1 0,1 0 2 16,-1 3-7-16,2 1 3 0,-2 0-10 0,1 1 10 16,0 0 8-16,-1 1-4 0,0 0 8 0,0-1-10 15,2 0-4-15,-2 0 0 0,0 0 2 0,0-1-1 0,-2-1 0 16,2-1-12-16,-1 0 1 0,0 1-4 0,0-2 4 15,1-2 11-15,1-2-2 0,-1-4 5 0,0-2-9 0,0 1-10 16,0-4-9-16,1-1 0 0,-1-3-38 0,0 0-88 16,0 0-57-16,0 0-13 0,5-10-182 0</inkml:trace>
  <inkml:trace contextRef="#ctx0" brushRef="#br0" timeOffset="2218.89">10376 10178 694 0,'-4'-11'111'0,"3"2"409"16,0 0-521-16,1 5-8 0,3 1-15 0,3 0 8 15,2 2-4-15,1-2 7 0,4 0 13 0,-1 1-6 16,-5-1 12-16,5 2 23 0,-7 0-7 0,7 1 14 15,4-1-4-15,-2 0-4 0,9 1 6 0,-4-2-7 16,1 2-5-16,6-2-14 0,0 0-2 0,0-1-2 0,1 0 2 16,2-1-3-16,1 1 2 0,-2 0-1 0,0 0 6 0,1 1-8 15,-3 1 2-15,-1 1-3 0,1 0 7 0,-1 1-8 16,-3-1-3-16,4 0-6 0,1 0-36 0,2-1-48 16,-3 1-36-16,1-1 0 0,-6 0-83 0,0 2-108 15</inkml:trace>
  <inkml:trace contextRef="#ctx0" brushRef="#br0" timeOffset="2503.84">10604 10808 978 0,'-7'8'108'0,"-2"1"-65"16,5 1-41-16,-4-2 18 0,7 2-5 0,2-5 0 0,-1 1 6 0,8-3-6 0,-3-2-10 16,5 0 22-16,1-3-10 0,2-2 15 0,3-2 0 15,0-1-4-15,4 0-2 0,0 0-3 0,1 1-18 16,3 0 7-16,1 0-7 0,3 0 6 0,-2-1 0 16,3 0-11-16,9 0 4 0,-14 2-6 0,6-2 2 15,0 5-14-15,-9 2-23 0,9-1 6 0,-3 1-30 0,0-2-61 16,-2 2-33-16,2-1-22 0,-2 0-156 0</inkml:trace>
  <inkml:trace contextRef="#ctx0" brushRef="#br0" timeOffset="3310.56">16266 10219 206 0,'-5'-6'34'0,"1"1"-20"0,-2 0 7 16,3 2 10-16,-2-1 7 0,2 2-8 0,-1 0-14 16,1-1 7-16,0 0-16 0,3 3 27 0,0 0 14 0,0 0 1 15,0 0 23-15,0-1 1 0,0 0-14 0,0 0 11 16,0 0-10-16,0 0-10 0,2 0 4 0,7-17-9 15,-1 17-22-15,-5-1 4 0,2 0-12 16,-5 2 11-16,0 0-11 0,9-1-3 0,-2 1 9 0,2 0-8 0,-5 0-1 16,3 0 16-16,1 1-10 0,-2 0 13 0,2 1-17 15,0 1-9-15,-6 2 7 0,1 0-5 0,1 2 3 0,0 2-1 16,2 1-8-16,0 2 7 0,-2 3 6 0,0 1-5 16,-1 2 7-16,-1 0-8 15,3 1-3-15,-3 2 12 0,-2 0-12 0,3 0 13 0,-3 1-3 16,0-3-7-16,1-1 8 0,0 1-10 0,0-2 3 0,0-1 0 15,-1-2 6-15,0-1-3 16,0-2 15-16,0-2-16 0,0 0 4 0,0-2-8 0,1 0-5 16,-1-2 5-16,-1-1-21 0,1-1 13 15,0-1-36-15,0-2-45 0,0 0-15 0,0 0-15 0,0 0-78 16,13-7-129-16</inkml:trace>
  <inkml:trace contextRef="#ctx0" brushRef="#br0" timeOffset="3598.91">16597 10206 991 0,'6'-7'154'0,"-5"1"-38"15,3 1 32-15,-4 2-92 0,-1 1-13 0,1 2-54 0,-4 1 8 0,7 2-23 0,-3 2 21 16,2 1-3-16,3-1 3 0,1 0-3 0,-1 2 4 16,1 0 7-16,0 1 1 0,-5-1 6 0,1 1 25 0,2 0-10 31,-4 0 6-31,1 2-10 0,4 1-7 0,2 1 2 0,-1 2 0 0,4 1 2 0,-4 1-5 15,-5-1-9-15,2 1 0 16,-3-2-2-16,3 0-2 0,1 3 6 0,0-4-7 16,-1 6 6-16,1-3 2 0,-2-2-2 0,2 1 10 15,-1-4-9-15,-1 1 1 0,1-1-1 0,-2-2 2 0,1 0-1 16,2-1 0-16,-2-3 1 0,0 0-7 0,0-1 6 16,-1-1-6-16,1-1-45 0,3-1-24 0,-2-1-10 15,1 0-74-15,3-2-125 0</inkml:trace>
  <inkml:trace contextRef="#ctx0" brushRef="#br0" timeOffset="3947.3">17000 10167 1229 0,'2'-6'106'0,"1"2"-16"16,-2 2-14-16,-1-1 5 0,0 3-43 0,0 0-15 0,0 0-1 0,0 0-5 0,0 0-17 0,1 0-11 16,0 0-2-16,14 5 1 15,-15-1 10-15,7 3 4 0,-5 0 0 0,0 2 4 16,6 3 12-16,-5-1-9 0,-2 2 4 15,4 2-5-15,0 0 3 0,-1 1-9 0,4 1 7 0,-4 0-9 16,3 3 1-16,-4-2 1 0,4 0-2 0,-4-3 4 0,-7 0 11 0,8 5-10 16,-5-3-2-16,1 3-2 15,0-4 8-15,-1-6-15 0,-2 1 6 0,0-2-13 16,6-1-13-16,-5 2-46 0,2-3-26 0,2-1-4 16,-6 0-57-16,0-3-122 0</inkml:trace>
  <inkml:trace contextRef="#ctx0" brushRef="#br0" timeOffset="4313.59">16183 10198 1194 0,'-7'-7'25'0,"0"1"-22"16,0 1 3-16,3 3-11 0,4 0-3 0,2 1-26 0,-1-1-2 15,2-1-7-15,-3-1 5 0,2 1 25 0,1-1 9 16,5 0 3-16,-2 0 29 0,-1-1 24 0,7 1-1 16,-4 1 7-16,2-1-11 0,5 2-26 0,2 0 6 15,-2 0-13-15,10 0 0 0,-1 0-6 0,1-1-6 0,1 2 2 16,1 0 0-16,-1 0-1 0,-1 1 6 0,2 0-7 16,3 0-13-16,2-1 19 0,6 1-15 0,3 0 19 15,-3-2-2-15,3-2-10 0,-5-1 9 0,5 0-10 16,0 0 1-16,-4 0 3 0,0-1-4 0,-1 2 3 15,-3 0 5-15,1 0-6 0,0 2 6 0,-5-3-7 0,0 0 2 16,1 0-1-16,-1 0-1 16,-3 0 1-16,3 1 9 0,-5 1-19 0,-4 0-6 0,2-1-9 0,-6 3-34 0,-4 0-63 15,1 1-23-15,-2 4-14 16,-2-3-50-16,-2 2-36 0</inkml:trace>
  <inkml:trace contextRef="#ctx0" brushRef="#br0" timeOffset="4661.53">16268 10622 1100 0,'-11'4'23'0,"-2"0"3"0,2 0 8 0,2-1-8 15,5-1-23-15,0-1 21 0,3 0-14 0,1 0 20 16,-2-1 2-16,7 0 20 0,2-2 7 0,-3-2 2 16,7-2 3-16,3 0 1 0,5-2-10 15,7 2 6-15,0 0-19 0,1 0-20 0,5 0 5 16,2 1-9-16,-1-1 9 0,6 2-19 0,-1 1 9 0,3 0-13 16,1 1 6-16,-2-1-6 0,3 2-1 0,-4 0-1 0,3-2 0 0,-2 3-2 15,-3-1 4-15,3 1-2 0,-4 1 2 0,5 1-4 16,-3 0-1-16,1-1-1 15,5 3 1-15,-4-3-1 0,4 1-2 0,-4-2 1 0,-2 0-12 0,-5 2-21 16,-7-1-8-16,0 3-3 0,-4-2-17 0,-3 0-11 16,-2 0-35-16,0 1 8 0,-5-1-82 0,0 1-155 15</inkml:trace>
  <inkml:trace contextRef="#ctx0" brushRef="#br0" timeOffset="72986.09">4740 17043 342 0,'0'-9'216'0,"0"0"-60"15,-3 2-90-15,5 0 4 0,0 0-25 0,-2-3 10 16,3 4 17-16,-3-1-8 0,0-1 6 0,3 3-21 0,-2-2 3 16,3 2-5-16,0-2 6 0,3 4 0 0,-4-3-2 15,-2 1 3-15,2 2-16 0,-3-2-10 0,2 2-12 0,-2 3 4 16,0 0-14-16,0 0-20 0,0 0 0 0,0 0-8 16,0 0-1-16,0 1 24 0,0 5-1 15,0 1 8-15,0-1-5 0,0-1 4 0,-2 4 3 0,1 1-1 16,0 2-7-16,0 2 14 0,-1 1-6 15,1 5 10-15,3-2-4 0,-2 4-5 0,-1 0 0 0,0 0-2 16,-5 2-4-16,6 0 4 0,0 2-9 0,1 0 9 0,1 1-2 16,-2-3-8-16,0 2 10 0,0-5-9 0,0-1 8 15,3 2-5-15,-3-3-7 0,3 1 3 0,-3 1 1 0,-1-9 0 16,5 2 4-16,-4 0-4 0,3-8-11 16,-1 2-4-16,-2-3-28 0,2-3 11 0,-2 1-66 0,4-3-52 15,-2 0-48-15,-2-4-16 0,0 1-257 0</inkml:trace>
  <inkml:trace contextRef="#ctx0" brushRef="#br0" timeOffset="73349.78">4378 16976 742 0,'4'-3'86'0,"-4"1"3"0,4-2 12 0,0 0-6 0,-4 0 17 15,9-2-1-15,0 0-4 0,2-1 0 0,2-2-38 0,-1 1-21 16,2 1-7-16,1-3 0 0,4 3-14 0,-2-2-9 15,0 3-9-15,0 2 3 0,-1 0-5 0,2 1-1 16,0-2 5-16,4 1-5 0,-2 1 3 0,1 0-6 16,2 1 0-16,-1 0-3 15,4 1-5-15,-5-1 6 0,-1 0-1 0,4 2 3 0,-4-1 5 0,5 0-13 0,4 1 8 16,-1 0-10-16,-2-1-2 16,-3 2-23-16,-3 0-25 0,-2 0 4 0,2 3-58 15,-7-1-14-15,2-2-36 0,-2 1 7 0,-1-1-85 0,1 2-69 16</inkml:trace>
  <inkml:trace contextRef="#ctx0" brushRef="#br0" timeOffset="73586.8">4637 17416 855 0,'-11'15'44'0,"2"-1"20"0,0 1-37 0,2-3 5 0,3 0-9 0,2-1 12 0,1-3 22 0,3-2-4 31,2 1 12-31,1-3-13 0,6 1-18 0,0-3 3 0,4 0-14 0,5 0 11 0,0 0-21 0,5-2 2 16,1 2-3-16,2-2 2 0,8-2-13 0,2 1 2 31,2-2-8-31,2 1 5 0,-6 0 0 0,-2 1-25 0,-1 0-13 0,-2-1-12 0,0 2-62 16,-1 1-91-16,2 3-105 0</inkml:trace>
  <inkml:trace contextRef="#ctx0" brushRef="#br0" timeOffset="74361.69">11900 17158 371 0,'-7'-7'292'0,"3"1"-109"0,0 1-131 16,3 0-8-16,1 2 1 0,0 0 38 15,1 1-19-15,-1 1 26 0,2-2-24 0,2 2-30 0,-1 0 1 0,0-1-10 16,-3 2-4-16,0 0 0 15,8 0 3-15,-4 2-3 0,6 1-8 0,-3 1-7 0,-2 3-4 0,2 1 2 16,-4 3-6-16,3 3 7 0,1 2-8 0,-2 3 9 16,2 1 2-16,-3 3-10 0,0 1 7 0,1 2-9 0,-2-2-4 15,-2 1 8-15,0 2 0 0,0-1 4 0,-1 1 0 16,0-2-5-16,0-1 5 0,-2-1-4 0,2-1 3 0,-1-4-2 16,1-2-6-16,-1-1 4 15,1-1 11-15,-2-6-13 0,2 0 6 0,0-3-11 16,0-1-5-16,0-1-73 0,0-3-22 0,0 0-18 0,7-5-55 0,-2-3-184 15</inkml:trace>
  <inkml:trace contextRef="#ctx0" brushRef="#br0" timeOffset="74630.13">12163 17177 884 0,'5'0'47'0,"-1"1"-33"16,3 2-14-16,-4 2 5 0,4 1 6 0,-1 2 36 0,-2 0 8 15,2 0 5-15,-3 2-14 0,2 1-10 0,-1 1-17 0,1 2 13 16,2-1-2-16,0 4-6 0,-1-3 11 0,0 0-11 16,-1 2 2-16,-2-3-4 0,-1 3-9 0,1 0 7 15,-1 2-2-15,-1 2-8 0,0-2 8 0,1 0-11 16,-2 1-7-16,0 0 6 0,0-1-5 0,-1-1 7 16,0-3 6-16,1 1-10 0,-3-4 3 0,4 3-5 15,3-4 12-15,-2-2-20 0,3 0-10 0,-1-4-6 0,-5 0-37 16,1-2-83-16,1-2-44 0,2 1-23 0,3-2-202 15</inkml:trace>
  <inkml:trace contextRef="#ctx0" brushRef="#br0" timeOffset="74889.38">12563 17177 1 0,'-2'-2'0'0,"2"2"0"0,0 0 0 15,0 0 0-15</inkml:trace>
  <inkml:trace contextRef="#ctx0" brushRef="#br0" timeOffset="76159.25">11730 17089 939 0,'0'-6'66'0,"1"0"-2"0,-1-2 17 0,-1 3-28 0,1 0-6 16,1 0 2-16,-4 0 24 0,4 2-27 0,1-2 6 0,0 3-13 16,2 0-9-16,3-2-21 0,2 3 67 15,3-1-50-15,4-1-20 0,-1 1 7 0,-2 0-63 0,8-1 65 16,-5 2 7-16,10-2-8 0,6-3 0 0,-3 2-2 16,5-2 1-16,2 2 3 0,0 2-2 0,1 0 2 15,1 1-6-15,3-1-7 0,-1 0 4 0,-2-1-5 16,3-1 1-16,-4 0-2 0,1 1-1 0,-5 0 0 15,-4 2-15-15,-5-1-16 0,-3 1-30 0,0 3 12 16,-1-1-31-16,-1 2-9 0,-5-2-12 0,-1-1-8 0,-1 0-75 16,-4 0-83-16</inkml:trace>
  <inkml:trace contextRef="#ctx0" brushRef="#br0" timeOffset="76360.89">11807 17600 1086 0,'-18'13'140'0,"1"2"-107"0,2 2-33 16,3 1-1-16,3 2 3 0,3-3 6 0,6-1 12 15,0-3-7-15,8-3 3 0,1-3 40 0,4-3-19 16,6 0 27-16,2-1-21 0,11-3-19 0,4 0 4 16,4 1-9-16,5-3-10 0,0 2-1 0,-2-3-5 15,5-6 5-15,3 0 4 0,1-3-7 0,1 0-3 0,-4 5-7 16,-5 2-64-16,-3 3-231 0</inkml:trace>
  <inkml:trace contextRef="#ctx0" brushRef="#br0" timeOffset="77106.95">19252 17686 258 0,'-15'-10'7'0,"0"1"16"0,9 1 30 0,-1 0-8 0,0 1-10 0,4-2 6 16,-4 0-13-16,3 1 13 0,3-2-17 0,0 0-26 15,4 1-10-15,-3-1-6 0,4 0-33 0,-1-1 38 16,1 1-16-16,1 1 24 0,-2-2 4 0,1-1-2 16,5 0 17-16,-6-3-14 0,3-2 0 0,0 0 10 0,-1 0-10 15,-3-1 13-15,0 5 0 0,-2 0-22 0,-4-2-2 16,4 4-13-16,-5-3-35 0,4 1-29 0,1 1-14 15,-1 0 4-15,-3 2 34 0,0 1 49 0,-2 0 15 0,4 3 0 16,0-1 0-16,-2 3 0 0,4 0 5 0,-2-2 2 16,0 3 39-16,1-1 44 0,1 4 9 0,0 0 6 15,-2-8-16-15,5 4 0 0,-3 0-7 0,1 1 10 16,-2 0 9-16,3 0 0 0,3 0 9 0,-1 0-8 16,-1-1-21-16,3 0 0 0,4 0-14 0,-4 1 13 0,0 0-15 15,-4 1-17-15,0 1-3 0,5 1-4 0,-1 0-19 16,0 2-9-16,-1 1 6 0,-5 2-7 0,5 3 0 0,2 3-4 15,-5 2-7-15,2 2 6 0,-1 1 6 16,2 4-5-16,0 2 2 0,0 5-4 0,0 0-6 0,-2 3 0 16,0-1 2-16,3-1 1 0,-4 2 5 0,0 0-8 15,-2-1 0-15,2 0-1 0,-2-1 6 0,2-2 2 16,-2-1-2-16,-3 1 1 0,2-3 8 0,-2-3-20 16,5-2 9-16,-3-4-14 0,0-2-11 0,2-3-48 15,-7-1-38-15,10-2-1 0,-3-2-89 0,1-2-85 0</inkml:trace>
  <inkml:trace contextRef="#ctx0" brushRef="#br0" timeOffset="77374.55">19563 17287 1009 0,'0'0'165'0,"0"0"-128"0,0 0-16 0,0 0 20 0,0 0-30 0,-6 10-6 0,6-1 17 0,0 2-12 0,0-1 21 15,0 4-3-15,4 1-10 0,-3 1 8 0,1 5-5 16,0-2-14-16,2 2 8 0,0-2-12 0,1 1-3 0,-1 2 11 16,1-1-9-16,-2 1 10 15,2-3-8-15,-1 0 1 0,0 0 0 0,0-1 1 0,0 1 15 0,0-2-21 16,0-2 1-16,-4 0-10 16,2-3-2-16,-2-4-49 0,0 0-15 0,0-3-15 0,-2-1-60 0,2-3 7 15,0-2-35-15,1-3 7 0,1-1-152 0</inkml:trace>
  <inkml:trace contextRef="#ctx0" brushRef="#br0" timeOffset="77631.03">19893 17235 1080 0,'6'-7'58'0,"-3"1"4"0,2 2-10 0,-3 3 5 16,4 1-36-16,-4 2 5 15,4 3-6-15,-4 1 6 0,0 2-5 0,0 2-4 0,1 2 6 0,-1 1-6 16,1 0 4-16,0 2-12 0,0 3 0 0,2-1-3 0,-2 3 6 16,2-2-3-1,3 2 8-15,-3 1-8 0,2 0-4 0,-1 3 2 0,1 2-9 0,-1-1 7 0,-1 2-5 16,1 0 5-16,-2-2 3 0,0 0-2 0,-2-1-3 0,1-2 4 16,0 0 7-16,-2-4-2 0,2-1-6 0,-2-5-14 15,-1-1-24-15,3-2 5 0,-3-5-88 0,0-4-86 16,0 0-104-16</inkml:trace>
  <inkml:trace contextRef="#ctx0" brushRef="#br0" timeOffset="78008.17">18879 17325 956 0,'-4'-4'14'0,"0"1"15"0,7-2 1 0,-2 3 3 16,5-1-21-16,1 0 9 0,6-1-21 0,4 0 18 0,1-1-7 16,4-1-8-16,-2 3 20 0,2-2-18 0,-2 1 7 15,-1 2 25-15,2-2-11 0,-3 1 18 0,2-1 10 16,0 0-10-1,5 0 5-15,-1 1-9 0,6 0-20 0,3 0 3 16,4-1-3-16,0 0 3 0,4-2-9 0,4-1 6 16,4-2-6-16,1 1 7 0,-1-1-10 0,-1 0 5 15,2 1-8-15,0 0 7 0,4 0 0 0,6-1-14 16,-2-1 11-16,0 2-12 0,-8-1-3 0,-6 4 11 16,-6 2-10-16,-4 0 10 0,0 2-12 0,-4 0-18 15,-2-1-7-15,-2 1-5 0,-4 1-21 0,1-2-10 16,0 2-21-16,-4 0 4 0,-3 0-47 0,-5 2-27 0,-2 1-34 15,-3 2-7-15,-1 0-130 0</inkml:trace>
  <inkml:trace contextRef="#ctx0" brushRef="#br0" timeOffset="78282.77">19279 17872 800 0,'-21'9'123'0,"9"2"26"16,0-2 50-16,6 0-159 0,2 1-12 0,2-1-1 15,4 4 14-15,6-4-10 0,9 0 11 0,-1-2 13 16,4-5-7-16,9 1 9 0,-4-3-21 0,5-3 3 0,6-2-5 16,0-3 4-16,10 0-17 0,0-2 1 15,-1 4-8-15,2-3 7 0,-4 3-6 0,-6 1-19 0,-2 2 3 16,-8 1-11-16,0-3-1 0,-1 5-8 0,-1-3-2 15,0 4 1-15,-3 1 12 0,-2-3-14 0,-1 1-17 0,-2 2-2 16,0 2-52-16,-1 2-69 0,0 2-30 0,-5-1-16 16,-1 2-81-16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69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87 222,'0'0,"0"0,0 0,0 0,0 0,0 0,0 0,0 0,0 0,0 0,0 0,0 0,0 0,0 0,0 0,0 0,0 0,0 0,0 0,0 0,0 0,0 0,0 0,0 0,0 0,0 0,0 0,0 0,0 0,0 0,0 0,-29-129,29 129,0 0,0 0,0 0,0 0,0 0,0 0,0 0,0 0,0 0,-39-58,39 58,0 0,0 0,-19-35,19 35,0 0,0 0,0 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5-09-15T05:43:14.75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623 0,'0'0,"0"0,0 0,0 0,0 0,0 0,0 0</inkml:trace>
  <inkml:trace contextRef="#ctx0" brushRef="#br0" timeOffset="390">39 35,'0'0,"0"0,0 0,0 0,0 0,0 0,0 0,0 0,0 0,0 0,0 0,0 0,0 0,0 0,0 0,0 0,0 0,0 0,0 0,0 0,0 0,0 0,0 0,-39 129,39-129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9-10T04:17:49.42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9886 14498 390 0,'-25'-7'58'0,"6"4"16"0,-2-1 46 0,5 0-116 0,-1-1 2 0,5 4 2 15,0 0-14-15,2-1 10 0,3 2-9 0,-1-3-10 0,0 0-1 0,3 1-8 0,-4-2-33 0,5 4 51 16,-4-2-15-16,0-2 26 16,2 2-1-16,0-2 8 0,2 3 18 0,-4-1-8 0,4 0 16 0,-1 1 8 15,5 1-19-15,0 0 17 0,0 0-17 0,-1 0-3 16,-1 0 1-16,1 0-5 0,0 0-12 0,0 0 9 0,0 0-8 15,0 0 9-15,1 0 8 0,0 0 4 0,0 0 19 16,0 0-12 0,1 0 10-16,14-3-6 0,-7 2-1 0,2 1 1 0,2-2-1 0,1-3-8 0,1 0 0 15,1-4 0-15,1-2-2 0,3-4-4 0,1 0-5 0,3-3 3 16,3-2-3 0,0-2-3-16,3-2 3 0,3-1-4 0,1-4-8 0,8-2 4 15,5-3-2-15,6-5 4 0,2-1-3 16,4-2-1-16,-1-3-2 0,5 0 0 0,-1 0-14 0,4 2 8 0,1-1-1 0,1 0 5 15,3-1-3-15,-1 0-7 16,4-1-2-16,4 0 0 0,1-2-4 0,8-2 11 16,-1-2-6-16,-1 1 7 0,-3-1 8 0,7 0 0 0,0 0 6 0,2 1-7 15,2-1-13-15,-3-1 13 16,2 2-1-16,0-1 8 0,0 2-5 0,-6 2-6 0,-3 5-1 16,-2 0-1-16,-3 3-6 0,-7 5 14 0,-7 1-4 0,-10 7 8 0,-6 4-10 15,0-4-3-15,-4 6-1 0,4-1-1 0,-3-1-10 0,-1 4 3 16,-4-2-5-16,-7 6 5 15,-1 1-16-15,-6 1-6 0,-4 2-8 0,-1 2 2 0,-3 1-13 0,-1 1-4 16,-6 0-12 0,-1 3 3-16,-4 1-22 0,-1 2-35 0,-4 1-33 0,0 0-5 15,-2 2-104-15</inkml:trace>
  <inkml:trace contextRef="#ctx0" brushRef="#br0" timeOffset="332.95">12330 12550 1291 0,'-11'-9'15'0,"-1"1"7"0,8 2-13 0,-4-1 13 16,6 2 2-16,2 0-17 0,1-1 7 0,5 1-14 0,5 0-13 16,2-2 6-16,2 0-13 0,2 0 11 0,1-2-1 15,3-1 5-15,3 0 4 0,2 0-3 0,0-2 1 16,3 1-3-16,-3 1 6 0,2-1-7 0,-1 1 1 0,2 2 6 15,1-1-3-15,-1 2 4 0,3 1-9 0,0 2 9 16,-1 2-13-16,1 2 12 0,-5 0 0 0,-5 1-5 16,-4 2 7-16,-1 2-10 0,-2 1-9 0,-3 4 9 15,-2 2-7-15,-2 3 7 0,-1 1-1 0,-3 4 16 16,-2-1 3-16,-1 2 1 0,-2 4-9 0,-5 0 10 16,-1 3-8-16,-3 5 9 0,-1 0-4 0,1 1-5 15,-3 0 9-15,1-4-8 0,1 1 13 0,3-2-28 16,3-2-1-16,-1-2-11 0,4-3-24 0,2-3-108 0,0-2-51 15,3-4-20-15,2 0-165 0</inkml:trace>
  <inkml:trace contextRef="#ctx0" brushRef="#br0" timeOffset="732.98">13479 12287 1128 0,'0'-14'186'0,"0"4"-157"0,0 1-3 16,0 4 7-16,1 1-5 0,-1 0-9 0,-1 1 9 0,-3 1-8 0,4 2 2 16,0 0-23-16,0 0-2 0,0 0-6 15,0 0-2-15,0 0 0 0,0 0 0 0,0 0 1 0,-1 0-8 0,0 1 12 16,-9 13-11-16,9-7 12 0,0 0-4 0,-2 2 1 16,2 0 7-16,1 1-6 0,-1 2 4 15,2 1 6-15,0 2 2 0,-1 4 3 0,4 0 2 16,-2 3 2-16,0 1-3 0,3 3 3 0,2 0-2 0,-3 0-4 15,2-1-4-15,1 1 2 0,2-2 5 0,-1 0 0 16,2 1 10-16,3-3-9 0,-3 0 1 0,3-5-1 16,3-3 4-16,-1-4-1 0,1-4 1 0,-1-2 1 0,0-2 0 15,-2-3 2-15,2-1 7 0,1-5 3 0,-3-3 0 16,4-2 2-16,-1-4-10 0,-2-1 2 0,-1-3-4 0,-2-8 5 16,0 4-11-16,-5-6 7 0,1 0-5 0,-3 1 7 15,-4-3-2-15,-1-1-13 16,-5 1 3-16,-3 1-6 0,-4 1 3 0,-2 6-30 15,-7 2-14-15,-4 5-3 0,-5 3-21 0,-5 7-4 0,-3 3 1 0,-4 6-6 16,1 7-10-16,-1 7-25 0,-1 6-75 0,-1 10 2 16,-2 2-319-16</inkml:trace>
  <inkml:trace contextRef="#ctx0" brushRef="#br0" timeOffset="25866.41">19923 15233 323 0,'-3'-7'172'0,"1"0"-38"0,1-1-44 0,1 1-7 0,0-2-23 16,1 2 10-16,2 4-21 0,0-3 19 0,0 2-20 0,1-3-17 15,-1 2 6-15,3 1-10 0,-1-2-8 0,2 4 1 16,2-1-6-16,0-3 6 0,1 2 0 0,-1 1-15 16,2 0 7-16,-1 2-12 0,0 0-3 0,1 0 7 15,-2 1-4-15,2 0 6 0,-2 1-3 0,2 1-4 16,1 2-3-16,2-1 1 0,2 1-3 0,-4 3 7 15,0 1-2-15,-1 3 2 0,-2 2-1 0,-1-3-6 0,-1 3 6 16,1-1-7-16,-4-1 1 0,2 5 10 16,-1-3-11-16,-2 2 10 0,0-2-2 0,-3 0-1 15,-1-1 12-15,-2-2-12 0,1 1-9 0,-5-3 21 16,6-1-8-16,-6-1 16 0,0-2 0 0,4-1-4 16,-8-3 5-16,5 0-3 0,0-2 7 0,-2-3 2 0,5-2-8 15,-1 0 7-15,1-1 2 0,3-5-10 16,0 1 9-16,0-6-10 0,1-1-9 0,6 0 0 15,-1 0-10-15,-1-1 5 0,2 0-3 0,0 4 0 16,3 0 5-16,6 6-4 0,-1 1-5 0,-2 4 1 16,-1 2-3-16,-4 3 3 0,4 3-8 0,-1 3 6 15,-2 3-7-15,1 4 6 0,-2-2-14 0,0 2 21 16,1 4-6-16,-2-5 11 0,0 4 4 0,-2-2-12 16,0-2 8-16,0-2-10 0,0-1 1 0,1-5 3 15,-2 0 0-15,1-1 2 0,1-1 1 0,0-1-3 16,0-2-3-16,2-7 0 0,-1 1-8 0,1-5 18 15,1-2-3-15,2 2 8 0,1-6-14 16,1-2 4-16,2 0-2 0,0 0 3 16,1 2-13-16,0 6 10 0,-1 0-15 0,-4 6 15 15,-1 4-3-15,-2 1-12 0,-3 3 11 0,-2 4-15 0,1 3-7 16,-4 3 24-16,1 2-6 0,-1 2 13 16,-1 2 6-16,-3-1 0 0,-3 1 3 0,3 0-2 15,2-2-10-15,-4-1 13 0,4-1-3 0,-5-3 8 0,-1-2 1 16,4 0-7-16,0-5 7 0,3 0-6 15,-1-3 11-15,1-3-8 0,1 1-7 0,-2-6 2 0,0 0-13 16,1-1-79-16,-3-3-40 0,4 1-20 16,0-3-146-16</inkml:trace>
  <inkml:trace contextRef="#ctx0" brushRef="#br0" timeOffset="26009.76">20118 14984 1551 0,'-12'-13'66'0,"2"2"25"0,1 3-53 0,5 4-24 0,4 4 2 0,0 0-7 16,0 0 3-16,8-8-37 15,1 5-15-15,4 0-9 0,-4-1-38 0,6 1-27 16,1-1-58-16,1-1 9 0,8 0-149 0</inkml:trace>
  <inkml:trace contextRef="#ctx0" brushRef="#br0" timeOffset="26332.88">20836 15136 848 0,'0'0'110'0,"0"0"-65"0,0 0-25 15,0 0 0-15,5 10-16 0,-3-2 50 0,-1-4-14 16,-1 3 26 0,0 0-26-16,0 2-7 0,2 4 6 0,1 0-6 15,0 0-8-15,-2 0 2 0,1 0-15 16,1 2 11-16,0 0-13 0,1 0-4 0,0 1 7 16,0-4-6-16,0 0 4 0,1-2-2 0,-1-2-5 15,1-1 3-15,1-1 5 0,0-3-13 0,1-1-2 0,1-1-8 16,-1-2-34-16,1-1-41 0,2-3-58 15,-5-1 6-15,1-1-147 0</inkml:trace>
  <inkml:trace contextRef="#ctx0" brushRef="#br0" timeOffset="26469.76">20812 15089 1206 0,'-8'-15'215'0,"1"3"-174"16,0 2-6-16,4 4 7 0,2 1-38 0,2 2 6 15,6 0-15-15,1 0 7 0,1 0-36 0,3 0-82 16,2-1-36-16,2 1-18 0,0 0-108 0</inkml:trace>
  <inkml:trace contextRef="#ctx0" brushRef="#br0" timeOffset="26803.02">21092 15264 637 0,'0'0'-2'0,"1"3"6"15,5-1 10-15,-1 0-6 0,-1-1-7 0,2-1 15 16,3-3-14-16,2 0 16 0,0-3-11 0,1-2 0 16,-2 1 7-16,0-5-5 0,2 5-5 15,-2-2 8-15,-1-2-13 0,0 4 11 0,0-4-1 16,-1 3-28-16,-2 5 8 0,1-1-20 0,-3 6-5 15,0 0 20-15,-2 2-6 0,0 3 10 16,-1-1 5-16,2 2-1 0,-2-1 4 0,0 2-4 16,0-1 7-16,1 5 15 0,-1-1 2 0,2-2 7 15,-1 0 10-15,1-3-1 0,0-1 11 0,1-1-8 16,0-2-2-16,1-3 18 0,0 0-17 0,1-2 18 16,-1-2-16-16,3 0-14 0,0-2 8 0,-1-1-11 15,1-2-8-15,-1-3-10 0,0-1-36 0,1-2 11 16,0 1-89-16,-2-4-159 0</inkml:trace>
  <inkml:trace contextRef="#ctx0" brushRef="#br0" timeOffset="27063.23">21721 15027 870 0,'5'-10'107'0,"1"3"-41"0,-3 2-2 16,0 4-14-16,0 1-35 0,-1 2 6 0,-1 1-17 15,0 0 15-15,0 2-3 0,2 1-13 0,1-1 10 16,0 1-13-16,1 0-2 0,2 0 16 0,1 1-8 16,0-2 13-16,2 1-18 0,1-2-68 15,-2-1-69-15,3 1-7 0,0-1-248 16</inkml:trace>
  <inkml:trace contextRef="#ctx0" brushRef="#br0" timeOffset="27199.27">21818 15194 995 0,'0'0'66'0,"0"0"-24"0,0 0 13 0,0 0-12 0,9 0 21 0,0-4-12 16,2 0-7-16,2-1 0 0,6-1-26 0,0-1-21 15,-1-1-37-15,4-2 4 0,-6 0-117 0,4-3-170 16</inkml:trace>
  <inkml:trace contextRef="#ctx0" brushRef="#br0" timeOffset="27817.46">22113 14957 911 0,'-3'-8'160'0,"3"1"-62"31,-2 1 25-31,2 2-64 0,2-1-24 0,4 2-11 0,2 0 1 0,2-3-3 0,0 1 9 0,2-4-11 15,1 4-2 1,3 0-3-16,-3 1-13 0,3 2 8 0,-1-2-11 0,1 3 8 0,1 0-1 0,2 2-5 16,0 2 9-16,0-2-9 0,-3 2 7 15,0 1-13-15,-3-1 5 0,0 3-7 0,-3 0 1 0,-3 1-2 16,0 2-3-16,-6 0 4 16,6 1 7-16,-4 0-9 15,-3 0 1-15,0 2-4 0,-3-2 12 0,0-1 0 16,-2 0 8-16,1-2-6 0,-2 0-4 0,-1-2 4 15,5-1 2-15,-3-1 4 0,2-1 17 16,-3 0-5-16,-1-2 7 0,4 0-7 0,2-2-7 16,0-1 13-16,-1-1-5 0,0-1 10 15,-2-2-9-15,4-2-9 0,1 0 1 0,1-1-2 16,1-1 9-16,1-1-6 0,0 0 0 0,5 0-2 16,-5-1-6-16,7-1 2 0,1-1-2 0,4 1 3 15,2 0-4-15,-1 2-10 0,3 1-3 0,-1 4-1 16,-2 0 9-16,-1 3-5 0,-2 3 3 0,0 3-7 15,0 3-7-15,-4 3 10 0,1 2-8 0,-2 0 8 16,2 2-1-16,-3 1 5 0,0-2 4 0,0 1-2 16,-3-1-1-16,-1-2-1 0,0 1-1 0,0-4 2 15,-1-1 1-15,-1-1 0 0,-2-4 1 0,0 0-2 16,0 0-16-16,0 0 17 0,0 0-6 0,0 0 9 16,0-1-5-16,8-17 2 0,-7 8 2 0,1-1 1 15,1-1-5-15,2 1 5 0,0-1 1 0,3-1 3 16,0-1-5-16,4 1-4 0,-1 2-7 0,0 3 4 15,-1 1 3-15,0 7-12 0,0 0 3 16,-1 3-7-16,2 2 9 0,-4 0-3 0,-4 5 4 16,3 2-4-16,-3-1 0 0,-3 5 8 15,2-4 2-15,-3 3 2 0,0 0 5 0,1-2-6 0,-1-1 5 16,1-2-4-16,-2-1 11 0,1-1-12 0,4 0 1 16,-7-3-2-16,1-1 5 0,0-1 6 15,-2-1 0-15,2-1 1 0,2-1-13 0,-2-3-17 0,5-2-47 16,-4-1 14-16,-1-1-117 0,-2-3-143 15</inkml:trace>
  <inkml:trace contextRef="#ctx0" brushRef="#br0" timeOffset="27975.58">22611 14604 1536 0,'-10'-10'74'0,"2"2"-25"0,3 3-18 0,5 5 3 0,0 0-30 0,0 0 13 16,0 0-1-16,0 0 5 0,0 0-12 0,8-6-15 15,1 6-17-15,1 2 3 0,2 0-25 0,-2 1-82 16,2 1-79-16,0 0-2 0,0 2-179 0</inkml:trace>
  <inkml:trace contextRef="#ctx0" brushRef="#br0" timeOffset="28770.55">23115 14906 1115 0,'-2'-4'73'0,"-1"2"-15"0,1 0-31 0,2 2 20 0,0 0-23 15,0 0-8-15,0 0 4 0,0 0-7 0,-1 0-11 0,-9 11 3 16,9-4-9-16,-1 2 8 0,1 2 9 15,-1 1-7-15,0 3 9 0,1 2-9 0,-2 4 19 16,0 1-22-16,1 0 4 0,-1-2-9 16,0-2 7-16,1 2 1 0,1-4 7 0,-1-2-6 15,2 0-2-15,-2-5 11 0,2 0-11 0,2-2 12 16,1 0 7-16,1-5 3 0,1-2 10 0,-1 0-7 16,2-4 5-16,0 1-24 0,2-4 2 0,0-3-9 15,0-1-6-15,-2-3-7 0,-1-2-1 0,1 0-1 16,0-4 6-16,-1 0 2 15,1 1-6-15,-1 0 5 0,-2-2 8 0,1 4-6 0,0 0 6 0,-2 3-9 16,4 4 3-16,-3 2-4 0,4 2 4 0,0 4-5 16,1 0-7-16,-3 3 7 0,0 2-4 0,-3 0 7 15,2 3 5-15,0 0-1 0,-3 2 5 16,-1 0-4-16,1 0 3 0,1 1 0 0,1 0 1 0,2 0 0 16,0 0-6-16,-2-1 11 15,0-1-10-15,2-2 11 0,-7-1 2 0,6 0-1 16,0-3 3-16,-4-1-3 0,0 0-3 0,2 0-4 0,11-3 5 15,-5-1-5-15,0-2-5 0,1-2 0 0,-2 0-11 0,3-4 6 16,3 1-13-16,-1-1 17 0,0 0-2 16,-1 1 5-1,3 2-9-15,-2 1-7 0,0 3-3 0,-4 3 1 16,-2 0 3-16,-1 2-6 0,-2 2-3 0,0 2 0 0,-1 0 16 0,-2 2-1 0,2 2 11 16,-2-1-8-16,0 3 7 0,0-1 7 15,-1 0 9-15,1 0-3 0,2-1 0 0,1 0 4 16,1-2-5-16,0-2 7 0,-1-1 4 0,2-1-12 15,-2 0 3 1,4-2-4-16,-3 0 7 0,3-2-4 16,-1 0 4-16,1-2-3 0,0-1 0 0,0-2-6 15,-3 1-4-15,3-2 2 0,0 0-2 0,-2-1-7 16,0 1 0-16,2-1-2 0,0 1 0 0,-3 1-6 16,2 1 0-16,0 2-2 0,-4 1-2 0,2 3-4 15,-4 0-5-15,0 0 1 0,0 0 3 0,0 1 10 16,3 13 6-16,-3-8 0 0,-3 1 9 0,0 0-6 15,1 0 5-15,-2-1-6 0,2 0-1 0,1-1 12 16,1 1-8-16,0-3 11 0,0-1 1 0,0-2-2 16,0 0 7-16,0 0-6 0,0 0 2 0,1 0 2 15,0 0-4-15,0 0 3 0,0-1-20 0,19-12-15 16,-16 8-23-16,0-2 4 0,-3 0-61 0,1 1-50 16,-1 0-48-16,0-1-1 0,2 1-89 0</inkml:trace>
  <inkml:trace contextRef="#ctx0" brushRef="#br0" timeOffset="29339.37">23939 14683 1155 0,'6'-9'94'0,"1"-2"-28"0,1-2-22 0,3 3 6 0,3 0-28 0,0 0-14 0,1 1 1 0,0 2-9 16,2-1-24-16,-2 2-60 15,-1 1-28-15,3 1-5 0,-7 2-13 0,4 2-59 0,-1 2 5 0</inkml:trace>
  <inkml:trace contextRef="#ctx0" brushRef="#br0" timeOffset="29481.9">24005 14831 442 0,'0'0'71'0,"0"0"69"0,0 0 58 16,0 0-113-16,0 0 0 0,0 0-15 0,6-3-18 15,3-1 9-15,-1 1-20 0,7-4-51 0,1-2-40 16,6 0-11-16,-2-2-150 0</inkml:trace>
  <inkml:trace contextRef="#ctx0" brushRef="#br0" timeOffset="30083.2">24176 14606 1299 0,'4'-9'13'0,"1"-1"3"16,3 1-14-16,5-1 12 0,0 0 4 0,7 0-11 15,-2 0 8-15,5 0-10 0,-1 0 7 0,0 2-24 32,0 1 5-32,-2 1-12 0,-2 2 14 0,-2 2 4 15,-1 0 2-15,0 2-1 0,0 1-3 0,2 4 1 16,-4 0-6-16,-1 1 4 0,4 2-2 0,-8 0-5 15,1 2 1-15,-2 2-4 0,-4-1-7 0,2 3 10 16,-4 1-3-16,1-1 6 0,-2-1 11 0,0 0-4 16,-2-2 6-16,-2-1-6 0,4 2-5 0,-2-3 16 15,-1 0-10-15,3-1 12 0,0-2-2 0,0-2-1 16,3 0 7-16,-3-1-5 0,0-3 9 0,0 0-7 16,0 0-1-16,0 0-2 0,0 0 10 0,0-1-14 15,2-12 7-15,6 9-10 0,-3-4 2 0,-3-2-2 16,8 1-1-16,-5-3-1 0,2 1 6 0,1-3-1 15,-1 1 1-15,2-1-2 0,-1 0-1 16,3 2-6-16,-4 1-3 0,0 3-3 0,1 1 0 16,-4 2 2-16,4 2 3 0,-4 2-2 0,-1 0 2 15,0 1-10-15,0 1-1 0,-2 2-3 16,1 1 6-16,-1 2 4 0,0 0 5 0,3 1-3 16,-1 1-15-16,1-1 30 0,-1 1-17 0,2-1 22 15,-2-1-13-15,3-1 6 0,-1-1 5 0,0-1-2 16,0 0-9-16,0-3 12 0,-1 0 0 0,1-3 4 15,1-1-6-15,1 0-3 0,2-1-8 0,1-2 5 16,-1 0-16-16,2-1 21 0,-1 0-2 0,2 1 11 16,1 0-5-16,1 3-9 0,-4 0-3 15,0 3-1-15,-2 1-1 0,-4 3-9 0,0 1-4 16,-3 2-1-16,0 2 7 0,-1 2 2 0,0 1 12 0,-2 0-9 16,0 0-10-16,0-1 20 0,-1 2-12 0,0-3 16 15,0-1 0-15,1-2-8 16,0-2 7-16,2-4-8 0,0 0 7 0,0 0-8 0,0 0-18 0,0 0 2 15,-1-10-50-15,1 1-133 0,0-1-75 16</inkml:trace>
  <inkml:trace contextRef="#ctx0" brushRef="#br0" timeOffset="30241.62">24753 14310 1148 0,'-8'0'204'0,"-1"2"-162"0,0 0 1 0,0 3-3 0,1 1-22 0,1 5 11 0,1 1-14 15,-3-3 11-15,4 2-12 0,-1 0-5 16,4-2 9-16,0 2-10 0,0-1-11 0,2-1-43 16,0 0-34-16,1 0-2 0,2 0-100 0,1 0-201 15</inkml:trace>
  <inkml:trace contextRef="#ctx0" brushRef="#br0" timeOffset="31041.76">10930 16081 809 0,'-11'-12'97'0,"0"2"361"0,0-1-458 0,2 4-8 0,9 7 4 0,-2 0-4 16,-9-7 4-16,5 7 4 0,1 1-3 0,1 5 4 15,0 5-7-15,-1 3 7 0,-1 2-1 0,-2 8 5 16,0 5 1-16,-1 9 5 0,-1 3 5 0,0 10 1 16,-3 5-5-16,-4 7-7 0,-4 10 7 0,-3 9-7 15,-2 7 0-15,-11 11 3 0,-4 4-4 0,-9 4 4 16,-2 1-7-16,-6-1-4 0,-2 2-10 0,-1-1 1 16,-2 4-36-16,-11 1-70 15,-1-5-45-15,-7-3-9 0,1-3-107 0</inkml:trace>
  <inkml:trace contextRef="#ctx0" brushRef="#br0" timeOffset="31730.31">2293 16372 442 0,'7'-10'508'0,"1"2"-207"16,1 1-315-16,1 5 1 0,3 2-13 0,-4 4 20 16,1 3-3-16,-2 5 8 0,0 3-11 0,-2 7 11 15,-1 3-12-15,-3 12 12 0,-2 0 3 0,-3 9 0 16,-4 6 4-16,-4 6-6 0,0 9-6 0,-5 12 6 15,-5 8-1-15,0 16 2 0,-3 10 14 0,-6 18-24 16,-5 11 2-16,-5 10-16 0,-2 12-45 0,-7 8-171 16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  <inkml:channel name="T" type="integer" max="2.14748E9" units="dev"/>
        </inkml:traceFormat>
        <inkml:channelProperties>
          <inkml:channelProperty channel="X" name="resolution" value="1000" units="1/cm"/>
          <inkml:channelProperty channel="Y" name="resolution" value="1000.25494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3-09-20T04:17:49.03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2346 18067 318 0,'0'0'116'16,"0"0"-4"-16,0 0-94 15,0 0-7-15,0 0-5 16,0 0 3-16,0 0-13 15,0 0-7-15,0 0-43 16,0 0-66-16,-10 63 5 0,10-63-6 16,0 0 10-1,0 0 58-15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22" name="Rectangle 2">
            <a:extLst>
              <a:ext uri="{FF2B5EF4-FFF2-40B4-BE49-F238E27FC236}">
                <a16:creationId xmlns:a16="http://schemas.microsoft.com/office/drawing/2014/main" id="{A024855E-BE47-9567-E71A-DC20B9E38E4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3" name="Rectangle 3">
            <a:extLst>
              <a:ext uri="{FF2B5EF4-FFF2-40B4-BE49-F238E27FC236}">
                <a16:creationId xmlns:a16="http://schemas.microsoft.com/office/drawing/2014/main" id="{D3E44A2F-07E2-FD0A-A67A-5AF4B66B580E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64" name="Rectangle 4">
            <a:extLst>
              <a:ext uri="{FF2B5EF4-FFF2-40B4-BE49-F238E27FC236}">
                <a16:creationId xmlns:a16="http://schemas.microsoft.com/office/drawing/2014/main" id="{27585532-DA0F-1131-C392-403617E4865A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041400" y="762000"/>
            <a:ext cx="4775200" cy="35814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25" name="Rectangle 5">
            <a:extLst>
              <a:ext uri="{FF2B5EF4-FFF2-40B4-BE49-F238E27FC236}">
                <a16:creationId xmlns:a16="http://schemas.microsoft.com/office/drawing/2014/main" id="{BD2B75CC-F4FE-C6EA-2A62-2C15488B6299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572000"/>
            <a:ext cx="50292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37926" name="Rectangle 6">
            <a:extLst>
              <a:ext uri="{FF2B5EF4-FFF2-40B4-BE49-F238E27FC236}">
                <a16:creationId xmlns:a16="http://schemas.microsoft.com/office/drawing/2014/main" id="{2F33A8BB-57D4-17D2-77E9-CA34808A2D2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37927" name="Rectangle 7">
            <a:extLst>
              <a:ext uri="{FF2B5EF4-FFF2-40B4-BE49-F238E27FC236}">
                <a16:creationId xmlns:a16="http://schemas.microsoft.com/office/drawing/2014/main" id="{819DDB1E-806E-3FD2-10FD-AB48CD0334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9144000"/>
            <a:ext cx="29718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835C15D6-D0AA-4811-A3A1-287181E2CC5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148C20A-5C6F-F939-91D9-95FC537BE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BAFD0F8-F785-E3A0-72D2-E88777CE44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5B1DE56-3585-522B-F028-69AD456995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401E056-F074-4623-9150-5CB8103C620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527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DA768F5-A659-BA4E-34EF-5974181549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4ACDD7A-2AFA-0009-6D19-1206FB94F3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FCDD8A-8475-41DF-6BD6-A961E30FD0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D7534BA-C8CB-4C35-88B4-226589CBE3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77081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AA465B1-4149-DB5B-5DF6-34F11D9624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D9960C4-55F4-3D80-8349-9ABF9CD2FAE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9FE891C-C184-BAFB-99D5-94D727FF45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2EF18A-C9F4-4A62-9360-4B08A06D2DA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6032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72D465C-C41D-1A82-9A9B-370C1D6866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3B53589-BCCA-3DD1-6FF7-2AA75235BC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D2D21B1-BD27-1E39-C0E8-A8AF1FD1924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B345D88-A32F-4E62-96AB-69D6ADA43E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9983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C7F621F1-1848-431F-AB7D-E2690E7136E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5F77ED2-1E94-B292-15A9-432804A73F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FF37B30-941C-61BE-2500-1E214890C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EFFDB7-8998-494F-8182-53A957F8685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852897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A2DF542-65B1-11D0-09BA-73626E36233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1E23FFC8-A8C4-9584-67C3-01EB1583CE4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5A16035E-F26D-71C8-0E70-20E9A61C87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64BEFC4-D6B0-45EF-B723-AF2B0862C4A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61072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69DDF67F-8C06-A9DC-1340-5559803F2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5097BE3-067E-FF01-2570-ED622781C8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F8727BA-010A-3A23-BE4F-B4ABCE134D3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BA47F84-0EEC-45AB-8967-31B708FB652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52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59E783-9B17-5020-D296-D5B6BF8193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63C4FAC-7FB2-933C-F11A-AF1737AB6B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BC9D78-C31D-A38C-27BB-D01A98BB857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CD04060-E8C5-4EFB-B416-C86D5512961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233402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IN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F2D159-B803-62D1-5EA5-F2A9D9FD1B9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0609F81-CF4B-DC53-91C3-EE43C39AD79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4E13090-A625-E754-9ABC-667A4C752B0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E0F354F-9C74-4F62-B705-3E01B2AA9A7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9881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BC2A804-2452-7491-E298-306339AA017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C4E82BA-2552-6EFB-B1CD-4D1C7E6094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E7877E-B8A5-C108-E691-F2A32C8D48E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56F249-054A-45B7-94C6-136873AFE95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50861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2F113E9-6FA7-E191-DC7F-29F06037FD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BADB602-309C-D5AC-CF9A-4463C623D6A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11DD066-05E4-C2E6-8CD4-F5C6A73619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85D1FE-694E-462D-B585-AC4992B1C6C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9604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185EC9E1-3F9F-FE90-4ABE-C9794EF5125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E9A4156F-5E15-5C1D-3663-618D777B4FB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E7AC9AD-5A2D-715B-E65C-DFEAFEC6D4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53CEE1-A09F-4AB6-AC43-1FB7FED7605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8842142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6312A3D-D222-58A6-3417-2BCCDA3E6A3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F227A-4742-341F-F212-246A3937FC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E465200-AFEE-D90E-CFE4-6DA9EBC25B1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8464C4F-4B2B-4EEC-83EE-2F550844CEF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5038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221A4291-42E0-5BD5-888C-D68D0D6D3C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4162EE4-62C8-47D2-1730-F6C05B63E2D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AE55028-A466-0155-AEB0-C7168B7C5EF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AED72E7-CD36-4CB2-BB68-15F0C03CFAD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5139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>
            <a:extLst>
              <a:ext uri="{FF2B5EF4-FFF2-40B4-BE49-F238E27FC236}">
                <a16:creationId xmlns:a16="http://schemas.microsoft.com/office/drawing/2014/main" id="{156BB808-02FE-2375-6ACE-0D4775A88AC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22531" name="Rectangle 3">
            <a:extLst>
              <a:ext uri="{FF2B5EF4-FFF2-40B4-BE49-F238E27FC236}">
                <a16:creationId xmlns:a16="http://schemas.microsoft.com/office/drawing/2014/main" id="{49768B8D-8BB1-ED78-BBD9-E99D0EBDAA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27D0665-BA8E-216D-1684-5D15DA2F9EC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FD5FD8F1-765B-7A76-BD73-9F9D565FAB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0B034F7-3FE3-D81D-5F3B-90D55709CB5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CEDA330-0B22-4642-AB4C-8A01AB9DDAFB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customXml" Target="../ink/ink2.xml"/><Relationship Id="rId5" Type="http://schemas.openxmlformats.org/officeDocument/2006/relationships/image" Target="../media/image2.png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4.wmf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customXml" Target="../ink/ink4.xml"/><Relationship Id="rId7" Type="http://schemas.openxmlformats.org/officeDocument/2006/relationships/image" Target="../media/image8.png"/><Relationship Id="rId12" Type="http://schemas.openxmlformats.org/officeDocument/2006/relationships/image" Target="../media/image12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7.xml"/><Relationship Id="rId6" Type="http://schemas.openxmlformats.org/officeDocument/2006/relationships/image" Target="NULL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9" Type="http://schemas.openxmlformats.org/officeDocument/2006/relationships/image" Target="../media/image9.png"/><Relationship Id="rId1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13" Type="http://schemas.openxmlformats.org/officeDocument/2006/relationships/image" Target="../media/image7.png"/><Relationship Id="rId3" Type="http://schemas.openxmlformats.org/officeDocument/2006/relationships/customXml" Target="../ink/ink5.xml"/><Relationship Id="rId7" Type="http://schemas.openxmlformats.org/officeDocument/2006/relationships/image" Target="NULL"/><Relationship Id="rId12" Type="http://schemas.openxmlformats.org/officeDocument/2006/relationships/image" Target="../media/image8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6.xml"/><Relationship Id="rId6" Type="http://schemas.openxmlformats.org/officeDocument/2006/relationships/customXml" Target="../ink/ink6.xml"/><Relationship Id="rId11" Type="http://schemas.openxmlformats.org/officeDocument/2006/relationships/image" Target="../media/image500.png"/><Relationship Id="rId5" Type="http://schemas.openxmlformats.org/officeDocument/2006/relationships/image" Target="NULL"/><Relationship Id="rId10" Type="http://schemas.openxmlformats.org/officeDocument/2006/relationships/image" Target="NULL"/><Relationship Id="rId14" Type="http://schemas.openxmlformats.org/officeDocument/2006/relationships/image" Target="../media/image5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png"/><Relationship Id="rId5" Type="http://schemas.openxmlformats.org/officeDocument/2006/relationships/image" Target="../media/image8.png"/><Relationship Id="rId4" Type="http://schemas.openxmlformats.org/officeDocument/2006/relationships/image" Target="NUL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6.png"/><Relationship Id="rId7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8.png"/><Relationship Id="rId11" Type="http://schemas.openxmlformats.org/officeDocument/2006/relationships/image" Target="../media/image20.png"/><Relationship Id="rId5" Type="http://schemas.openxmlformats.org/officeDocument/2006/relationships/image" Target="NULL"/><Relationship Id="rId10" Type="http://schemas.openxmlformats.org/officeDocument/2006/relationships/customXml" Target="../ink/ink7.xml"/><Relationship Id="rId4" Type="http://schemas.openxmlformats.org/officeDocument/2006/relationships/image" Target="../media/image17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NULL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NULL"/><Relationship Id="rId5" Type="http://schemas.openxmlformats.org/officeDocument/2006/relationships/image" Target="NULL"/><Relationship Id="rId4" Type="http://schemas.openxmlformats.org/officeDocument/2006/relationships/image" Target="NULL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NULL"/><Relationship Id="rId3" Type="http://schemas.openxmlformats.org/officeDocument/2006/relationships/image" Target="NULL"/><Relationship Id="rId12" Type="http://schemas.openxmlformats.org/officeDocument/2006/relationships/image" Target="NULL"/><Relationship Id="rId2" Type="http://schemas.openxmlformats.org/officeDocument/2006/relationships/image" Target="NULL"/><Relationship Id="rId1" Type="http://schemas.openxmlformats.org/officeDocument/2006/relationships/slideLayout" Target="../slideLayouts/slideLayout6.xml"/><Relationship Id="rId11" Type="http://schemas.openxmlformats.org/officeDocument/2006/relationships/image" Target="NULL"/><Relationship Id="rId5" Type="http://schemas.openxmlformats.org/officeDocument/2006/relationships/customXml" Target="../ink/ink8.xml"/><Relationship Id="rId15" Type="http://schemas.openxmlformats.org/officeDocument/2006/relationships/image" Target="../media/image7.png"/><Relationship Id="rId10" Type="http://schemas.openxmlformats.org/officeDocument/2006/relationships/customXml" Target="../ink/ink9.xml"/><Relationship Id="rId4" Type="http://schemas.openxmlformats.org/officeDocument/2006/relationships/image" Target="NULL"/><Relationship Id="rId9" Type="http://schemas.openxmlformats.org/officeDocument/2006/relationships/image" Target="NULL"/><Relationship Id="rId1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ustomXml" Target="../ink/ink11.xml"/><Relationship Id="rId13" Type="http://schemas.openxmlformats.org/officeDocument/2006/relationships/customXml" Target="../ink/ink12.xml"/><Relationship Id="rId3" Type="http://schemas.openxmlformats.org/officeDocument/2006/relationships/image" Target="NULL"/><Relationship Id="rId7" Type="http://schemas.openxmlformats.org/officeDocument/2006/relationships/image" Target="NULL"/><Relationship Id="rId12" Type="http://schemas.openxmlformats.org/officeDocument/2006/relationships/image" Target="NULL"/><Relationship Id="rId17" Type="http://schemas.openxmlformats.org/officeDocument/2006/relationships/image" Target="../media/image7.png"/><Relationship Id="rId2" Type="http://schemas.openxmlformats.org/officeDocument/2006/relationships/image" Target="NULL"/><Relationship Id="rId16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11" Type="http://schemas.openxmlformats.org/officeDocument/2006/relationships/image" Target="NULL"/><Relationship Id="rId15" Type="http://schemas.openxmlformats.org/officeDocument/2006/relationships/image" Target="NULL"/><Relationship Id="rId10" Type="http://schemas.openxmlformats.org/officeDocument/2006/relationships/image" Target="NULL"/><Relationship Id="rId4" Type="http://schemas.openxmlformats.org/officeDocument/2006/relationships/customXml" Target="../ink/ink10.xml"/><Relationship Id="rId9" Type="http://schemas.openxmlformats.org/officeDocument/2006/relationships/image" Target="NUL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ustomXml" Target="../ink/ink14.xml"/><Relationship Id="rId18" Type="http://schemas.openxmlformats.org/officeDocument/2006/relationships/image" Target="../media/image8.png"/><Relationship Id="rId21" Type="http://schemas.openxmlformats.org/officeDocument/2006/relationships/image" Target="../media/image24.png"/><Relationship Id="rId7" Type="http://schemas.openxmlformats.org/officeDocument/2006/relationships/image" Target="NULL"/><Relationship Id="rId12" Type="http://schemas.openxmlformats.org/officeDocument/2006/relationships/customXml" Target="../ink/ink15.xml"/><Relationship Id="rId17" Type="http://schemas.openxmlformats.org/officeDocument/2006/relationships/image" Target="../media/image23.png"/><Relationship Id="rId2" Type="http://schemas.openxmlformats.org/officeDocument/2006/relationships/customXml" Target="../ink/ink13.xml"/><Relationship Id="rId16" Type="http://schemas.openxmlformats.org/officeDocument/2006/relationships/image" Target="../media/image22.png"/><Relationship Id="rId20" Type="http://schemas.openxmlformats.org/officeDocument/2006/relationships/customXml" Target="../ink/ink16.xml"/><Relationship Id="rId1" Type="http://schemas.openxmlformats.org/officeDocument/2006/relationships/slideLayout" Target="../slideLayouts/slideLayout6.xml"/><Relationship Id="rId11" Type="http://schemas.openxmlformats.org/officeDocument/2006/relationships/image" Target="../media/image21.png"/><Relationship Id="rId15" Type="http://schemas.openxmlformats.org/officeDocument/2006/relationships/image" Target="NULL"/><Relationship Id="rId10" Type="http://schemas.openxmlformats.org/officeDocument/2006/relationships/image" Target="../media/image200.png"/><Relationship Id="rId19" Type="http://schemas.openxmlformats.org/officeDocument/2006/relationships/image" Target="../media/image7.png"/><Relationship Id="rId9" Type="http://schemas.openxmlformats.org/officeDocument/2006/relationships/image" Target="NUL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customXml" Target="../ink/ink18.xml"/><Relationship Id="rId18" Type="http://schemas.openxmlformats.org/officeDocument/2006/relationships/image" Target="NULL"/><Relationship Id="rId21" Type="http://schemas.openxmlformats.org/officeDocument/2006/relationships/customXml" Target="../ink/ink20.xml"/><Relationship Id="rId7" Type="http://schemas.openxmlformats.org/officeDocument/2006/relationships/image" Target="NULL"/><Relationship Id="rId17" Type="http://schemas.openxmlformats.org/officeDocument/2006/relationships/image" Target="NULL"/><Relationship Id="rId2" Type="http://schemas.openxmlformats.org/officeDocument/2006/relationships/customXml" Target="../ink/ink17.xml"/><Relationship Id="rId16" Type="http://schemas.openxmlformats.org/officeDocument/2006/relationships/image" Target="NULL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11" Type="http://schemas.openxmlformats.org/officeDocument/2006/relationships/customXml" Target="../ink/ink19.xml"/><Relationship Id="rId15" Type="http://schemas.openxmlformats.org/officeDocument/2006/relationships/image" Target="NULL"/><Relationship Id="rId10" Type="http://schemas.openxmlformats.org/officeDocument/2006/relationships/image" Target="NULL"/><Relationship Id="rId19" Type="http://schemas.openxmlformats.org/officeDocument/2006/relationships/image" Target="../media/image8.png"/><Relationship Id="rId9" Type="http://schemas.openxmlformats.org/officeDocument/2006/relationships/image" Target="NULL"/><Relationship Id="rId22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8" Type="http://schemas.openxmlformats.org/officeDocument/2006/relationships/image" Target="../media/image8.png"/><Relationship Id="rId17" Type="http://schemas.openxmlformats.org/officeDocument/2006/relationships/image" Target="NULL"/><Relationship Id="rId2" Type="http://schemas.openxmlformats.org/officeDocument/2006/relationships/customXml" Target="../ink/ink21.xml"/><Relationship Id="rId16" Type="http://schemas.openxmlformats.org/officeDocument/2006/relationships/image" Target="NULL"/><Relationship Id="rId1" Type="http://schemas.openxmlformats.org/officeDocument/2006/relationships/slideLayout" Target="../slideLayouts/slideLayout6.xml"/><Relationship Id="rId15" Type="http://schemas.openxmlformats.org/officeDocument/2006/relationships/image" Target="NULL"/><Relationship Id="rId1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ext Box 4">
            <a:extLst>
              <a:ext uri="{FF2B5EF4-FFF2-40B4-BE49-F238E27FC236}">
                <a16:creationId xmlns:a16="http://schemas.microsoft.com/office/drawing/2014/main" id="{472C9C1F-24E6-FBD9-B740-6BFECB9FDE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932" y="5048250"/>
            <a:ext cx="834851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en-US" altLang="en-US" sz="3600" dirty="0">
                <a:solidFill>
                  <a:schemeClr val="accent2"/>
                </a:solidFill>
                <a:latin typeface="Brush Script Std" pitchFamily="66" charset="0"/>
              </a:rPr>
              <a:t>Closing Discussions on Conservation Laws for Control Volumes……</a:t>
            </a:r>
          </a:p>
        </p:txBody>
      </p:sp>
      <p:sp>
        <p:nvSpPr>
          <p:cNvPr id="1029" name="Rectangle 10">
            <a:extLst>
              <a:ext uri="{FF2B5EF4-FFF2-40B4-BE49-F238E27FC236}">
                <a16:creationId xmlns:a16="http://schemas.microsoft.com/office/drawing/2014/main" id="{CB68BA96-415B-5E33-00FD-30BF6B9AECEA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990600" y="3170237"/>
            <a:ext cx="6400800" cy="1447800"/>
          </a:xfrm>
        </p:spPr>
        <p:txBody>
          <a:bodyPr/>
          <a:lstStyle/>
          <a:p>
            <a:pPr eaLnBrk="1" hangingPunct="1"/>
            <a:endParaRPr lang="en-US" altLang="en-US" sz="1600" i="1" dirty="0"/>
          </a:p>
          <a:p>
            <a:pPr eaLnBrk="1" hangingPunct="1"/>
            <a:r>
              <a:rPr lang="en-US" altLang="en-US" sz="1600" b="1" dirty="0">
                <a:latin typeface="Script MT Bold" panose="03040602040607080904" pitchFamily="66" charset="0"/>
              </a:rPr>
              <a:t>P M V Subbarao</a:t>
            </a:r>
          </a:p>
          <a:p>
            <a:pPr eaLnBrk="1" hangingPunct="1"/>
            <a:r>
              <a:rPr lang="en-US" altLang="en-US" sz="1600" i="1" dirty="0"/>
              <a:t>Professor</a:t>
            </a:r>
          </a:p>
          <a:p>
            <a:pPr eaLnBrk="1" hangingPunct="1"/>
            <a:r>
              <a:rPr lang="en-US" altLang="en-US" sz="1600" i="1" dirty="0"/>
              <a:t>Mechanical Engineering Department</a:t>
            </a:r>
          </a:p>
          <a:p>
            <a:pPr eaLnBrk="1" hangingPunct="1"/>
            <a:r>
              <a:rPr lang="en-US" altLang="en-US" sz="1600" i="1" dirty="0"/>
              <a:t>I </a:t>
            </a:r>
            <a:r>
              <a:rPr lang="en-US" altLang="en-US" sz="1600" i="1" dirty="0" err="1"/>
              <a:t>I</a:t>
            </a:r>
            <a:r>
              <a:rPr lang="en-US" altLang="en-US" sz="1600" i="1" dirty="0"/>
              <a:t> T Delhi</a:t>
            </a:r>
          </a:p>
        </p:txBody>
      </p:sp>
      <p:sp>
        <p:nvSpPr>
          <p:cNvPr id="1030" name="Rectangle 2">
            <a:extLst>
              <a:ext uri="{FF2B5EF4-FFF2-40B4-BE49-F238E27FC236}">
                <a16:creationId xmlns:a16="http://schemas.microsoft.com/office/drawing/2014/main" id="{38FFE20B-73C7-E8DE-841B-1D8E2EFA3FD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582614" y="381000"/>
            <a:ext cx="7951786" cy="838200"/>
          </a:xfrm>
        </p:spPr>
        <p:txBody>
          <a:bodyPr/>
          <a:lstStyle/>
          <a:p>
            <a:r>
              <a:rPr lang="en-US" altLang="en-US" sz="2800" dirty="0"/>
              <a:t>Further Discussions on Conservation Equations for Fluid Flows</a:t>
            </a:r>
          </a:p>
        </p:txBody>
      </p:sp>
      <p:pic>
        <p:nvPicPr>
          <p:cNvPr id="12" name="Rectangle 19458">
            <a:extLst>
              <a:ext uri="{FF2B5EF4-FFF2-40B4-BE49-F238E27FC236}">
                <a16:creationId xmlns:a16="http://schemas.microsoft.com/office/drawing/2014/main" id="{847882E2-05D7-BA05-6D9C-F485728B8A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38068" y="1482481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1032" name="Group 8">
            <a:extLst>
              <a:ext uri="{FF2B5EF4-FFF2-40B4-BE49-F238E27FC236}">
                <a16:creationId xmlns:a16="http://schemas.microsoft.com/office/drawing/2014/main" id="{D1A4B93D-C763-4A33-44F6-6B945AD141A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33" name="Group 9">
              <a:extLst>
                <a:ext uri="{FF2B5EF4-FFF2-40B4-BE49-F238E27FC236}">
                  <a16:creationId xmlns:a16="http://schemas.microsoft.com/office/drawing/2014/main" id="{A71D9C11-F2B9-61D3-4472-38E7036F093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43" name="Rectangle 10">
                <a:extLst>
                  <a:ext uri="{FF2B5EF4-FFF2-40B4-BE49-F238E27FC236}">
                    <a16:creationId xmlns:a16="http://schemas.microsoft.com/office/drawing/2014/main" id="{7EC14DDC-FFA8-7E2C-BF56-79CC97E6A00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4" name="Rectangle 11">
                <a:extLst>
                  <a:ext uri="{FF2B5EF4-FFF2-40B4-BE49-F238E27FC236}">
                    <a16:creationId xmlns:a16="http://schemas.microsoft.com/office/drawing/2014/main" id="{65D8C5DB-2D09-3E96-93E1-9DC5B6EF2C5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4" name="Group 12">
              <a:extLst>
                <a:ext uri="{FF2B5EF4-FFF2-40B4-BE49-F238E27FC236}">
                  <a16:creationId xmlns:a16="http://schemas.microsoft.com/office/drawing/2014/main" id="{E0F47007-6EDF-F603-2060-435259CD88D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41" name="Rectangle 13">
                <a:extLst>
                  <a:ext uri="{FF2B5EF4-FFF2-40B4-BE49-F238E27FC236}">
                    <a16:creationId xmlns:a16="http://schemas.microsoft.com/office/drawing/2014/main" id="{57092D01-85BC-9B96-6518-5A7DFF676EF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2" name="Rectangle 14">
                <a:extLst>
                  <a:ext uri="{FF2B5EF4-FFF2-40B4-BE49-F238E27FC236}">
                    <a16:creationId xmlns:a16="http://schemas.microsoft.com/office/drawing/2014/main" id="{7FF829D5-44AA-48D1-222E-40423174B53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5" name="Group 15">
              <a:extLst>
                <a:ext uri="{FF2B5EF4-FFF2-40B4-BE49-F238E27FC236}">
                  <a16:creationId xmlns:a16="http://schemas.microsoft.com/office/drawing/2014/main" id="{257EDAFB-1D0C-15E3-3083-8257A11C48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39" name="Rectangle 16">
                <a:extLst>
                  <a:ext uri="{FF2B5EF4-FFF2-40B4-BE49-F238E27FC236}">
                    <a16:creationId xmlns:a16="http://schemas.microsoft.com/office/drawing/2014/main" id="{040CEBFF-9CC8-8C0B-BCDA-E75666F00E1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40" name="Rectangle 17">
                <a:extLst>
                  <a:ext uri="{FF2B5EF4-FFF2-40B4-BE49-F238E27FC236}">
                    <a16:creationId xmlns:a16="http://schemas.microsoft.com/office/drawing/2014/main" id="{0783A812-E35F-9ABD-EB67-80F6DE845B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  <p:grpSp>
          <p:nvGrpSpPr>
            <p:cNvPr id="1036" name="Group 18">
              <a:extLst>
                <a:ext uri="{FF2B5EF4-FFF2-40B4-BE49-F238E27FC236}">
                  <a16:creationId xmlns:a16="http://schemas.microsoft.com/office/drawing/2014/main" id="{C167D57E-06D7-8E3C-C558-BE9E5C6638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37" name="Rectangle 19">
                <a:extLst>
                  <a:ext uri="{FF2B5EF4-FFF2-40B4-BE49-F238E27FC236}">
                    <a16:creationId xmlns:a16="http://schemas.microsoft.com/office/drawing/2014/main" id="{BF42FE33-2613-A2AB-FFA3-113EF36B0B3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  <p:sp>
            <p:nvSpPr>
              <p:cNvPr id="1038" name="Rectangle 20">
                <a:extLst>
                  <a:ext uri="{FF2B5EF4-FFF2-40B4-BE49-F238E27FC236}">
                    <a16:creationId xmlns:a16="http://schemas.microsoft.com/office/drawing/2014/main" id="{7341A0AC-222D-7686-00D1-B42E27698B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endParaRPr lang="en-IN" altLang="en-US"/>
              </a:p>
            </p:txBody>
          </p:sp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26" name="Ink 22">
                <a:extLst>
                  <a:ext uri="{FF2B5EF4-FFF2-40B4-BE49-F238E27FC236}">
                    <a16:creationId xmlns:a16="http://schemas.microsoft.com/office/drawing/2014/main" id="{19C0FD34-8D07-C20E-022C-3D7A4E92975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4224000" y="7480300"/>
              <a:ext cx="1588" cy="1588"/>
            </p14:xfrm>
          </p:contentPart>
        </mc:Choice>
        <mc:Fallback xmlns="">
          <p:pic>
            <p:nvPicPr>
              <p:cNvPr id="1026" name="Ink 22">
                <a:extLst>
                  <a:ext uri="{FF2B5EF4-FFF2-40B4-BE49-F238E27FC236}">
                    <a16:creationId xmlns:a16="http://schemas.microsoft.com/office/drawing/2014/main" id="{19C0FD34-8D07-C20E-022C-3D7A4E92975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4182712" y="7439012"/>
                <a:ext cx="84164" cy="8416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027" name="Ink 20">
                <a:extLst>
                  <a:ext uri="{FF2B5EF4-FFF2-40B4-BE49-F238E27FC236}">
                    <a16:creationId xmlns:a16="http://schemas.microsoft.com/office/drawing/2014/main" id="{AF12B184-8458-8638-4619-FFDB83A2C7D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336550" y="4937125"/>
              <a:ext cx="1588" cy="1588"/>
            </p14:xfrm>
          </p:contentPart>
        </mc:Choice>
        <mc:Fallback xmlns="">
          <p:pic>
            <p:nvPicPr>
              <p:cNvPr id="1027" name="Ink 20">
                <a:extLst>
                  <a:ext uri="{FF2B5EF4-FFF2-40B4-BE49-F238E27FC236}">
                    <a16:creationId xmlns:a16="http://schemas.microsoft.com/office/drawing/2014/main" id="{AF12B184-8458-8638-4619-FFDB83A2C7D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95262" y="4895837"/>
                <a:ext cx="84164" cy="84164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25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32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68936B4A-562E-F1E3-62B8-6632EA8E31F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28600" y="234950"/>
            <a:ext cx="6781800" cy="868363"/>
          </a:xfrm>
        </p:spPr>
        <p:txBody>
          <a:bodyPr/>
          <a:lstStyle/>
          <a:p>
            <a:r>
              <a:rPr lang="en-US" altLang="en-US" sz="2800">
                <a:latin typeface="TimesNewRomanPSMT"/>
              </a:rPr>
              <a:t>Rate Equations for Laws of Nature : Control Mass </a:t>
            </a:r>
          </a:p>
        </p:txBody>
      </p:sp>
      <p:pic>
        <p:nvPicPr>
          <p:cNvPr id="6147" name="Picture 4">
            <a:extLst>
              <a:ext uri="{FF2B5EF4-FFF2-40B4-BE49-F238E27FC236}">
                <a16:creationId xmlns:a16="http://schemas.microsoft.com/office/drawing/2014/main" id="{73130F62-4C44-1C6A-1EA1-E609EA1615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7825" y="1295400"/>
            <a:ext cx="4981575" cy="2705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7" name="TextBox 4">
            <a:extLst>
              <a:ext uri="{FF2B5EF4-FFF2-40B4-BE49-F238E27FC236}">
                <a16:creationId xmlns:a16="http://schemas.microsoft.com/office/drawing/2014/main" id="{ACA01026-EAB4-7031-5361-856FD39623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4038600"/>
            <a:ext cx="30654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Mass :</a:t>
            </a:r>
          </a:p>
        </p:txBody>
      </p:sp>
      <p:graphicFrame>
        <p:nvGraphicFramePr>
          <p:cNvPr id="5122" name="Object 5">
            <a:extLst>
              <a:ext uri="{FF2B5EF4-FFF2-40B4-BE49-F238E27FC236}">
                <a16:creationId xmlns:a16="http://schemas.microsoft.com/office/drawing/2014/main" id="{2FCA2A61-96FE-8095-07E6-1AA925AF80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3400" y="3886200"/>
          <a:ext cx="1447800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647419" imgH="393529" progId="Equation.3">
                  <p:embed/>
                </p:oleObj>
              </mc:Choice>
              <mc:Fallback>
                <p:oleObj name="Equation" r:id="rId3" imgW="647419" imgH="393529" progId="Equation.3">
                  <p:embed/>
                  <p:pic>
                    <p:nvPicPr>
                      <p:cNvPr id="5122" name="Object 5">
                        <a:extLst>
                          <a:ext uri="{FF2B5EF4-FFF2-40B4-BE49-F238E27FC236}">
                            <a16:creationId xmlns:a16="http://schemas.microsoft.com/office/drawing/2014/main" id="{2FCA2A61-96FE-8095-07E6-1AA925AF80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3886200"/>
                        <a:ext cx="1447800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8" name="TextBox 6">
            <a:extLst>
              <a:ext uri="{FF2B5EF4-FFF2-40B4-BE49-F238E27FC236}">
                <a16:creationId xmlns:a16="http://schemas.microsoft.com/office/drawing/2014/main" id="{42BF28C9-3656-915A-F1F4-1E5D7E0140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0" y="5140325"/>
            <a:ext cx="38322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Conservation of Momentum :</a:t>
            </a:r>
          </a:p>
        </p:txBody>
      </p:sp>
      <p:graphicFrame>
        <p:nvGraphicFramePr>
          <p:cNvPr id="5123" name="Object 6">
            <a:extLst>
              <a:ext uri="{FF2B5EF4-FFF2-40B4-BE49-F238E27FC236}">
                <a16:creationId xmlns:a16="http://schemas.microsoft.com/office/drawing/2014/main" id="{2816F514-1BA7-C143-8046-4F0746DB31D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670425" y="4835525"/>
          <a:ext cx="2411413" cy="963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1079032" imgH="431613" progId="Equation.3">
                  <p:embed/>
                </p:oleObj>
              </mc:Choice>
              <mc:Fallback>
                <p:oleObj name="Equation" r:id="rId5" imgW="1079032" imgH="431613" progId="Equation.3">
                  <p:embed/>
                  <p:pic>
                    <p:nvPicPr>
                      <p:cNvPr id="5123" name="Object 6">
                        <a:extLst>
                          <a:ext uri="{FF2B5EF4-FFF2-40B4-BE49-F238E27FC236}">
                            <a16:creationId xmlns:a16="http://schemas.microsoft.com/office/drawing/2014/main" id="{2816F514-1BA7-C143-8046-4F0746DB31D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0425" y="4835525"/>
                        <a:ext cx="2411413" cy="963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29" name="TextBox 8">
            <a:extLst>
              <a:ext uri="{FF2B5EF4-FFF2-40B4-BE49-F238E27FC236}">
                <a16:creationId xmlns:a16="http://schemas.microsoft.com/office/drawing/2014/main" id="{1A0CDEF5-F09F-465B-D2DB-907F23B777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6019800"/>
            <a:ext cx="3890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/>
              <a:t>First law of thermodynamics :</a:t>
            </a:r>
          </a:p>
        </p:txBody>
      </p:sp>
      <p:graphicFrame>
        <p:nvGraphicFramePr>
          <p:cNvPr id="5124" name="Object 7">
            <a:extLst>
              <a:ext uri="{FF2B5EF4-FFF2-40B4-BE49-F238E27FC236}">
                <a16:creationId xmlns:a16="http://schemas.microsoft.com/office/drawing/2014/main" id="{0B15E9FF-4B71-E778-DC47-8ECA501983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00538" y="5867400"/>
          <a:ext cx="2100262" cy="879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939392" imgH="393529" progId="Equation.3">
                  <p:embed/>
                </p:oleObj>
              </mc:Choice>
              <mc:Fallback>
                <p:oleObj name="Equation" r:id="rId7" imgW="939392" imgH="393529" progId="Equation.3">
                  <p:embed/>
                  <p:pic>
                    <p:nvPicPr>
                      <p:cNvPr id="5124" name="Object 7">
                        <a:extLst>
                          <a:ext uri="{FF2B5EF4-FFF2-40B4-BE49-F238E27FC236}">
                            <a16:creationId xmlns:a16="http://schemas.microsoft.com/office/drawing/2014/main" id="{0B15E9FF-4B71-E778-DC47-8ECA501983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00538" y="5867400"/>
                        <a:ext cx="2100262" cy="879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154" name="Group 38">
            <a:extLst>
              <a:ext uri="{FF2B5EF4-FFF2-40B4-BE49-F238E27FC236}">
                <a16:creationId xmlns:a16="http://schemas.microsoft.com/office/drawing/2014/main" id="{E5B132DD-398A-0284-0F2F-47ECDF51FAF0}"/>
              </a:ext>
            </a:extLst>
          </p:cNvPr>
          <p:cNvGrpSpPr>
            <a:grpSpLocks/>
          </p:cNvGrpSpPr>
          <p:nvPr/>
        </p:nvGrpSpPr>
        <p:grpSpPr bwMode="auto">
          <a:xfrm>
            <a:off x="0" y="25400"/>
            <a:ext cx="9144000" cy="6858000"/>
            <a:chOff x="0" y="0"/>
            <a:chExt cx="9144000" cy="6858000"/>
          </a:xfrm>
        </p:grpSpPr>
        <p:grpSp>
          <p:nvGrpSpPr>
            <p:cNvPr id="6155" name="Group 19">
              <a:extLst>
                <a:ext uri="{FF2B5EF4-FFF2-40B4-BE49-F238E27FC236}">
                  <a16:creationId xmlns:a16="http://schemas.microsoft.com/office/drawing/2014/main" id="{81E52563-E6E2-E69B-CC61-974816A85A9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157" name="Group 8">
                <a:extLst>
                  <a:ext uri="{FF2B5EF4-FFF2-40B4-BE49-F238E27FC236}">
                    <a16:creationId xmlns:a16="http://schemas.microsoft.com/office/drawing/2014/main" id="{418CAEAA-2A5B-24CF-036B-AE4EB06830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6159" name="Group 9">
                  <a:extLst>
                    <a:ext uri="{FF2B5EF4-FFF2-40B4-BE49-F238E27FC236}">
                      <a16:creationId xmlns:a16="http://schemas.microsoft.com/office/drawing/2014/main" id="{54525CD8-EC7C-F444-BDB2-35D10CDE121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169" name="Rectangle 10">
                    <a:extLst>
                      <a:ext uri="{FF2B5EF4-FFF2-40B4-BE49-F238E27FC236}">
                        <a16:creationId xmlns:a16="http://schemas.microsoft.com/office/drawing/2014/main" id="{8E28E458-52B4-F35A-1ADD-99B4DAD58E1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70" name="Rectangle 11">
                    <a:extLst>
                      <a:ext uri="{FF2B5EF4-FFF2-40B4-BE49-F238E27FC236}">
                        <a16:creationId xmlns:a16="http://schemas.microsoft.com/office/drawing/2014/main" id="{5E760E12-0040-AF5D-5DEC-F8F2B61CEC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0" name="Group 12">
                  <a:extLst>
                    <a:ext uri="{FF2B5EF4-FFF2-40B4-BE49-F238E27FC236}">
                      <a16:creationId xmlns:a16="http://schemas.microsoft.com/office/drawing/2014/main" id="{C18369E2-9EE8-6861-461A-8B0D125AEB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167" name="Rectangle 13">
                    <a:extLst>
                      <a:ext uri="{FF2B5EF4-FFF2-40B4-BE49-F238E27FC236}">
                        <a16:creationId xmlns:a16="http://schemas.microsoft.com/office/drawing/2014/main" id="{A02A268A-C693-9F91-C09B-1D3FC7D1AB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8" name="Rectangle 14">
                    <a:extLst>
                      <a:ext uri="{FF2B5EF4-FFF2-40B4-BE49-F238E27FC236}">
                        <a16:creationId xmlns:a16="http://schemas.microsoft.com/office/drawing/2014/main" id="{058138D0-F9B0-4671-B96A-A9DD248610E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1" name="Group 15">
                  <a:extLst>
                    <a:ext uri="{FF2B5EF4-FFF2-40B4-BE49-F238E27FC236}">
                      <a16:creationId xmlns:a16="http://schemas.microsoft.com/office/drawing/2014/main" id="{BA4FCF18-AAF8-3C02-58B7-3BC014DFB8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165" name="Rectangle 16">
                    <a:extLst>
                      <a:ext uri="{FF2B5EF4-FFF2-40B4-BE49-F238E27FC236}">
                        <a16:creationId xmlns:a16="http://schemas.microsoft.com/office/drawing/2014/main" id="{CCB85386-A0B5-1BE2-2CF2-DD8767377DA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6" name="Rectangle 17">
                    <a:extLst>
                      <a:ext uri="{FF2B5EF4-FFF2-40B4-BE49-F238E27FC236}">
                        <a16:creationId xmlns:a16="http://schemas.microsoft.com/office/drawing/2014/main" id="{5450CEE8-FB6C-1A6C-8823-7F3A32D1B1C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6162" name="Group 18">
                  <a:extLst>
                    <a:ext uri="{FF2B5EF4-FFF2-40B4-BE49-F238E27FC236}">
                      <a16:creationId xmlns:a16="http://schemas.microsoft.com/office/drawing/2014/main" id="{EFBA0B20-8F03-3726-549C-EA855EA804D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6163" name="Rectangle 19">
                    <a:extLst>
                      <a:ext uri="{FF2B5EF4-FFF2-40B4-BE49-F238E27FC236}">
                        <a16:creationId xmlns:a16="http://schemas.microsoft.com/office/drawing/2014/main" id="{8636155C-768D-EDA2-FDF2-D40C81427AE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64" name="Rectangle 20">
                    <a:extLst>
                      <a:ext uri="{FF2B5EF4-FFF2-40B4-BE49-F238E27FC236}">
                        <a16:creationId xmlns:a16="http://schemas.microsoft.com/office/drawing/2014/main" id="{B3B87D2B-FAEB-7F1F-F74B-69D8D2E31F5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3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9388" y="10668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15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61E7E6D-F2B6-C530-3A41-BB82E990F25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7" grpId="0"/>
      <p:bldP spid="5128" grpId="0"/>
      <p:bldP spid="51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986463" y="4492625"/>
              <a:ext cx="3078162" cy="638175"/>
            </p14:xfrm>
          </p:contentPart>
        </mc:Choice>
        <mc:Fallback xmlns="">
          <p:pic>
            <p:nvPicPr>
              <p:cNvPr id="18437" name="Ink 9">
                <a:extLst>
                  <a:ext uri="{FF2B5EF4-FFF2-40B4-BE49-F238E27FC236}">
                    <a16:creationId xmlns:a16="http://schemas.microsoft.com/office/drawing/2014/main" id="{E3692FC7-18E8-19A2-95E1-2457CBF5D705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977106" y="4483261"/>
                <a:ext cx="3096876" cy="656902"/>
              </a:xfrm>
              <a:prstGeom prst="rect">
                <a:avLst/>
              </a:prstGeom>
            </p:spPr>
          </p:pic>
        </mc:Fallback>
      </mc:AlternateContent>
      <p:sp>
        <p:nvSpPr>
          <p:cNvPr id="22" name="Title 1">
            <a:extLst>
              <a:ext uri="{FF2B5EF4-FFF2-40B4-BE49-F238E27FC236}">
                <a16:creationId xmlns:a16="http://schemas.microsoft.com/office/drawing/2014/main" id="{EE8FFC87-8547-059C-2E78-B94F7D356465}"/>
              </a:ext>
            </a:extLst>
          </p:cNvPr>
          <p:cNvSpPr txBox="1">
            <a:spLocks/>
          </p:cNvSpPr>
          <p:nvPr/>
        </p:nvSpPr>
        <p:spPr>
          <a:xfrm>
            <a:off x="1808540" y="304800"/>
            <a:ext cx="6021411" cy="84424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charset="0"/>
              </a:defRPr>
            </a:lvl9pPr>
          </a:lstStyle>
          <a:p>
            <a:r>
              <a:rPr lang="en-US" altLang="en-US" sz="2800" kern="0" dirty="0"/>
              <a:t>Conservation Equations for A Fluid System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A3B9AD-F600-0F91-97EA-993F82B5E3CD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5A43573-F791-B664-6242-C020489C561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5" name="Group 38">
              <a:extLst>
                <a:ext uri="{FF2B5EF4-FFF2-40B4-BE49-F238E27FC236}">
                  <a16:creationId xmlns:a16="http://schemas.microsoft.com/office/drawing/2014/main" id="{C897D99A-1A06-804A-18D4-564225ECBDB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1" name="Group 19">
                <a:extLst>
                  <a:ext uri="{FF2B5EF4-FFF2-40B4-BE49-F238E27FC236}">
                    <a16:creationId xmlns:a16="http://schemas.microsoft.com/office/drawing/2014/main" id="{7628BCCF-6B12-2276-B816-ACCA28FC07D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8433" name="Group 18432">
                  <a:extLst>
                    <a:ext uri="{FF2B5EF4-FFF2-40B4-BE49-F238E27FC236}">
                      <a16:creationId xmlns:a16="http://schemas.microsoft.com/office/drawing/2014/main" id="{8423C8A7-36F3-EC3C-C9BB-ED1990AA0FE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8435" name="Group 18434">
                    <a:extLst>
                      <a:ext uri="{FF2B5EF4-FFF2-40B4-BE49-F238E27FC236}">
                        <a16:creationId xmlns:a16="http://schemas.microsoft.com/office/drawing/2014/main" id="{985BBEEE-0DF6-3AEA-4E55-0B7D2931E1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46" name="Rectangle 10">
                      <a:extLst>
                        <a:ext uri="{FF2B5EF4-FFF2-40B4-BE49-F238E27FC236}">
                          <a16:creationId xmlns:a16="http://schemas.microsoft.com/office/drawing/2014/main" id="{D77EEBAB-3A86-CBE7-1AFD-0E5D96181A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7" name="Rectangle 11">
                      <a:extLst>
                        <a:ext uri="{FF2B5EF4-FFF2-40B4-BE49-F238E27FC236}">
                          <a16:creationId xmlns:a16="http://schemas.microsoft.com/office/drawing/2014/main" id="{D2650203-6F13-E3B5-55BE-D18C1C59AF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6" name="Group 18435">
                    <a:extLst>
                      <a:ext uri="{FF2B5EF4-FFF2-40B4-BE49-F238E27FC236}">
                        <a16:creationId xmlns:a16="http://schemas.microsoft.com/office/drawing/2014/main" id="{A7CC4587-5255-907D-98A1-0A1F2080E64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44" name="Rectangle 13">
                      <a:extLst>
                        <a:ext uri="{FF2B5EF4-FFF2-40B4-BE49-F238E27FC236}">
                          <a16:creationId xmlns:a16="http://schemas.microsoft.com/office/drawing/2014/main" id="{D0E9E31B-2FF2-8545-4E94-523EFC34070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5" name="Rectangle 14">
                      <a:extLst>
                        <a:ext uri="{FF2B5EF4-FFF2-40B4-BE49-F238E27FC236}">
                          <a16:creationId xmlns:a16="http://schemas.microsoft.com/office/drawing/2014/main" id="{6F698A7B-B75A-FA19-8A74-AF7B981712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8" name="Group 18437">
                    <a:extLst>
                      <a:ext uri="{FF2B5EF4-FFF2-40B4-BE49-F238E27FC236}">
                        <a16:creationId xmlns:a16="http://schemas.microsoft.com/office/drawing/2014/main" id="{CECF83FE-8BE2-9E69-7DBF-859F3E1BC1A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42" name="Rectangle 18441">
                      <a:extLst>
                        <a:ext uri="{FF2B5EF4-FFF2-40B4-BE49-F238E27FC236}">
                          <a16:creationId xmlns:a16="http://schemas.microsoft.com/office/drawing/2014/main" id="{02DA5519-CD5B-4BA3-442F-D56C3090EB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3" name="Rectangle 18442">
                      <a:extLst>
                        <a:ext uri="{FF2B5EF4-FFF2-40B4-BE49-F238E27FC236}">
                          <a16:creationId xmlns:a16="http://schemas.microsoft.com/office/drawing/2014/main" id="{37C69D31-7ED8-45C7-A7DF-3460FD3FFD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8439" name="Group 18">
                    <a:extLst>
                      <a:ext uri="{FF2B5EF4-FFF2-40B4-BE49-F238E27FC236}">
                        <a16:creationId xmlns:a16="http://schemas.microsoft.com/office/drawing/2014/main" id="{A1183D11-8FC5-0401-0349-3F9F52B4248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8440" name="Rectangle 19">
                      <a:extLst>
                        <a:ext uri="{FF2B5EF4-FFF2-40B4-BE49-F238E27FC236}">
                          <a16:creationId xmlns:a16="http://schemas.microsoft.com/office/drawing/2014/main" id="{7D5FE0A1-5BE8-EE0F-E0F8-60E8AF47E5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41" name="Rectangle 20">
                      <a:extLst>
                        <a:ext uri="{FF2B5EF4-FFF2-40B4-BE49-F238E27FC236}">
                          <a16:creationId xmlns:a16="http://schemas.microsoft.com/office/drawing/2014/main" id="{B93D7CC8-44E2-102D-1844-ABDA31A44E7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8434" name="Rectangle 21">
                  <a:extLst>
                    <a:ext uri="{FF2B5EF4-FFF2-40B4-BE49-F238E27FC236}">
                      <a16:creationId xmlns:a16="http://schemas.microsoft.com/office/drawing/2014/main" id="{B47FD0F0-E5FA-236D-1F0F-EE3DF10351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8432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5130AF4C-9725-1858-3A40-AA489D6B1B6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83B8E50F-3D0E-35B2-4C93-F1500FF74CE5}"/>
                  </a:ext>
                </a:extLst>
              </p:cNvPr>
              <p:cNvSpPr txBox="1"/>
              <p:nvPr/>
            </p:nvSpPr>
            <p:spPr bwMode="auto">
              <a:xfrm>
                <a:off x="1223252" y="1676400"/>
                <a:ext cx="7246449" cy="117855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2">
                <a:extLst>
                  <a:ext uri="{FF2B5EF4-FFF2-40B4-BE49-F238E27FC236}">
                    <a16:creationId xmlns:a16="http://schemas.microsoft.com/office/drawing/2014/main" id="{83B8E50F-3D0E-35B2-4C93-F1500FF74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23252" y="1676400"/>
                <a:ext cx="7246449" cy="1178553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B2D9AA0D-254A-AC2C-D9E1-A8A2FB87A68F}"/>
              </a:ext>
            </a:extLst>
          </p:cNvPr>
          <p:cNvSpPr txBox="1"/>
          <p:nvPr/>
        </p:nvSpPr>
        <p:spPr>
          <a:xfrm>
            <a:off x="381000" y="3119735"/>
            <a:ext cx="4847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steady state steady flow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2">
                <a:extLst>
                  <a:ext uri="{FF2B5EF4-FFF2-40B4-BE49-F238E27FC236}">
                    <a16:creationId xmlns:a16="http://schemas.microsoft.com/office/drawing/2014/main" id="{B8096DCA-FF00-D79D-BB26-3A7903339127}"/>
                  </a:ext>
                </a:extLst>
              </p:cNvPr>
              <p:cNvSpPr txBox="1"/>
              <p:nvPr/>
            </p:nvSpPr>
            <p:spPr bwMode="auto">
              <a:xfrm>
                <a:off x="4876800" y="3037674"/>
                <a:ext cx="3425010" cy="92472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 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𝑜𝑢𝑡𝑙𝑒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=1,2…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𝑖𝑛𝑙𝑒𝑡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2">
                <a:extLst>
                  <a:ext uri="{FF2B5EF4-FFF2-40B4-BE49-F238E27FC236}">
                    <a16:creationId xmlns:a16="http://schemas.microsoft.com/office/drawing/2014/main" id="{B8096DCA-FF00-D79D-BB26-3A7903339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876800" y="3037674"/>
                <a:ext cx="3425010" cy="92472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232D5C3A-1A0C-163A-571C-20FA4241D6A5}"/>
              </a:ext>
            </a:extLst>
          </p:cNvPr>
          <p:cNvSpPr txBox="1"/>
          <p:nvPr/>
        </p:nvSpPr>
        <p:spPr>
          <a:xfrm>
            <a:off x="655286" y="1295400"/>
            <a:ext cx="2970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2"/>
                </a:solidFill>
              </a:rPr>
              <a:t>Conservation of Mass: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4621203-268D-63D5-446A-BB673F668E0C}"/>
              </a:ext>
            </a:extLst>
          </p:cNvPr>
          <p:cNvSpPr txBox="1"/>
          <p:nvPr/>
        </p:nvSpPr>
        <p:spPr>
          <a:xfrm>
            <a:off x="381000" y="3657600"/>
            <a:ext cx="4572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en-US" sz="2400" dirty="0">
                <a:solidFill>
                  <a:srgbClr val="C00000"/>
                </a:solidFill>
              </a:rPr>
              <a:t>Conservation of Momentum</a:t>
            </a:r>
            <a:endParaRPr lang="en-US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6">
                <a:extLst>
                  <a:ext uri="{FF2B5EF4-FFF2-40B4-BE49-F238E27FC236}">
                    <a16:creationId xmlns:a16="http://schemas.microsoft.com/office/drawing/2014/main" id="{A5B69722-07A1-269C-0AF7-1917920E116F}"/>
                  </a:ext>
                </a:extLst>
              </p:cNvPr>
              <p:cNvSpPr txBox="1"/>
              <p:nvPr/>
            </p:nvSpPr>
            <p:spPr bwMode="auto">
              <a:xfrm>
                <a:off x="473075" y="40386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acc>
                            <m:accPr>
                              <m:chr m:val="⃗"/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𝑀</m:t>
                              </m:r>
                            </m:e>
                          </m:acc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𝐵𝑜𝑑𝑦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IN" dirty="0">
                          <a:solidFill>
                            <a:srgbClr val="000000"/>
                          </a:solidFill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4" name="Object 6">
                <a:extLst>
                  <a:ext uri="{FF2B5EF4-FFF2-40B4-BE49-F238E27FC236}">
                    <a16:creationId xmlns:a16="http://schemas.microsoft.com/office/drawing/2014/main" id="{A5B69722-07A1-269C-0AF7-1917920E11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4038600"/>
                <a:ext cx="8511076" cy="104140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C99A3BEC-90FA-6ED1-210D-D8D2DD9CBAC3}"/>
              </a:ext>
            </a:extLst>
          </p:cNvPr>
          <p:cNvSpPr txBox="1"/>
          <p:nvPr/>
        </p:nvSpPr>
        <p:spPr>
          <a:xfrm>
            <a:off x="533400" y="4953000"/>
            <a:ext cx="48478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For a steady state steady flow system: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00420BA5-7600-80B0-3E39-E05F8A5ECF5D}"/>
                  </a:ext>
                </a:extLst>
              </p:cNvPr>
              <p:cNvSpPr txBox="1"/>
              <p:nvPr/>
            </p:nvSpPr>
            <p:spPr bwMode="auto">
              <a:xfrm>
                <a:off x="381000" y="5410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acc>
                                    <m:accPr>
                                      <m:chr m:val="̇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𝑀</m:t>
                                      </m:r>
                                    </m:e>
                                  </m:acc>
                                </m:e>
                              </m:acc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𝑙𝑒𝑡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nary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𝐵𝑜𝑑𝑦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sub>
                          </m:sSub>
                        </m:e>
                      </m:nary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nor/>
                        </m:rPr>
                        <a:rPr lang="en-IN" dirty="0">
                          <a:solidFill>
                            <a:srgbClr val="000000"/>
                          </a:solidFill>
                        </a:rPr>
                        <m:t> </m:t>
                      </m:r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⃗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𝐹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𝑠𝑢𝑟𝑓𝑎𝑐𝑒</m:t>
                              </m:r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" name="Object 6">
                <a:extLst>
                  <a:ext uri="{FF2B5EF4-FFF2-40B4-BE49-F238E27FC236}">
                    <a16:creationId xmlns:a16="http://schemas.microsoft.com/office/drawing/2014/main" id="{00420BA5-7600-80B0-3E39-E05F8A5ECF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5410200"/>
                <a:ext cx="8511076" cy="104140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B15EC58-1FEF-9FA6-E468-AB11A0DB93E2}"/>
                  </a:ext>
                </a:extLst>
              </p14:cNvPr>
              <p14:cNvContentPartPr/>
              <p14:nvPr/>
            </p14:nvContentPartPr>
            <p14:xfrm>
              <a:off x="614160" y="4073400"/>
              <a:ext cx="4063680" cy="97128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B15EC58-1FEF-9FA6-E468-AB11A0DB93E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604800" y="4064040"/>
                <a:ext cx="4082400" cy="990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654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/>
      <p:bldP spid="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>
            <a:extLst>
              <a:ext uri="{FF2B5EF4-FFF2-40B4-BE49-F238E27FC236}">
                <a16:creationId xmlns:a16="http://schemas.microsoft.com/office/drawing/2014/main" id="{2B39F72B-C4BF-7E14-CEB0-FB39B9512F5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78B191DA-AE11-1550-E8A5-2C2870C3A8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6FE6BFE0-AADA-E1B6-F4B3-9A0C4181701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D0FF93B9-1172-C177-3CDD-7D1E9581AE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575FE8C-3EDD-AF08-9CDD-24A8FDFC2F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212FE287-6F45-CF39-A046-858885E3A0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438" name="Rectangle 10">
                      <a:extLst>
                        <a:ext uri="{FF2B5EF4-FFF2-40B4-BE49-F238E27FC236}">
                          <a16:creationId xmlns:a16="http://schemas.microsoft.com/office/drawing/2014/main" id="{D4FD98DD-4AFC-D86D-8BF7-299BAB71E52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9" name="Rectangle 11">
                      <a:extLst>
                        <a:ext uri="{FF2B5EF4-FFF2-40B4-BE49-F238E27FC236}">
                          <a16:creationId xmlns:a16="http://schemas.microsoft.com/office/drawing/2014/main" id="{31CBFE5F-F2EE-345F-1123-EF83BDF587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8299C3A9-ED70-001B-8E38-48F238C460C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436" name="Rectangle 13">
                      <a:extLst>
                        <a:ext uri="{FF2B5EF4-FFF2-40B4-BE49-F238E27FC236}">
                          <a16:creationId xmlns:a16="http://schemas.microsoft.com/office/drawing/2014/main" id="{07C8F8A7-8BD5-5BE0-8B18-94E12809F33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7" name="Rectangle 14">
                      <a:extLst>
                        <a:ext uri="{FF2B5EF4-FFF2-40B4-BE49-F238E27FC236}">
                          <a16:creationId xmlns:a16="http://schemas.microsoft.com/office/drawing/2014/main" id="{CBA52B25-E713-C0C5-4D53-9388414F059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B5C755E9-7616-EA3F-2E96-21FDE10695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433" name="Rectangle 18432">
                      <a:extLst>
                        <a:ext uri="{FF2B5EF4-FFF2-40B4-BE49-F238E27FC236}">
                          <a16:creationId xmlns:a16="http://schemas.microsoft.com/office/drawing/2014/main" id="{156D73B6-9041-A864-FB9E-2A2F6986A74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5" name="Rectangle 18434">
                      <a:extLst>
                        <a:ext uri="{FF2B5EF4-FFF2-40B4-BE49-F238E27FC236}">
                          <a16:creationId xmlns:a16="http://schemas.microsoft.com/office/drawing/2014/main" id="{4C00AF45-99D8-3700-DA1D-8113B66A56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A3306B43-96B9-F666-4E84-6C50F98ACF0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53AEB037-2B54-4758-26A4-6EB93221869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432" name="Rectangle 18431">
                      <a:extLst>
                        <a:ext uri="{FF2B5EF4-FFF2-40B4-BE49-F238E27FC236}">
                          <a16:creationId xmlns:a16="http://schemas.microsoft.com/office/drawing/2014/main" id="{6F5F6E33-3DF9-A298-362B-C159E2973C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A1BED36B-94A3-EDCB-0B6A-77471AD0A0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BE355D7F-8C73-C5F5-03FA-5099CE5129B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18434" name="Title 1">
            <a:extLst>
              <a:ext uri="{FF2B5EF4-FFF2-40B4-BE49-F238E27FC236}">
                <a16:creationId xmlns:a16="http://schemas.microsoft.com/office/drawing/2014/main" id="{7BFB470B-B873-0030-B96C-4B8EE9FB8B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438509"/>
            <a:ext cx="7772400" cy="685800"/>
          </a:xfrm>
        </p:spPr>
        <p:txBody>
          <a:bodyPr/>
          <a:lstStyle/>
          <a:p>
            <a:r>
              <a:rPr lang="en-US" altLang="en-US" sz="2800" dirty="0"/>
              <a:t>Role of Surface Forces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1E69D1-BD04-5CFD-DADE-E347BF62B8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193321"/>
            <a:ext cx="8458200" cy="5638800"/>
          </a:xfrm>
        </p:spPr>
        <p:txBody>
          <a:bodyPr/>
          <a:lstStyle/>
          <a:p>
            <a:r>
              <a:rPr lang="en-US" altLang="en-US" sz="2400" dirty="0"/>
              <a:t>The surface forces act to transport momentum across the boundaries of an infinitesimal element.</a:t>
            </a:r>
          </a:p>
          <a:p>
            <a:r>
              <a:rPr lang="en-US" altLang="en-US" sz="2400" dirty="0"/>
              <a:t>Tiny fluid parcels Carry momentum across in the appropriate direction.</a:t>
            </a:r>
          </a:p>
          <a:p>
            <a:r>
              <a:rPr lang="en-US" altLang="en-US" sz="2400" dirty="0"/>
              <a:t>In dilute gases (</a:t>
            </a:r>
            <a:r>
              <a:rPr lang="en-US" altLang="en-US" sz="2400" dirty="0" err="1"/>
              <a:t>Kn</a:t>
            </a:r>
            <a:r>
              <a:rPr lang="en-US" altLang="en-US" sz="2400" dirty="0"/>
              <a:t> ~1), the momentum transport occurs due to molecules randomly crossing the boundary.</a:t>
            </a:r>
          </a:p>
          <a:p>
            <a:r>
              <a:rPr lang="en-US" altLang="en-US" sz="2400" dirty="0"/>
              <a:t>Molecules carry momentum across in the appropriate direction.</a:t>
            </a:r>
          </a:p>
          <a:p>
            <a:r>
              <a:rPr lang="en-US" altLang="en-US" sz="2400" dirty="0"/>
              <a:t>Often referred to as the kinetic contribution to the stress.</a:t>
            </a:r>
          </a:p>
          <a:p>
            <a:r>
              <a:rPr lang="en-US" altLang="en-US" sz="2400" dirty="0"/>
              <a:t>In liquids, the transport of momentum can occur without physical translation of molecules via short-ranged forces acting between pairs of molecules on either side of the boundary.</a:t>
            </a:r>
          </a:p>
          <a:p>
            <a:pPr marL="0" indent="0" algn="ctr">
              <a:buNone/>
            </a:pPr>
            <a:r>
              <a:rPr lang="en-US" altLang="en-US" sz="2400" b="1" i="1" dirty="0">
                <a:solidFill>
                  <a:srgbClr val="0070C0"/>
                </a:solidFill>
              </a:rPr>
              <a:t>Clearly,  the total effect of short-ranged forces acting on a differential element is decided by its surface area rather than the volume.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>
            <a:extLst>
              <a:ext uri="{FF2B5EF4-FFF2-40B4-BE49-F238E27FC236}">
                <a16:creationId xmlns:a16="http://schemas.microsoft.com/office/drawing/2014/main" id="{F80928F5-B70B-B9F8-0BA1-618B40E466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3428" y="76200"/>
            <a:ext cx="6537572" cy="1143000"/>
          </a:xfrm>
        </p:spPr>
        <p:txBody>
          <a:bodyPr/>
          <a:lstStyle/>
          <a:p>
            <a:r>
              <a:rPr lang="en-US" altLang="en-US" sz="2800" dirty="0"/>
              <a:t>The System of Surface</a:t>
            </a:r>
            <a:r>
              <a:rPr lang="en-US" altLang="en-US" sz="2800" b="1" dirty="0"/>
              <a:t> </a:t>
            </a:r>
            <a:r>
              <a:rPr lang="en-US" altLang="en-US" sz="2800" dirty="0"/>
              <a:t>Forces in Fluid Flows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65342D-F94F-34CB-A1CF-3B411A5524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 sz="2400" dirty="0"/>
              <a:t>Mechanical forces.</a:t>
            </a:r>
          </a:p>
          <a:p>
            <a:pPr eaLnBrk="1" hangingPunct="1"/>
            <a:r>
              <a:rPr lang="en-US" altLang="en-US" sz="2400" dirty="0"/>
              <a:t>Electro-kinetic forces.</a:t>
            </a:r>
          </a:p>
          <a:p>
            <a:pPr eaLnBrk="1" hangingPunct="1"/>
            <a:r>
              <a:rPr lang="en-US" altLang="en-US" sz="2400" dirty="0"/>
              <a:t>Electroosmosis Forces</a:t>
            </a:r>
          </a:p>
          <a:p>
            <a:pPr eaLnBrk="1" hangingPunct="1"/>
            <a:r>
              <a:rPr lang="en-US" altLang="en-US" sz="2400" dirty="0"/>
              <a:t>Electrophoresis Forces</a:t>
            </a:r>
          </a:p>
          <a:p>
            <a:endParaRPr lang="en-US" altLang="en-US" sz="2400" dirty="0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0C49C6D-3900-4AE6-8A9E-88B38CB10F5F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0" descr="Logo usage Guidelines">
              <a:extLst>
                <a:ext uri="{FF2B5EF4-FFF2-40B4-BE49-F238E27FC236}">
                  <a16:creationId xmlns:a16="http://schemas.microsoft.com/office/drawing/2014/main" id="{5E60DFAD-6BB4-88DF-2C37-C5505DC06D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C8B5F172-A705-D40A-4A02-3BC45BEECC8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1EF7D079-3956-A946-C7EC-25687F4E77E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1DB39066-B44D-D7B2-8A96-0C8DABA201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84FA71C8-7810-5F8E-7F73-183DCE09B20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462" name="Rectangle 10">
                      <a:extLst>
                        <a:ext uri="{FF2B5EF4-FFF2-40B4-BE49-F238E27FC236}">
                          <a16:creationId xmlns:a16="http://schemas.microsoft.com/office/drawing/2014/main" id="{DEB09453-64D4-8429-6296-17385DA316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463" name="Rectangle 11">
                      <a:extLst>
                        <a:ext uri="{FF2B5EF4-FFF2-40B4-BE49-F238E27FC236}">
                          <a16:creationId xmlns:a16="http://schemas.microsoft.com/office/drawing/2014/main" id="{CAAE0F93-8F39-6C0B-EB16-AF6100DA711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99A10DC7-F286-C253-2D95-79F1214E0B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9460" name="Rectangle 13">
                      <a:extLst>
                        <a:ext uri="{FF2B5EF4-FFF2-40B4-BE49-F238E27FC236}">
                          <a16:creationId xmlns:a16="http://schemas.microsoft.com/office/drawing/2014/main" id="{10C55FC4-8C69-DB24-085A-3898AA83339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461" name="Rectangle 14">
                      <a:extLst>
                        <a:ext uri="{FF2B5EF4-FFF2-40B4-BE49-F238E27FC236}">
                          <a16:creationId xmlns:a16="http://schemas.microsoft.com/office/drawing/2014/main" id="{68054004-30F8-6D19-3A4C-382DDA23805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752D6825-CFAD-23C3-BC72-D3AA799B1E9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9457" name="Rectangle 19456">
                      <a:extLst>
                        <a:ext uri="{FF2B5EF4-FFF2-40B4-BE49-F238E27FC236}">
                          <a16:creationId xmlns:a16="http://schemas.microsoft.com/office/drawing/2014/main" id="{1C130D40-F8E7-591F-DBCB-B432C865CE3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459" name="Rectangle 19458">
                      <a:extLst>
                        <a:ext uri="{FF2B5EF4-FFF2-40B4-BE49-F238E27FC236}">
                          <a16:creationId xmlns:a16="http://schemas.microsoft.com/office/drawing/2014/main" id="{F5AFFB99-A718-DF65-B752-63F03F24352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57D7F751-82FA-C4BE-D9E0-111B6AB98B1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E473C439-4016-9B15-9CFB-D073074C1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456" name="Rectangle 19455">
                      <a:extLst>
                        <a:ext uri="{FF2B5EF4-FFF2-40B4-BE49-F238E27FC236}">
                          <a16:creationId xmlns:a16="http://schemas.microsoft.com/office/drawing/2014/main" id="{8A37F93C-E25C-6681-1B98-ACD282F8768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6" name="Rectangle 21">
                  <a:extLst>
                    <a:ext uri="{FF2B5EF4-FFF2-40B4-BE49-F238E27FC236}">
                      <a16:creationId xmlns:a16="http://schemas.microsoft.com/office/drawing/2014/main" id="{E64E4805-9460-4F5D-8B9E-D7BB620999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4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B856E87-8063-EE26-FBB6-5F03F2574A5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2" name="Title 3">
            <a:extLst>
              <a:ext uri="{FF2B5EF4-FFF2-40B4-BE49-F238E27FC236}">
                <a16:creationId xmlns:a16="http://schemas.microsoft.com/office/drawing/2014/main" id="{764F88E4-435E-D368-C50A-77CE7E19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5663" y="152400"/>
            <a:ext cx="6171537" cy="1143000"/>
          </a:xfrm>
        </p:spPr>
        <p:txBody>
          <a:bodyPr/>
          <a:lstStyle/>
          <a:p>
            <a:r>
              <a:rPr lang="en-US" altLang="en-US" sz="2800" dirty="0"/>
              <a:t>Surface Forces are at the Surface of Control Volume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8AEC30-B1F3-9BA1-70DC-6D215925F4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286000"/>
            <a:ext cx="84582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As discussed before, force is an extensive quantity and hence surface force is proportional to surface area.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1FC92C2-6334-527B-6CF8-CE12D6E17D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81400" y="3521211"/>
                <a:ext cx="4953000" cy="132658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r>
                  <a:rPr lang="en-US" altLang="en-US" i="1" dirty="0"/>
                  <a:t>d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𝐹</m:t>
                        </m:r>
                      </m:e>
                    </m:acc>
                  </m:oMath>
                </a14:m>
                <a:r>
                  <a:rPr lang="en-US" altLang="en-US" i="1" baseline="-25000" dirty="0"/>
                  <a:t>s</a:t>
                </a:r>
                <a:r>
                  <a:rPr lang="en-US" altLang="en-US" dirty="0"/>
                  <a:t> is written as a scalar product of the stress tensor  and area vector acting on the surface element </a:t>
                </a:r>
                <a:r>
                  <a:rPr lang="en-US" altLang="en-US" i="1" dirty="0"/>
                  <a:t>d</a:t>
                </a:r>
                <a14:m>
                  <m:oMath xmlns:m="http://schemas.openxmlformats.org/officeDocument/2006/math">
                    <m:acc>
                      <m:accPr>
                        <m:chr m:val="⃗"/>
                        <m:ctrlPr>
                          <a:rPr lang="en-US" altLang="en-US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en-US" b="0" i="1" smtClean="0">
                            <a:latin typeface="Cambria Math" panose="02040503050406030204" pitchFamily="18" charset="0"/>
                          </a:rPr>
                          <m:t>𝑆</m:t>
                        </m:r>
                      </m:e>
                    </m:acc>
                  </m:oMath>
                </a14:m>
                <a:r>
                  <a:rPr lang="en-US" altLang="en-US" i="1" dirty="0"/>
                  <a:t>:</a:t>
                </a:r>
                <a:endParaRPr lang="en-US" altLang="en-US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B1FC92C2-6334-527B-6CF8-CE12D6E17D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3521211"/>
                <a:ext cx="4953000" cy="1326582"/>
              </a:xfrm>
              <a:prstGeom prst="rect">
                <a:avLst/>
              </a:prstGeom>
              <a:blipFill>
                <a:blip r:embed="rId2"/>
                <a:stretch>
                  <a:fillRect l="-1970" r="-3202" b="-737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149" name="Ink 10">
                <a:extLst>
                  <a:ext uri="{FF2B5EF4-FFF2-40B4-BE49-F238E27FC236}">
                    <a16:creationId xmlns:a16="http://schemas.microsoft.com/office/drawing/2014/main" id="{219B37C3-F96B-3851-0F17-8923CD7A627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366125" y="3141663"/>
              <a:ext cx="15875" cy="12700"/>
            </p14:xfrm>
          </p:contentPart>
        </mc:Choice>
        <mc:Fallback xmlns="">
          <p:pic>
            <p:nvPicPr>
              <p:cNvPr id="6149" name="Ink 10">
                <a:extLst>
                  <a:ext uri="{FF2B5EF4-FFF2-40B4-BE49-F238E27FC236}">
                    <a16:creationId xmlns:a16="http://schemas.microsoft.com/office/drawing/2014/main" id="{219B37C3-F96B-3851-0F17-8923CD7A627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56744" y="3131657"/>
                <a:ext cx="34636" cy="3271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6151" name="Ink 11">
                <a:extLst>
                  <a:ext uri="{FF2B5EF4-FFF2-40B4-BE49-F238E27FC236}">
                    <a16:creationId xmlns:a16="http://schemas.microsoft.com/office/drawing/2014/main" id="{CD16FFDD-6C7D-20C4-E2FE-B456C4ECC1B0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2143125" y="6289675"/>
              <a:ext cx="1588" cy="1588"/>
            </p14:xfrm>
          </p:contentPart>
        </mc:Choice>
        <mc:Fallback xmlns="">
          <p:pic>
            <p:nvPicPr>
              <p:cNvPr id="6151" name="Ink 11">
                <a:extLst>
                  <a:ext uri="{FF2B5EF4-FFF2-40B4-BE49-F238E27FC236}">
                    <a16:creationId xmlns:a16="http://schemas.microsoft.com/office/drawing/2014/main" id="{CD16FFDD-6C7D-20C4-E2FE-B456C4ECC1B0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01837" y="6248387"/>
                <a:ext cx="84164" cy="84164"/>
              </a:xfrm>
              <a:prstGeom prst="rect">
                <a:avLst/>
              </a:prstGeom>
            </p:spPr>
          </p:pic>
        </mc:Fallback>
      </mc:AlternateContent>
      <p:pic>
        <p:nvPicPr>
          <p:cNvPr id="1026" name="Picture 2" descr="aviation history - Why do older airplanes have a wing on both the top and  the bottom of the aircraft? - Aviation Stack Exchange">
            <a:extLst>
              <a:ext uri="{FF2B5EF4-FFF2-40B4-BE49-F238E27FC236}">
                <a16:creationId xmlns:a16="http://schemas.microsoft.com/office/drawing/2014/main" id="{1BBFA605-979C-7A85-CB31-27646F893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573" y="4733348"/>
            <a:ext cx="5244041" cy="1789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FF406051-4B0E-6377-EBCC-9A80B03B9A79}"/>
                  </a:ext>
                </a:extLst>
              </p:cNvPr>
              <p:cNvSpPr txBox="1"/>
              <p:nvPr/>
            </p:nvSpPr>
            <p:spPr bwMode="auto">
              <a:xfrm>
                <a:off x="404324" y="1219200"/>
                <a:ext cx="8511076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</m:sub>
                        <m:sup/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acc>
                                <m:accPr>
                                  <m:chr m:val="⃗"/>
                                  <m:ctrlP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</m:acc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=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𝐵𝑜𝑑𝑦</m:t>
                                  </m:r>
                                </m:sub>
                              </m:sSub>
                              <m:r>
                                <a:rPr lang="en-US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𝐹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𝑠𝑢𝑟𝑓𝑎𝑐𝑒</m:t>
                                  </m:r>
                                </m:sub>
                              </m:sSub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6">
                <a:extLst>
                  <a:ext uri="{FF2B5EF4-FFF2-40B4-BE49-F238E27FC236}">
                    <a16:creationId xmlns:a16="http://schemas.microsoft.com/office/drawing/2014/main" id="{FF406051-4B0E-6377-EBCC-9A80B03B9A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04324" y="1219200"/>
                <a:ext cx="8511076" cy="104140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535E5899-38C5-101E-8F3F-9373A21DEED7}"/>
                  </a:ext>
                </a:extLst>
              </p:cNvPr>
              <p:cNvSpPr txBox="1"/>
              <p:nvPr/>
            </p:nvSpPr>
            <p:spPr bwMode="auto">
              <a:xfrm>
                <a:off x="457200" y="3207603"/>
                <a:ext cx="2743204" cy="14405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∬"/>
                          <m:limLoc m:val="undOvr"/>
                          <m:subHide m:val="on"/>
                          <m:supHide m:val="on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acc>
                            </m:e>
                          </m:acc>
                          <m:r>
                            <a:rPr lang="en-US" sz="2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acc>
                            <m:accPr>
                              <m:chr m:val="⃗"/>
                              <m:ctrlPr>
                                <a:rPr lang="en-IN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</m:acc>
                        </m:e>
                      </m:nary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Object 3">
                <a:extLst>
                  <a:ext uri="{FF2B5EF4-FFF2-40B4-BE49-F238E27FC236}">
                    <a16:creationId xmlns:a16="http://schemas.microsoft.com/office/drawing/2014/main" id="{535E5899-38C5-101E-8F3F-9373A21DE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207603"/>
                <a:ext cx="2743204" cy="1440597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Group 23">
            <a:extLst>
              <a:ext uri="{FF2B5EF4-FFF2-40B4-BE49-F238E27FC236}">
                <a16:creationId xmlns:a16="http://schemas.microsoft.com/office/drawing/2014/main" id="{4ECE7F2F-9C50-ED6D-5CC5-5AFA35837BFA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6" name="Picture 25" descr="Logo usage Guidelines">
              <a:extLst>
                <a:ext uri="{FF2B5EF4-FFF2-40B4-BE49-F238E27FC236}">
                  <a16:creationId xmlns:a16="http://schemas.microsoft.com/office/drawing/2014/main" id="{6023424B-8DE9-6DF4-069E-B8D8B527174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7" name="Group 38">
              <a:extLst>
                <a:ext uri="{FF2B5EF4-FFF2-40B4-BE49-F238E27FC236}">
                  <a16:creationId xmlns:a16="http://schemas.microsoft.com/office/drawing/2014/main" id="{E655A718-F369-2378-94EE-A594C7190A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8" name="Group 19">
                <a:extLst>
                  <a:ext uri="{FF2B5EF4-FFF2-40B4-BE49-F238E27FC236}">
                    <a16:creationId xmlns:a16="http://schemas.microsoft.com/office/drawing/2014/main" id="{309C63FE-F548-3821-F0C1-31A3D4630A9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A619FA24-8B9A-E96D-A39C-EF65EB2B881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6144" name="Group 6143">
                    <a:extLst>
                      <a:ext uri="{FF2B5EF4-FFF2-40B4-BE49-F238E27FC236}">
                        <a16:creationId xmlns:a16="http://schemas.microsoft.com/office/drawing/2014/main" id="{F13FD4FE-1324-2807-6786-E637A1503C9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6157" name="Rectangle 10">
                      <a:extLst>
                        <a:ext uri="{FF2B5EF4-FFF2-40B4-BE49-F238E27FC236}">
                          <a16:creationId xmlns:a16="http://schemas.microsoft.com/office/drawing/2014/main" id="{3D559B87-0C1E-6B0A-1399-58969CD90C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8" name="Rectangle 11">
                      <a:extLst>
                        <a:ext uri="{FF2B5EF4-FFF2-40B4-BE49-F238E27FC236}">
                          <a16:creationId xmlns:a16="http://schemas.microsoft.com/office/drawing/2014/main" id="{95480946-72E4-408F-76DD-CB3855AC11E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5" name="Group 6144">
                    <a:extLst>
                      <a:ext uri="{FF2B5EF4-FFF2-40B4-BE49-F238E27FC236}">
                        <a16:creationId xmlns:a16="http://schemas.microsoft.com/office/drawing/2014/main" id="{CB1182EA-255F-E383-4683-E42262FDED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6155" name="Rectangle 13">
                      <a:extLst>
                        <a:ext uri="{FF2B5EF4-FFF2-40B4-BE49-F238E27FC236}">
                          <a16:creationId xmlns:a16="http://schemas.microsoft.com/office/drawing/2014/main" id="{E626701E-F63C-75EB-14F2-F11B578352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6" name="Rectangle 14">
                      <a:extLst>
                        <a:ext uri="{FF2B5EF4-FFF2-40B4-BE49-F238E27FC236}">
                          <a16:creationId xmlns:a16="http://schemas.microsoft.com/office/drawing/2014/main" id="{4676C914-7D49-DA18-37B4-AAA7204791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6" name="Group 6145">
                    <a:extLst>
                      <a:ext uri="{FF2B5EF4-FFF2-40B4-BE49-F238E27FC236}">
                        <a16:creationId xmlns:a16="http://schemas.microsoft.com/office/drawing/2014/main" id="{C4D5D608-2A82-5522-DC21-A6D5EF33947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6153" name="Rectangle 6152">
                      <a:extLst>
                        <a:ext uri="{FF2B5EF4-FFF2-40B4-BE49-F238E27FC236}">
                          <a16:creationId xmlns:a16="http://schemas.microsoft.com/office/drawing/2014/main" id="{05392CCD-22FF-2A2B-B9B7-298A02DED98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4" name="Rectangle 6153">
                      <a:extLst>
                        <a:ext uri="{FF2B5EF4-FFF2-40B4-BE49-F238E27FC236}">
                          <a16:creationId xmlns:a16="http://schemas.microsoft.com/office/drawing/2014/main" id="{4F45B3DD-0105-12B2-B0A0-AB437E5F21D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6147" name="Group 6146">
                    <a:extLst>
                      <a:ext uri="{FF2B5EF4-FFF2-40B4-BE49-F238E27FC236}">
                        <a16:creationId xmlns:a16="http://schemas.microsoft.com/office/drawing/2014/main" id="{0660604A-54A6-E4D9-57DF-45F14E006E2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6148" name="Rectangle 6147">
                      <a:extLst>
                        <a:ext uri="{FF2B5EF4-FFF2-40B4-BE49-F238E27FC236}">
                          <a16:creationId xmlns:a16="http://schemas.microsoft.com/office/drawing/2014/main" id="{B2675E3A-07D4-7F68-6199-2FEE34656F2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6150" name="Rectangle 6149">
                      <a:extLst>
                        <a:ext uri="{FF2B5EF4-FFF2-40B4-BE49-F238E27FC236}">
                          <a16:creationId xmlns:a16="http://schemas.microsoft.com/office/drawing/2014/main" id="{5751E60A-38D5-11B3-2315-C5BA7E80DB2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31" name="Rectangle 21">
                  <a:extLst>
                    <a:ext uri="{FF2B5EF4-FFF2-40B4-BE49-F238E27FC236}">
                      <a16:creationId xmlns:a16="http://schemas.microsoft.com/office/drawing/2014/main" id="{6313A2E7-5460-3BD7-F958-210A673CB8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9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207875E9-5701-445C-7BDF-6BDE3EC79D1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CCA185C4-D3D0-E038-0782-CD67D5835CF4}"/>
                  </a:ext>
                </a:extLst>
              </p:cNvPr>
              <p:cNvSpPr txBox="1"/>
              <p:nvPr/>
            </p:nvSpPr>
            <p:spPr bwMode="auto">
              <a:xfrm>
                <a:off x="685800" y="5029200"/>
                <a:ext cx="4493286" cy="144059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⃗"/>
                              <m:ctrlP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2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𝐹</m:t>
                              </m:r>
                            </m:e>
                          </m:acc>
                        </m:e>
                        <m:sub>
                          <m: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en-IN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∭"/>
                          <m:limLoc m:val="undOvr"/>
                          <m:ctrlPr>
                            <a:rPr lang="en-IN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sz="2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  <m:sup/>
                        <m:e>
                          <m:r>
                            <m:rPr>
                              <m:sty m:val="p"/>
                            </m:rPr>
                            <a:rPr lang="en-IN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∇</m:t>
                          </m:r>
                          <m:r>
                            <a:rPr lang="en-US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acc>
                            <m:accPr>
                              <m:chr m:val="⃗"/>
                              <m:ctrlPr>
                                <a:rPr lang="en-US" sz="280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acc>
                                <m:accPr>
                                  <m:chr m:val="⃗"/>
                                  <m:ctrlPr>
                                    <a:rPr lang="en-I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IN" sz="28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𝜎</m:t>
                                  </m:r>
                                </m:e>
                              </m:acc>
                            </m:e>
                          </m:acc>
                        </m:e>
                      </m:nary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𝑑𝑉</m:t>
                      </m:r>
                    </m:oMath>
                  </m:oMathPara>
                </a14:m>
                <a:endParaRPr lang="en-IN" sz="2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Object 3">
                <a:extLst>
                  <a:ext uri="{FF2B5EF4-FFF2-40B4-BE49-F238E27FC236}">
                    <a16:creationId xmlns:a16="http://schemas.microsoft.com/office/drawing/2014/main" id="{CCA185C4-D3D0-E038-0782-CD67D5835C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85800" y="5029200"/>
                <a:ext cx="4493286" cy="144059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BE5E6564-CEB4-9F08-43DE-A1C5A6286249}"/>
              </a:ext>
            </a:extLst>
          </p:cNvPr>
          <p:cNvSpPr txBox="1"/>
          <p:nvPr/>
        </p:nvSpPr>
        <p:spPr>
          <a:xfrm>
            <a:off x="3505200" y="3119735"/>
            <a:ext cx="29736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>
                <a:solidFill>
                  <a:srgbClr val="FF0000"/>
                </a:solidFill>
              </a:rPr>
              <a:t>For tiny Fluid parcels </a:t>
            </a:r>
            <a:endParaRPr lang="en-IN" i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E09E2E0-7754-27D9-F0CA-45F22C6EABE8}"/>
              </a:ext>
            </a:extLst>
          </p:cNvPr>
          <p:cNvSpPr txBox="1"/>
          <p:nvPr/>
        </p:nvSpPr>
        <p:spPr>
          <a:xfrm>
            <a:off x="381000" y="4648200"/>
            <a:ext cx="17965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If necessary, </a:t>
            </a:r>
          </a:p>
        </p:txBody>
      </p:sp>
      <p:sp>
        <p:nvSpPr>
          <p:cNvPr id="5" name="Arrow: Down 4">
            <a:extLst>
              <a:ext uri="{FF2B5EF4-FFF2-40B4-BE49-F238E27FC236}">
                <a16:creationId xmlns:a16="http://schemas.microsoft.com/office/drawing/2014/main" id="{53083997-DE3F-44F1-E7A7-6E6790FF8463}"/>
              </a:ext>
            </a:extLst>
          </p:cNvPr>
          <p:cNvSpPr/>
          <p:nvPr/>
        </p:nvSpPr>
        <p:spPr bwMode="auto">
          <a:xfrm>
            <a:off x="2362200" y="4191000"/>
            <a:ext cx="471176" cy="1219200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8" grpId="0"/>
      <p:bldP spid="7" grpId="0"/>
      <p:bldP spid="2" grpId="0"/>
      <p:bldP spid="3" grpId="0"/>
      <p:bldP spid="4" grpId="0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5">
            <a:extLst>
              <a:ext uri="{FF2B5EF4-FFF2-40B4-BE49-F238E27FC236}">
                <a16:creationId xmlns:a16="http://schemas.microsoft.com/office/drawing/2014/main" id="{E3AF934E-FBC3-A331-B4C1-6D3E2A12C1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49362"/>
            <a:ext cx="8382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dirty="0"/>
              <a:t>From the definition of a fluid, the stresses parallel to planes must vanish if the fluid is at rest. </a:t>
            </a:r>
          </a:p>
          <a:p>
            <a:r>
              <a:rPr lang="en-US" altLang="en-US" dirty="0"/>
              <a:t>Thus, the shear stresses are zero, and the normal stresses become equal to the hydrostatic pressure: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0" name="Object 3">
                <a:extLst>
                  <a:ext uri="{FF2B5EF4-FFF2-40B4-BE49-F238E27FC236}">
                    <a16:creationId xmlns:a16="http://schemas.microsoft.com/office/drawing/2014/main" id="{E639BECD-6CB8-D0BF-7F7D-E2C4B172212C}"/>
                  </a:ext>
                </a:extLst>
              </p:cNvPr>
              <p:cNvSpPr txBox="1"/>
              <p:nvPr/>
            </p:nvSpPr>
            <p:spPr bwMode="auto">
              <a:xfrm>
                <a:off x="2976562" y="2819400"/>
                <a:ext cx="327183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𝑥𝑥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𝑦𝑦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𝜎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𝑧𝑧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𝑝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650" name="Object 3">
                <a:extLst>
                  <a:ext uri="{FF2B5EF4-FFF2-40B4-BE49-F238E27FC236}">
                    <a16:creationId xmlns:a16="http://schemas.microsoft.com/office/drawing/2014/main" id="{E639BECD-6CB8-D0BF-7F7D-E2C4B17221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976562" y="2819400"/>
                <a:ext cx="3271838" cy="6096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651" name="Object 4">
                <a:extLst>
                  <a:ext uri="{FF2B5EF4-FFF2-40B4-BE49-F238E27FC236}">
                    <a16:creationId xmlns:a16="http://schemas.microsoft.com/office/drawing/2014/main" id="{80FA8DB2-6EFC-C7AA-610F-94125C3C8857}"/>
                  </a:ext>
                </a:extLst>
              </p:cNvPr>
              <p:cNvSpPr txBox="1"/>
              <p:nvPr/>
            </p:nvSpPr>
            <p:spPr bwMode="auto">
              <a:xfrm>
                <a:off x="593725" y="3505200"/>
                <a:ext cx="7254875" cy="892594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Parallel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component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of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stress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are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represented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as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xy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yz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zx</m:t>
                          </m:r>
                        </m:sub>
                      </m:sSub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etc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.,...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651" name="Object 4">
                <a:extLst>
                  <a:ext uri="{FF2B5EF4-FFF2-40B4-BE49-F238E27FC236}">
                    <a16:creationId xmlns:a16="http://schemas.microsoft.com/office/drawing/2014/main" id="{80FA8DB2-6EFC-C7AA-610F-94125C3C88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3725" y="3505200"/>
                <a:ext cx="7254875" cy="892594"/>
              </a:xfrm>
              <a:prstGeom prst="rect">
                <a:avLst/>
              </a:prstGeom>
              <a:blipFill>
                <a:blip r:embed="rId3"/>
                <a:stretch>
                  <a:fillRect l="-252" b="-411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654" name="Rectangle 8">
            <a:extLst>
              <a:ext uri="{FF2B5EF4-FFF2-40B4-BE49-F238E27FC236}">
                <a16:creationId xmlns:a16="http://schemas.microsoft.com/office/drawing/2014/main" id="{D00E4B57-2BA5-24C0-289A-856D601810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5334000"/>
            <a:ext cx="83820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/>
              <a:t>We must ensure that the stresses in general flow reduce to this special case when the velocity is zero.</a:t>
            </a:r>
          </a:p>
        </p:txBody>
      </p:sp>
      <p:sp>
        <p:nvSpPr>
          <p:cNvPr id="11271" name="Title 8">
            <a:extLst>
              <a:ext uri="{FF2B5EF4-FFF2-40B4-BE49-F238E27FC236}">
                <a16:creationId xmlns:a16="http://schemas.microsoft.com/office/drawing/2014/main" id="{55585592-54CE-752B-3B55-AEA2D7157E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28800" y="76200"/>
            <a:ext cx="5338385" cy="1143000"/>
          </a:xfrm>
        </p:spPr>
        <p:txBody>
          <a:bodyPr/>
          <a:lstStyle/>
          <a:p>
            <a:r>
              <a:rPr lang="en-US" altLang="en-US" sz="2800" dirty="0"/>
              <a:t>The Fluid at Rest : Clue From Pascal’s First Law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656" name="Object 4">
                <a:extLst>
                  <a:ext uri="{FF2B5EF4-FFF2-40B4-BE49-F238E27FC236}">
                    <a16:creationId xmlns:a16="http://schemas.microsoft.com/office/drawing/2014/main" id="{E5F96E51-C3B8-879F-7D9C-95BA42EE08DB}"/>
                  </a:ext>
                </a:extLst>
              </p:cNvPr>
              <p:cNvSpPr txBox="1"/>
              <p:nvPr/>
            </p:nvSpPr>
            <p:spPr bwMode="auto">
              <a:xfrm>
                <a:off x="2895600" y="4572000"/>
                <a:ext cx="2890838" cy="6096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xy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yz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𝜏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IN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zx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656" name="Object 4">
                <a:extLst>
                  <a:ext uri="{FF2B5EF4-FFF2-40B4-BE49-F238E27FC236}">
                    <a16:creationId xmlns:a16="http://schemas.microsoft.com/office/drawing/2014/main" id="{E5F96E51-C3B8-879F-7D9C-95BA42EE08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895600" y="4572000"/>
                <a:ext cx="2890838" cy="60960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F3B9F379-BCA4-CF7B-9374-B3FC4713C18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0" name="Picture 19" descr="Logo usage Guidelines">
              <a:extLst>
                <a:ext uri="{FF2B5EF4-FFF2-40B4-BE49-F238E27FC236}">
                  <a16:creationId xmlns:a16="http://schemas.microsoft.com/office/drawing/2014/main" id="{C6163777-BC65-F1BA-6BE3-3F3B26FF55D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1" name="Group 38">
              <a:extLst>
                <a:ext uri="{FF2B5EF4-FFF2-40B4-BE49-F238E27FC236}">
                  <a16:creationId xmlns:a16="http://schemas.microsoft.com/office/drawing/2014/main" id="{22F3F951-44C1-E20B-1E9C-F658D386882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19">
                <a:extLst>
                  <a:ext uri="{FF2B5EF4-FFF2-40B4-BE49-F238E27FC236}">
                    <a16:creationId xmlns:a16="http://schemas.microsoft.com/office/drawing/2014/main" id="{478B2FEB-6B3C-635B-3A75-BBC0CA0BBFF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59079884-39E6-9DB4-29F1-E0E1E339C51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FCD0990-FB0B-8CB9-B9DE-E370AD9D0BA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1268" name="Rectangle 10">
                      <a:extLst>
                        <a:ext uri="{FF2B5EF4-FFF2-40B4-BE49-F238E27FC236}">
                          <a16:creationId xmlns:a16="http://schemas.microsoft.com/office/drawing/2014/main" id="{069185C3-AF64-F242-869E-EC304A75BC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9" name="Rectangle 11">
                      <a:extLst>
                        <a:ext uri="{FF2B5EF4-FFF2-40B4-BE49-F238E27FC236}">
                          <a16:creationId xmlns:a16="http://schemas.microsoft.com/office/drawing/2014/main" id="{6C8DE056-4216-E7EB-E446-0A8FB15A6F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C2907363-1509-31E8-B82B-53137944664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1266" name="Rectangle 13">
                      <a:extLst>
                        <a:ext uri="{FF2B5EF4-FFF2-40B4-BE49-F238E27FC236}">
                          <a16:creationId xmlns:a16="http://schemas.microsoft.com/office/drawing/2014/main" id="{D6BC2F6C-BFC9-FFEE-2B9A-EBEBE6AC111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7" name="Rectangle 14">
                      <a:extLst>
                        <a:ext uri="{FF2B5EF4-FFF2-40B4-BE49-F238E27FC236}">
                          <a16:creationId xmlns:a16="http://schemas.microsoft.com/office/drawing/2014/main" id="{A67B0D42-6386-62F6-29D2-754227BAE99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27">
                    <a:extLst>
                      <a:ext uri="{FF2B5EF4-FFF2-40B4-BE49-F238E27FC236}">
                        <a16:creationId xmlns:a16="http://schemas.microsoft.com/office/drawing/2014/main" id="{699CF346-A303-1676-20C6-02977041D3DD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1264" name="Rectangle 11263">
                      <a:extLst>
                        <a:ext uri="{FF2B5EF4-FFF2-40B4-BE49-F238E27FC236}">
                          <a16:creationId xmlns:a16="http://schemas.microsoft.com/office/drawing/2014/main" id="{DC4710B0-1805-10D8-5283-3C4E600BDEA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1265" name="Rectangle 11264">
                      <a:extLst>
                        <a:ext uri="{FF2B5EF4-FFF2-40B4-BE49-F238E27FC236}">
                          <a16:creationId xmlns:a16="http://schemas.microsoft.com/office/drawing/2014/main" id="{37B1C8F5-6A44-89FD-26BC-E5D8742568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4AD4AE8-6A95-1D9F-A890-E2737C816C2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29">
                      <a:extLst>
                        <a:ext uri="{FF2B5EF4-FFF2-40B4-BE49-F238E27FC236}">
                          <a16:creationId xmlns:a16="http://schemas.microsoft.com/office/drawing/2014/main" id="{65335E68-3CB4-614D-F666-7ACBED28E57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30">
                      <a:extLst>
                        <a:ext uri="{FF2B5EF4-FFF2-40B4-BE49-F238E27FC236}">
                          <a16:creationId xmlns:a16="http://schemas.microsoft.com/office/drawing/2014/main" id="{3D1E9F24-BED5-F180-A31C-0154EFD77B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79CB113B-7B83-7C19-EEDE-01A0F9BD0F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DBDB3957-2D2C-1E1E-81F2-F1CF744D25F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76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765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76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76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7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uild="p"/>
      <p:bldP spid="27650" grpId="0"/>
      <p:bldP spid="27651" grpId="0"/>
      <p:bldP spid="27654" grpId="0"/>
      <p:bldP spid="2765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>
            <a:extLst>
              <a:ext uri="{FF2B5EF4-FFF2-40B4-BE49-F238E27FC236}">
                <a16:creationId xmlns:a16="http://schemas.microsoft.com/office/drawing/2014/main" id="{551F8DC4-D615-87C8-9C68-B55800A6281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066800" y="76200"/>
            <a:ext cx="7772400" cy="1143000"/>
          </a:xfrm>
        </p:spPr>
        <p:txBody>
          <a:bodyPr/>
          <a:lstStyle/>
          <a:p>
            <a:r>
              <a:rPr lang="en-US" altLang="en-US" sz="2800" dirty="0"/>
              <a:t>RTT of First Law for A Control Volume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5239" name="Object 4">
                <a:extLst>
                  <a:ext uri="{FF2B5EF4-FFF2-40B4-BE49-F238E27FC236}">
                    <a16:creationId xmlns:a16="http://schemas.microsoft.com/office/drawing/2014/main" id="{34498A19-96BC-0E02-462A-1911204B9FE9}"/>
                  </a:ext>
                </a:extLst>
              </p:cNvPr>
              <p:cNvSpPr txBox="1"/>
              <p:nvPr/>
            </p:nvSpPr>
            <p:spPr bwMode="auto">
              <a:xfrm>
                <a:off x="412721" y="4870994"/>
                <a:ext cx="4418937" cy="11660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5239" name="Object 4">
                <a:extLst>
                  <a:ext uri="{FF2B5EF4-FFF2-40B4-BE49-F238E27FC236}">
                    <a16:creationId xmlns:a16="http://schemas.microsoft.com/office/drawing/2014/main" id="{34498A19-96BC-0E02-462A-1911204B9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12721" y="4870994"/>
                <a:ext cx="4418937" cy="1166078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48" name="Object 2">
                <a:extLst>
                  <a:ext uri="{FF2B5EF4-FFF2-40B4-BE49-F238E27FC236}">
                    <a16:creationId xmlns:a16="http://schemas.microsoft.com/office/drawing/2014/main" id="{7F89A3AE-CD55-67BD-C01D-B659412F4617}"/>
                  </a:ext>
                </a:extLst>
              </p:cNvPr>
              <p:cNvSpPr txBox="1"/>
              <p:nvPr/>
            </p:nvSpPr>
            <p:spPr bwMode="auto">
              <a:xfrm>
                <a:off x="591098" y="4024731"/>
                <a:ext cx="2505075" cy="10509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𝐶𝑀</m:t>
                              </m:r>
                            </m:sub>
                          </m:sSub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0248" name="Object 2">
                <a:extLst>
                  <a:ext uri="{FF2B5EF4-FFF2-40B4-BE49-F238E27FC236}">
                    <a16:creationId xmlns:a16="http://schemas.microsoft.com/office/drawing/2014/main" id="{7F89A3AE-CD55-67BD-C01D-B659412F46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1098" y="4024731"/>
                <a:ext cx="2505075" cy="10509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A9F4C4A7-7629-F431-38BC-0A28315B4E07}"/>
                  </a:ext>
                </a:extLst>
              </p:cNvPr>
              <p:cNvSpPr txBox="1"/>
              <p:nvPr/>
            </p:nvSpPr>
            <p:spPr bwMode="auto">
              <a:xfrm>
                <a:off x="3200400" y="4094869"/>
                <a:ext cx="5190027" cy="7778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9" name="Object 3">
                <a:extLst>
                  <a:ext uri="{FF2B5EF4-FFF2-40B4-BE49-F238E27FC236}">
                    <a16:creationId xmlns:a16="http://schemas.microsoft.com/office/drawing/2014/main" id="{A9F4C4A7-7629-F431-38BC-0A28315B4E0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00400" y="4094869"/>
                <a:ext cx="5190027" cy="7778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0F11BEEC-988A-9C99-C0EA-BFFFB873FB58}"/>
                  </a:ext>
                </a:extLst>
              </p:cNvPr>
              <p:cNvSpPr txBox="1"/>
              <p:nvPr/>
            </p:nvSpPr>
            <p:spPr bwMode="auto">
              <a:xfrm>
                <a:off x="473075" y="1143000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  <m:d>
                                    <m:d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d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IN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𝜁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IN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𝜁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2" name="Object 6">
                <a:extLst>
                  <a:ext uri="{FF2B5EF4-FFF2-40B4-BE49-F238E27FC236}">
                    <a16:creationId xmlns:a16="http://schemas.microsoft.com/office/drawing/2014/main" id="{0F11BEEC-988A-9C99-C0EA-BFFFB873F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3075" y="1143000"/>
                <a:ext cx="8594725" cy="104140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C17FCDBD-3C2B-10EB-4ACE-81ACFEAA0EFA}"/>
              </a:ext>
            </a:extLst>
          </p:cNvPr>
          <p:cNvSpPr txBox="1"/>
          <p:nvPr/>
        </p:nvSpPr>
        <p:spPr>
          <a:xfrm>
            <a:off x="237557" y="2154482"/>
            <a:ext cx="85947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Consider a flow field with field variable value </a:t>
            </a:r>
            <a:r>
              <a:rPr lang="en-US" dirty="0">
                <a:sym typeface="Symbol" panose="05050102010706020507" pitchFamily="18" charset="2"/>
              </a:rPr>
              <a:t>= </a:t>
            </a:r>
            <a:r>
              <a:rPr lang="en-US" i="1" dirty="0">
                <a:sym typeface="Symbol" panose="05050102010706020507" pitchFamily="18" charset="2"/>
              </a:rPr>
              <a:t>e</a:t>
            </a:r>
            <a:r>
              <a:rPr lang="en-US" dirty="0">
                <a:sym typeface="Symbol" panose="05050102010706020507" pitchFamily="18" charset="2"/>
              </a:rPr>
              <a:t> and substitute the same in above equation.</a:t>
            </a:r>
            <a:endParaRPr lang="en-IN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6">
                <a:extLst>
                  <a:ext uri="{FF2B5EF4-FFF2-40B4-BE49-F238E27FC236}">
                    <a16:creationId xmlns:a16="http://schemas.microsoft.com/office/drawing/2014/main" id="{62F4C707-E0A5-F752-C635-DDAF7D6C58F7}"/>
                  </a:ext>
                </a:extLst>
              </p:cNvPr>
              <p:cNvSpPr txBox="1"/>
              <p:nvPr/>
            </p:nvSpPr>
            <p:spPr bwMode="auto">
              <a:xfrm>
                <a:off x="442913" y="2865118"/>
                <a:ext cx="8594725" cy="1041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begChr m:val=""/>
                              <m:endChr m:val="|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𝐸</m:t>
                                  </m:r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𝐶𝑀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d>
                        <m:dPr>
                          <m:begChr m:val="{"/>
                          <m:endChr m:val="}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nary>
                            <m:naryPr>
                              <m:chr m:val="∭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𝑉</m:t>
                              </m:r>
                            </m:sub>
                            <m:sup/>
                            <m:e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</m:d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</m:e>
                          </m:nary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𝑒𝑥𝑖𝑡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nary>
                        <m:naryPr>
                          <m:chr m:val="∑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𝑚</m:t>
                          </m:r>
                        </m:sup>
                        <m:e>
                          <m:nary>
                            <m:naryPr>
                              <m:chr m:val="∬"/>
                              <m:limLoc m:val="undOvr"/>
                              <m:supHide m:val="on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𝑖𝑛𝑙𝑒𝑡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𝑒</m:t>
                              </m:r>
                              <m:d>
                                <m:d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</m:acc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.</m:t>
                                  </m:r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𝑑</m:t>
                                  </m:r>
                                  <m:acc>
                                    <m:accPr>
                                      <m:chr m:val="⃗"/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𝐴</m:t>
                                      </m:r>
                                    </m:e>
                                  </m:acc>
                                </m:e>
                              </m:d>
                            </m:e>
                          </m:nary>
                        </m:e>
                      </m:nary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5" name="Object 6">
                <a:extLst>
                  <a:ext uri="{FF2B5EF4-FFF2-40B4-BE49-F238E27FC236}">
                    <a16:creationId xmlns:a16="http://schemas.microsoft.com/office/drawing/2014/main" id="{62F4C707-E0A5-F752-C635-DDAF7D6C58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2913" y="2865118"/>
                <a:ext cx="8594725" cy="1041400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25E817D-2BA4-AA95-D9D2-1236F9EAB26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1A333D06-D987-B3D9-CB77-BCD60A42E8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5E6075A1-8502-328B-C14D-A25CFDDE160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85DA2CAC-F372-F913-2B38-1396942769F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8" name="Group 7">
                  <a:extLst>
                    <a:ext uri="{FF2B5EF4-FFF2-40B4-BE49-F238E27FC236}">
                      <a16:creationId xmlns:a16="http://schemas.microsoft.com/office/drawing/2014/main" id="{F935D3A6-0232-6A79-EDD9-551C9B5948A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CFCCE112-4F5A-B5D0-54AE-37310758891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95242" name="Rectangle 10">
                      <a:extLst>
                        <a:ext uri="{FF2B5EF4-FFF2-40B4-BE49-F238E27FC236}">
                          <a16:creationId xmlns:a16="http://schemas.microsoft.com/office/drawing/2014/main" id="{F085F688-D4D9-0A03-ACE0-2EE5AE8B304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5243" name="Rectangle 11">
                      <a:extLst>
                        <a:ext uri="{FF2B5EF4-FFF2-40B4-BE49-F238E27FC236}">
                          <a16:creationId xmlns:a16="http://schemas.microsoft.com/office/drawing/2014/main" id="{B712F088-1A45-6B33-38C7-6BF8D873536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F734EDC7-FD5E-5A1B-5670-C9BA8F8131A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95240" name="Rectangle 13">
                      <a:extLst>
                        <a:ext uri="{FF2B5EF4-FFF2-40B4-BE49-F238E27FC236}">
                          <a16:creationId xmlns:a16="http://schemas.microsoft.com/office/drawing/2014/main" id="{835ECA92-F971-EF04-1517-2CB095FF979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5241" name="Rectangle 14">
                      <a:extLst>
                        <a:ext uri="{FF2B5EF4-FFF2-40B4-BE49-F238E27FC236}">
                          <a16:creationId xmlns:a16="http://schemas.microsoft.com/office/drawing/2014/main" id="{E8895F47-0F04-C70E-BC8A-0E38FFD74C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DE6CF3DE-3AD6-7FFF-7090-612422179DF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95237" name="Rectangle 95236">
                      <a:extLst>
                        <a:ext uri="{FF2B5EF4-FFF2-40B4-BE49-F238E27FC236}">
                          <a16:creationId xmlns:a16="http://schemas.microsoft.com/office/drawing/2014/main" id="{35A311BD-9899-C0BF-0455-0E35478AB64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5238" name="Rectangle 95237">
                      <a:extLst>
                        <a:ext uri="{FF2B5EF4-FFF2-40B4-BE49-F238E27FC236}">
                          <a16:creationId xmlns:a16="http://schemas.microsoft.com/office/drawing/2014/main" id="{C447A594-6CFF-B389-6616-3785D919878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BB82377A-692B-6B3E-B18D-3BC71B1AC5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95235" name="Rectangle 95234">
                      <a:extLst>
                        <a:ext uri="{FF2B5EF4-FFF2-40B4-BE49-F238E27FC236}">
                          <a16:creationId xmlns:a16="http://schemas.microsoft.com/office/drawing/2014/main" id="{601BF488-ABB9-9E38-32E8-74062A4B80B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95236" name="Rectangle 95235">
                      <a:extLst>
                        <a:ext uri="{FF2B5EF4-FFF2-40B4-BE49-F238E27FC236}">
                          <a16:creationId xmlns:a16="http://schemas.microsoft.com/office/drawing/2014/main" id="{AFFC12C9-8252-D9E5-C4B9-723FC3F222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9" name="Rectangle 21">
                  <a:extLst>
                    <a:ext uri="{FF2B5EF4-FFF2-40B4-BE49-F238E27FC236}">
                      <a16:creationId xmlns:a16="http://schemas.microsoft.com/office/drawing/2014/main" id="{1C146643-DD28-A9A4-C6FE-6D3EA87F35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C8627B-63B1-DA9F-3BC9-D9FD07BADE3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EE58488-082B-080F-5CEB-F5B55D787C71}"/>
              </a:ext>
            </a:extLst>
          </p:cNvPr>
          <p:cNvSpPr txBox="1"/>
          <p:nvPr/>
        </p:nvSpPr>
        <p:spPr>
          <a:xfrm>
            <a:off x="5346814" y="4924252"/>
            <a:ext cx="335213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Essential for design of Fluid Machines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291F39DF-044B-6C27-F761-3E2D96EFDCA6}"/>
                  </a:ext>
                </a:extLst>
              </p:cNvPr>
              <p:cNvSpPr txBox="1"/>
              <p:nvPr/>
            </p:nvSpPr>
            <p:spPr bwMode="auto">
              <a:xfrm>
                <a:off x="565121" y="5768122"/>
                <a:ext cx="4418937" cy="116607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7"/>
                            </m:rP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̇"/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Θ</m:t>
                                  </m:r>
                                </m:e>
                              </m:acc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</m:e>
                      </m:nary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16" name="Object 4">
                <a:extLst>
                  <a:ext uri="{FF2B5EF4-FFF2-40B4-BE49-F238E27FC236}">
                    <a16:creationId xmlns:a16="http://schemas.microsoft.com/office/drawing/2014/main" id="{291F39DF-044B-6C27-F761-3E2D96EFDCA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65121" y="5768122"/>
                <a:ext cx="4418937" cy="116607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9E612124-DF3C-EF0B-E6E2-1425BD3710FD}"/>
              </a:ext>
            </a:extLst>
          </p:cNvPr>
          <p:cNvSpPr txBox="1"/>
          <p:nvPr/>
        </p:nvSpPr>
        <p:spPr>
          <a:xfrm>
            <a:off x="5344039" y="5973674"/>
            <a:ext cx="335213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For SSSF Fluid Machines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8" name="Ink 17">
                <a:extLst>
                  <a:ext uri="{FF2B5EF4-FFF2-40B4-BE49-F238E27FC236}">
                    <a16:creationId xmlns:a16="http://schemas.microsoft.com/office/drawing/2014/main" id="{C75A4409-5FB1-703F-1183-02F931E4DFDD}"/>
                  </a:ext>
                </a:extLst>
              </p14:cNvPr>
              <p14:cNvContentPartPr/>
              <p14:nvPr/>
            </p14:nvContentPartPr>
            <p14:xfrm>
              <a:off x="3873600" y="2938680"/>
              <a:ext cx="3746520" cy="1426680"/>
            </p14:xfrm>
          </p:contentPart>
        </mc:Choice>
        <mc:Fallback xmlns="">
          <p:pic>
            <p:nvPicPr>
              <p:cNvPr id="18" name="Ink 17">
                <a:extLst>
                  <a:ext uri="{FF2B5EF4-FFF2-40B4-BE49-F238E27FC236}">
                    <a16:creationId xmlns:a16="http://schemas.microsoft.com/office/drawing/2014/main" id="{C75A4409-5FB1-703F-1183-02F931E4DFD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3864240" y="2929320"/>
                <a:ext cx="3765240" cy="1445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95291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5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9" grpId="0"/>
      <p:bldP spid="10248" grpId="0"/>
      <p:bldP spid="29" grpId="0"/>
      <p:bldP spid="14" grpId="0"/>
      <p:bldP spid="15" grpId="0"/>
      <p:bldP spid="2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CF96E14-BA36-0B15-318B-491D5303CD3C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BD53F657-B72C-5245-DB6D-C7C95F2BAF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C25316FF-23B0-00B9-2F1F-22EFC0ABA14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47CEA281-70C6-E54A-5659-55B3996FA24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6">
                  <a:extLst>
                    <a:ext uri="{FF2B5EF4-FFF2-40B4-BE49-F238E27FC236}">
                      <a16:creationId xmlns:a16="http://schemas.microsoft.com/office/drawing/2014/main" id="{0B4263D3-7BFE-96FA-C5CF-06E7EDE6475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8">
                    <a:extLst>
                      <a:ext uri="{FF2B5EF4-FFF2-40B4-BE49-F238E27FC236}">
                        <a16:creationId xmlns:a16="http://schemas.microsoft.com/office/drawing/2014/main" id="{508DE044-4160-A5E8-D368-F474CF85795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C977E798-6D10-AB30-0253-79CBF48CB17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70A52A7-3710-7273-A168-B8A2981C506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9">
                    <a:extLst>
                      <a:ext uri="{FF2B5EF4-FFF2-40B4-BE49-F238E27FC236}">
                        <a16:creationId xmlns:a16="http://schemas.microsoft.com/office/drawing/2014/main" id="{EEA7B7AF-8071-7893-DF37-44AFD81478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D56D0C1A-49D0-832B-6196-683A05A3A07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C3896D89-B0CC-85FD-8BE4-787E40C02C6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97245983-8615-9F6E-387D-5F86225E150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4">
                      <a:extLst>
                        <a:ext uri="{FF2B5EF4-FFF2-40B4-BE49-F238E27FC236}">
                          <a16:creationId xmlns:a16="http://schemas.microsoft.com/office/drawing/2014/main" id="{6819A544-4712-AB8F-9D17-09672B8C453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5">
                      <a:extLst>
                        <a:ext uri="{FF2B5EF4-FFF2-40B4-BE49-F238E27FC236}">
                          <a16:creationId xmlns:a16="http://schemas.microsoft.com/office/drawing/2014/main" id="{68BEA393-6C66-1C65-8ECD-A16664A8101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AF63BBF-64C8-F7B5-D21F-C25B7FE26B2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3A12724D-DB17-B67B-24A8-2E5EF548E46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284042D8-C53A-DDE2-4EDF-36A2E6DB85F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90051AEA-6C44-0DA0-D5B6-03F70F6905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69E75B8-997E-9EDA-659A-8F734D6CDC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34819" name="Rectangle 2">
            <a:extLst>
              <a:ext uri="{FF2B5EF4-FFF2-40B4-BE49-F238E27FC236}">
                <a16:creationId xmlns:a16="http://schemas.microsoft.com/office/drawing/2014/main" id="{6BE12621-CF86-CEDC-51A0-45159F0B393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020888" y="152400"/>
            <a:ext cx="5903912" cy="1143000"/>
          </a:xfrm>
        </p:spPr>
        <p:txBody>
          <a:bodyPr/>
          <a:lstStyle/>
          <a:p>
            <a:r>
              <a:rPr lang="en-US" altLang="en-US" sz="2800" dirty="0"/>
              <a:t>Broad Classification of Forms of Energy</a:t>
            </a:r>
          </a:p>
        </p:txBody>
      </p:sp>
      <p:sp>
        <p:nvSpPr>
          <p:cNvPr id="5125" name="TextBox 20">
            <a:extLst>
              <a:ext uri="{FF2B5EF4-FFF2-40B4-BE49-F238E27FC236}">
                <a16:creationId xmlns:a16="http://schemas.microsoft.com/office/drawing/2014/main" id="{D02B903F-8D33-35E3-7DC3-11F2EAC53F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1900" y="2409825"/>
            <a:ext cx="2312988" cy="461963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Potential Energy </a:t>
            </a:r>
          </a:p>
        </p:txBody>
      </p:sp>
      <p:sp>
        <p:nvSpPr>
          <p:cNvPr id="5126" name="TextBox 21">
            <a:extLst>
              <a:ext uri="{FF2B5EF4-FFF2-40B4-BE49-F238E27FC236}">
                <a16:creationId xmlns:a16="http://schemas.microsoft.com/office/drawing/2014/main" id="{C5D56D2D-020E-16B0-B699-465727EF36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62625" y="2338388"/>
            <a:ext cx="2125663" cy="461962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Kinetic Energy </a:t>
            </a:r>
          </a:p>
        </p:txBody>
      </p:sp>
      <p:sp>
        <p:nvSpPr>
          <p:cNvPr id="5127" name="TextBox 24">
            <a:extLst>
              <a:ext uri="{FF2B5EF4-FFF2-40B4-BE49-F238E27FC236}">
                <a16:creationId xmlns:a16="http://schemas.microsoft.com/office/drawing/2014/main" id="{83E690AC-E056-A2F0-1CB7-521EA4CD29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" y="3489325"/>
            <a:ext cx="2222500" cy="830263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Microscopic Potential Energy </a:t>
            </a:r>
          </a:p>
        </p:txBody>
      </p:sp>
      <p:sp>
        <p:nvSpPr>
          <p:cNvPr id="5128" name="TextBox 25">
            <a:extLst>
              <a:ext uri="{FF2B5EF4-FFF2-40B4-BE49-F238E27FC236}">
                <a16:creationId xmlns:a16="http://schemas.microsoft.com/office/drawing/2014/main" id="{7943518C-7A69-0F49-FFA0-4A697AD595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51100" y="3481388"/>
            <a:ext cx="2312988" cy="830262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Macroscopic Potential Energy </a:t>
            </a:r>
          </a:p>
        </p:txBody>
      </p:sp>
      <p:sp>
        <p:nvSpPr>
          <p:cNvPr id="5129" name="TextBox 26">
            <a:extLst>
              <a:ext uri="{FF2B5EF4-FFF2-40B4-BE49-F238E27FC236}">
                <a16:creationId xmlns:a16="http://schemas.microsoft.com/office/drawing/2014/main" id="{27F1631F-56E5-FC84-7E52-575F6B58AB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72025" y="3462338"/>
            <a:ext cx="2125663" cy="830262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Microscopic Kinetic Energy </a:t>
            </a:r>
          </a:p>
        </p:txBody>
      </p:sp>
      <p:sp>
        <p:nvSpPr>
          <p:cNvPr id="5130" name="TextBox 27">
            <a:extLst>
              <a:ext uri="{FF2B5EF4-FFF2-40B4-BE49-F238E27FC236}">
                <a16:creationId xmlns:a16="http://schemas.microsoft.com/office/drawing/2014/main" id="{136401F7-1945-7ED3-9F7F-CDB553B4F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97688" y="3413125"/>
            <a:ext cx="2125662" cy="830263"/>
          </a:xfrm>
          <a:prstGeom prst="rect">
            <a:avLst/>
          </a:prstGeom>
          <a:noFill/>
          <a:ln w="476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Macroscopic Kinetic Energy </a:t>
            </a:r>
          </a:p>
        </p:txBody>
      </p:sp>
      <p:cxnSp>
        <p:nvCxnSpPr>
          <p:cNvPr id="5131" name="Straight Arrow Connector 5">
            <a:extLst>
              <a:ext uri="{FF2B5EF4-FFF2-40B4-BE49-F238E27FC236}">
                <a16:creationId xmlns:a16="http://schemas.microsoft.com/office/drawing/2014/main" id="{0B155079-D2A8-287F-691F-5DAFC018ECF3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3544888" y="1809750"/>
            <a:ext cx="990600" cy="600075"/>
          </a:xfrm>
          <a:prstGeom prst="straightConnector1">
            <a:avLst/>
          </a:prstGeom>
          <a:noFill/>
          <a:ln w="9525" algn="ctr">
            <a:solidFill>
              <a:srgbClr val="0070C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2" name="Straight Arrow Connector 30">
            <a:extLst>
              <a:ext uri="{FF2B5EF4-FFF2-40B4-BE49-F238E27FC236}">
                <a16:creationId xmlns:a16="http://schemas.microsoft.com/office/drawing/2014/main" id="{B313971A-FC12-9317-5277-548BFB45AC17}"/>
              </a:ext>
            </a:extLst>
          </p:cNvPr>
          <p:cNvCxnSpPr>
            <a:cxnSpLocks/>
          </p:cNvCxnSpPr>
          <p:nvPr/>
        </p:nvCxnSpPr>
        <p:spPr bwMode="auto">
          <a:xfrm>
            <a:off x="4695825" y="1809750"/>
            <a:ext cx="1066800" cy="528638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Straight Arrow Connector 34">
            <a:extLst>
              <a:ext uri="{FF2B5EF4-FFF2-40B4-BE49-F238E27FC236}">
                <a16:creationId xmlns:a16="http://schemas.microsoft.com/office/drawing/2014/main" id="{119850CB-E9A2-C7BA-98C0-E21BFAB9F36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1106488" y="2881313"/>
            <a:ext cx="990600" cy="600075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Straight Arrow Connector 35">
            <a:extLst>
              <a:ext uri="{FF2B5EF4-FFF2-40B4-BE49-F238E27FC236}">
                <a16:creationId xmlns:a16="http://schemas.microsoft.com/office/drawing/2014/main" id="{C0CF2217-1C51-ACCC-64A1-64FE716D4BC8}"/>
              </a:ext>
            </a:extLst>
          </p:cNvPr>
          <p:cNvCxnSpPr>
            <a:cxnSpLocks/>
          </p:cNvCxnSpPr>
          <p:nvPr/>
        </p:nvCxnSpPr>
        <p:spPr bwMode="auto">
          <a:xfrm>
            <a:off x="2257425" y="2881313"/>
            <a:ext cx="1066800" cy="528637"/>
          </a:xfrm>
          <a:prstGeom prst="straightConnector1">
            <a:avLst/>
          </a:prstGeom>
          <a:noFill/>
          <a:ln w="9525" algn="ctr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Straight Arrow Connector 36">
            <a:extLst>
              <a:ext uri="{FF2B5EF4-FFF2-40B4-BE49-F238E27FC236}">
                <a16:creationId xmlns:a16="http://schemas.microsoft.com/office/drawing/2014/main" id="{8EA99FF9-9BF0-8DFA-4411-0E0EEA507979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5746750" y="2795588"/>
            <a:ext cx="990600" cy="600075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Straight Arrow Connector 37">
            <a:extLst>
              <a:ext uri="{FF2B5EF4-FFF2-40B4-BE49-F238E27FC236}">
                <a16:creationId xmlns:a16="http://schemas.microsoft.com/office/drawing/2014/main" id="{86F43B30-629F-7FD0-0087-03AFCC43CE35}"/>
              </a:ext>
            </a:extLst>
          </p:cNvPr>
          <p:cNvCxnSpPr>
            <a:cxnSpLocks/>
          </p:cNvCxnSpPr>
          <p:nvPr/>
        </p:nvCxnSpPr>
        <p:spPr bwMode="auto">
          <a:xfrm>
            <a:off x="6897688" y="2795588"/>
            <a:ext cx="1066800" cy="528637"/>
          </a:xfrm>
          <a:prstGeom prst="straightConnector1">
            <a:avLst/>
          </a:prstGeom>
          <a:noFill/>
          <a:ln w="9525" algn="ctr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137" name="Arrow: Curved Right 2">
            <a:extLst>
              <a:ext uri="{FF2B5EF4-FFF2-40B4-BE49-F238E27FC236}">
                <a16:creationId xmlns:a16="http://schemas.microsoft.com/office/drawing/2014/main" id="{B2C7B2C7-2A24-8648-2D43-F440A8F9DE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16088" y="4098925"/>
            <a:ext cx="541337" cy="1050925"/>
          </a:xfrm>
          <a:prstGeom prst="curvedRightArrow">
            <a:avLst>
              <a:gd name="adj1" fmla="val 24995"/>
              <a:gd name="adj2" fmla="val 49999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>
              <a:cs typeface="Times New Roman" panose="02020603050405020304" pitchFamily="18" charset="0"/>
            </a:endParaRPr>
          </a:p>
        </p:txBody>
      </p:sp>
      <p:sp>
        <p:nvSpPr>
          <p:cNvPr id="5138" name="Arrow: Curved Left 3">
            <a:extLst>
              <a:ext uri="{FF2B5EF4-FFF2-40B4-BE49-F238E27FC236}">
                <a16:creationId xmlns:a16="http://schemas.microsoft.com/office/drawing/2014/main" id="{3EF7C15A-7913-648F-05A1-EDD4987B0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350" y="4038600"/>
            <a:ext cx="541338" cy="1111250"/>
          </a:xfrm>
          <a:prstGeom prst="curvedLeftArrow">
            <a:avLst>
              <a:gd name="adj1" fmla="val 25004"/>
              <a:gd name="adj2" fmla="val 49999"/>
              <a:gd name="adj3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endParaRPr lang="en-IN" altLang="en-US" sz="2400">
              <a:cs typeface="Times New Roman" panose="02020603050405020304" pitchFamily="18" charset="0"/>
            </a:endParaRPr>
          </a:p>
        </p:txBody>
      </p:sp>
      <p:sp>
        <p:nvSpPr>
          <p:cNvPr id="5139" name="TextBox 33">
            <a:extLst>
              <a:ext uri="{FF2B5EF4-FFF2-40B4-BE49-F238E27FC236}">
                <a16:creationId xmlns:a16="http://schemas.microsoft.com/office/drawing/2014/main" id="{DCFE8700-3F13-F9D5-B458-CC42671AAA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20888" y="4552950"/>
            <a:ext cx="4222750" cy="830263"/>
          </a:xfrm>
          <a:prstGeom prst="rect">
            <a:avLst/>
          </a:prstGeom>
          <a:noFill/>
          <a:ln w="47625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Sum of Microscopic Potential and Kinetic Energies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1456B5AB-ECDD-14F1-C2C3-1C5B04493BB0}"/>
                  </a:ext>
                </a:extLst>
              </p:cNvPr>
              <p:cNvSpPr txBox="1"/>
              <p:nvPr/>
            </p:nvSpPr>
            <p:spPr bwMode="auto">
              <a:xfrm>
                <a:off x="1219200" y="5486400"/>
                <a:ext cx="2909888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𝐼𝑛𝑡𝑒𝑟𝑛𝑎𝑙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0" name="Object 39">
                <a:extLst>
                  <a:ext uri="{FF2B5EF4-FFF2-40B4-BE49-F238E27FC236}">
                    <a16:creationId xmlns:a16="http://schemas.microsoft.com/office/drawing/2014/main" id="{1456B5AB-ECDD-14F1-C2C3-1C5B04493B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5486400"/>
                <a:ext cx="2909888" cy="495300"/>
              </a:xfrm>
              <a:prstGeom prst="rect">
                <a:avLst/>
              </a:prstGeom>
              <a:blipFill>
                <a:blip r:embed="rId4"/>
                <a:stretch>
                  <a:fillRect l="-629" b="-98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Object 41">
                <a:extLst>
                  <a:ext uri="{FF2B5EF4-FFF2-40B4-BE49-F238E27FC236}">
                    <a16:creationId xmlns:a16="http://schemas.microsoft.com/office/drawing/2014/main" id="{6B132BBB-9CA2-4381-1249-4A200A6C2488}"/>
                  </a:ext>
                </a:extLst>
              </p:cNvPr>
              <p:cNvSpPr txBox="1"/>
              <p:nvPr/>
            </p:nvSpPr>
            <p:spPr bwMode="auto">
              <a:xfrm>
                <a:off x="1624013" y="5981700"/>
                <a:ext cx="1951037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𝐸𝑛𝑡h𝑎𝑙𝑝𝑦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42" name="Object 41">
                <a:extLst>
                  <a:ext uri="{FF2B5EF4-FFF2-40B4-BE49-F238E27FC236}">
                    <a16:creationId xmlns:a16="http://schemas.microsoft.com/office/drawing/2014/main" id="{6B132BBB-9CA2-4381-1249-4A200A6C2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24013" y="5981700"/>
                <a:ext cx="1951037" cy="495300"/>
              </a:xfrm>
              <a:prstGeom prst="rect">
                <a:avLst/>
              </a:prstGeom>
              <a:blipFill>
                <a:blip r:embed="rId5"/>
                <a:stretch>
                  <a:fillRect l="-2500" b="-97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4837" name="TextBox 1">
            <a:extLst>
              <a:ext uri="{FF2B5EF4-FFF2-40B4-BE49-F238E27FC236}">
                <a16:creationId xmlns:a16="http://schemas.microsoft.com/office/drawing/2014/main" id="{DC078DAC-88D0-0825-1090-E918FE4C0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00500" y="1371600"/>
            <a:ext cx="1144588" cy="461963"/>
          </a:xfrm>
          <a:prstGeom prst="rect">
            <a:avLst/>
          </a:prstGeom>
          <a:noFill/>
          <a:ln w="47625">
            <a:solidFill>
              <a:srgbClr val="7030A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altLang="en-US" sz="2400">
                <a:cs typeface="Times New Roman" panose="02020603050405020304" pitchFamily="18" charset="0"/>
              </a:rPr>
              <a:t>Energy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4F659768-F157-6971-7EC0-EB4BF2093A45}"/>
                  </a:ext>
                </a:extLst>
              </p:cNvPr>
              <p:cNvSpPr txBox="1"/>
              <p:nvPr/>
            </p:nvSpPr>
            <p:spPr bwMode="auto">
              <a:xfrm>
                <a:off x="4338638" y="5486400"/>
                <a:ext cx="3281362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Gibbs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Free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8" name="Object 37">
                <a:extLst>
                  <a:ext uri="{FF2B5EF4-FFF2-40B4-BE49-F238E27FC236}">
                    <a16:creationId xmlns:a16="http://schemas.microsoft.com/office/drawing/2014/main" id="{4F659768-F157-6971-7EC0-EB4BF2093A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8638" y="5486400"/>
                <a:ext cx="3281362" cy="495300"/>
              </a:xfrm>
              <a:prstGeom prst="rect">
                <a:avLst/>
              </a:prstGeom>
              <a:blipFill>
                <a:blip r:embed="rId6"/>
                <a:stretch>
                  <a:fillRect l="-558" b="-98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38BCDF6D-BA43-C591-4E98-E4F0DB3390D9}"/>
                  </a:ext>
                </a:extLst>
              </p:cNvPr>
              <p:cNvSpPr txBox="1"/>
              <p:nvPr/>
            </p:nvSpPr>
            <p:spPr bwMode="auto">
              <a:xfrm>
                <a:off x="4419600" y="6057900"/>
                <a:ext cx="32512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Helmholtz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Energy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Ω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39" name="Object 38">
                <a:extLst>
                  <a:ext uri="{FF2B5EF4-FFF2-40B4-BE49-F238E27FC236}">
                    <a16:creationId xmlns:a16="http://schemas.microsoft.com/office/drawing/2014/main" id="{38BCDF6D-BA43-C591-4E98-E4F0DB3390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419600" y="6057900"/>
                <a:ext cx="3251200" cy="495300"/>
              </a:xfrm>
              <a:prstGeom prst="rect">
                <a:avLst/>
              </a:prstGeom>
              <a:blipFill>
                <a:blip r:embed="rId7"/>
                <a:stretch>
                  <a:fillRect l="-563" b="-98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35173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5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5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5" grpId="0" animBg="1"/>
      <p:bldP spid="5126" grpId="0" animBg="1"/>
      <p:bldP spid="5127" grpId="0" animBg="1"/>
      <p:bldP spid="5128" grpId="0" animBg="1"/>
      <p:bldP spid="5129" grpId="0" animBg="1"/>
      <p:bldP spid="5130" grpId="0" animBg="1"/>
      <p:bldP spid="5137" grpId="0" animBg="1"/>
      <p:bldP spid="5138" grpId="0" animBg="1"/>
      <p:bldP spid="5139" grpId="0" animBg="1"/>
      <p:bldP spid="40" grpId="0"/>
      <p:bldP spid="42" grpId="0"/>
      <p:bldP spid="38" grpId="0"/>
      <p:bldP spid="3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3F0AD863-D382-2DBA-87D5-39AAA2A19727}"/>
                  </a:ext>
                </a:extLst>
              </p:cNvPr>
              <p:cNvSpPr txBox="1"/>
              <p:nvPr/>
            </p:nvSpPr>
            <p:spPr bwMode="auto">
              <a:xfrm>
                <a:off x="1219200" y="1397000"/>
                <a:ext cx="6096000" cy="584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3F0AD863-D382-2DBA-87D5-39AAA2A19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19200" y="1397000"/>
                <a:ext cx="6096000" cy="584200"/>
              </a:xfrm>
              <a:prstGeom prst="rect">
                <a:avLst/>
              </a:prstGeom>
              <a:blipFill>
                <a:blip r:embed="rId2"/>
                <a:stretch>
                  <a:fillRect l="-20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608F662B-3631-F089-FC78-373D26CE49F0}"/>
                  </a:ext>
                </a:extLst>
              </p:cNvPr>
              <p:cNvSpPr txBox="1"/>
              <p:nvPr/>
            </p:nvSpPr>
            <p:spPr bwMode="auto">
              <a:xfrm>
                <a:off x="1828800" y="3429000"/>
                <a:ext cx="5254625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608F662B-3631-F089-FC78-373D26CE49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3429000"/>
                <a:ext cx="5254625" cy="511175"/>
              </a:xfrm>
              <a:prstGeom prst="rect">
                <a:avLst/>
              </a:prstGeom>
              <a:blipFill>
                <a:blip r:embed="rId3"/>
                <a:stretch>
                  <a:fillRect l="-34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CEA36E22-B457-0FF1-AED3-CA87A51100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3962400"/>
            <a:ext cx="7696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first law of thermodynamics for a CM/ substance inside a CV (</a:t>
            </a:r>
            <a:r>
              <a:rPr lang="en-US" altLang="en-US" sz="2400" i="1" dirty="0">
                <a:solidFill>
                  <a:srgbClr val="0070C0"/>
                </a:solidFill>
              </a:rPr>
              <a:t>Region II</a:t>
            </a:r>
            <a:r>
              <a:rPr lang="en-US" altLang="en-US" sz="2400" dirty="0"/>
              <a:t>)during an infinitesimal process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8EEC1EFA-1A7E-5683-EF63-323B8CB07859}"/>
                  </a:ext>
                </a:extLst>
              </p:cNvPr>
              <p:cNvSpPr txBox="1"/>
              <p:nvPr/>
            </p:nvSpPr>
            <p:spPr bwMode="auto">
              <a:xfrm>
                <a:off x="3709988" y="4876800"/>
                <a:ext cx="3910012" cy="4540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8" name="Object 3">
                <a:extLst>
                  <a:ext uri="{FF2B5EF4-FFF2-40B4-BE49-F238E27FC236}">
                    <a16:creationId xmlns:a16="http://schemas.microsoft.com/office/drawing/2014/main" id="{8EEC1EFA-1A7E-5683-EF63-323B8CB078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9988" y="4876800"/>
                <a:ext cx="3910012" cy="454025"/>
              </a:xfrm>
              <a:prstGeom prst="rect">
                <a:avLst/>
              </a:prstGeom>
              <a:blipFill>
                <a:blip r:embed="rId4"/>
                <a:stretch>
                  <a:fillRect l="-312" b="-9459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192E0041-5EB3-B8B9-4057-C2B38CD7EA6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192E0041-5EB3-B8B9-4057-C2B38CD7EA6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38BAA3F9-5AC0-A8C2-5CDB-112065BE2B9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38BAA3F9-5AC0-A8C2-5CDB-112065BE2B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4345" name="Title 1">
            <a:extLst>
              <a:ext uri="{FF2B5EF4-FFF2-40B4-BE49-F238E27FC236}">
                <a16:creationId xmlns:a16="http://schemas.microsoft.com/office/drawing/2014/main" id="{BB32DB8C-13EC-89B8-C57F-8AF76DDAB71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89126" y="228600"/>
            <a:ext cx="6096000" cy="1143000"/>
          </a:xfrm>
        </p:spPr>
        <p:txBody>
          <a:bodyPr/>
          <a:lstStyle/>
          <a:p>
            <a:r>
              <a:rPr lang="en-IN" altLang="en-US" sz="2800" dirty="0"/>
              <a:t>Energy of A Simple (Non-flowing) substance in a  Thermodynamic System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349574FD-BD46-1696-3F1A-D9C1F8DAD292}"/>
                  </a:ext>
                </a:extLst>
              </p:cNvPr>
              <p:cNvSpPr txBox="1"/>
              <p:nvPr/>
            </p:nvSpPr>
            <p:spPr bwMode="auto">
              <a:xfrm>
                <a:off x="2057400" y="2286000"/>
                <a:ext cx="4381500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349574FD-BD46-1696-3F1A-D9C1F8DAD29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57400" y="2286000"/>
                <a:ext cx="4381500" cy="511175"/>
              </a:xfrm>
              <a:prstGeom prst="rect">
                <a:avLst/>
              </a:prstGeom>
              <a:blipFill>
                <a:blip r:embed="rId12"/>
                <a:stretch>
                  <a:fillRect l="-41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6728086E-0D30-BA22-7931-9ADDBF48F1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2895600"/>
            <a:ext cx="769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Infinitesimal change in internal energy: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A51CCB64-9F6B-2803-BE04-5C5EA1E38C91}"/>
                  </a:ext>
                </a:extLst>
              </p:cNvPr>
              <p:cNvSpPr txBox="1"/>
              <p:nvPr/>
            </p:nvSpPr>
            <p:spPr bwMode="auto">
              <a:xfrm>
                <a:off x="3438525" y="5486400"/>
                <a:ext cx="4867275" cy="107156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𝑚𝑔𝑍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𝑚</m:t>
                                  </m:r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𝐶𝑚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A51CCB64-9F6B-2803-BE04-5C5EA1E38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438525" y="5486400"/>
                <a:ext cx="4867275" cy="1071563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" name="Group 1">
            <a:extLst>
              <a:ext uri="{FF2B5EF4-FFF2-40B4-BE49-F238E27FC236}">
                <a16:creationId xmlns:a16="http://schemas.microsoft.com/office/drawing/2014/main" id="{5B66C6B8-4EA5-3EBA-C623-3C2B6B2DA60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" descr="Logo usage Guidelines">
              <a:extLst>
                <a:ext uri="{FF2B5EF4-FFF2-40B4-BE49-F238E27FC236}">
                  <a16:creationId xmlns:a16="http://schemas.microsoft.com/office/drawing/2014/main" id="{1D9DF604-8162-151D-1C6D-6DA68930FD2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D27889F-7000-E874-E8ED-91CDF89FC74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B68A7DC2-9AF7-6F1D-EBEC-6862E2427D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BBA5E07A-4542-C4B9-8179-8A864B108CE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4D580112-2AF9-A10A-FE29-D8F9ECA0AB7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4348" name="Rectangle 10">
                      <a:extLst>
                        <a:ext uri="{FF2B5EF4-FFF2-40B4-BE49-F238E27FC236}">
                          <a16:creationId xmlns:a16="http://schemas.microsoft.com/office/drawing/2014/main" id="{4B164047-9B14-3536-CA8A-E5909F427AF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9" name="Rectangle 11">
                      <a:extLst>
                        <a:ext uri="{FF2B5EF4-FFF2-40B4-BE49-F238E27FC236}">
                          <a16:creationId xmlns:a16="http://schemas.microsoft.com/office/drawing/2014/main" id="{47B3210B-DB0C-3D35-A6AA-0D73B57C5C7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EDD3E599-B657-0C14-A64F-4BE700F484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4346" name="Rectangle 13">
                      <a:extLst>
                        <a:ext uri="{FF2B5EF4-FFF2-40B4-BE49-F238E27FC236}">
                          <a16:creationId xmlns:a16="http://schemas.microsoft.com/office/drawing/2014/main" id="{1FFB3014-7D1A-0DC9-02BA-541D77FAFB1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7" name="Rectangle 14">
                      <a:extLst>
                        <a:ext uri="{FF2B5EF4-FFF2-40B4-BE49-F238E27FC236}">
                          <a16:creationId xmlns:a16="http://schemas.microsoft.com/office/drawing/2014/main" id="{6119222F-468F-B892-EB1A-FD3E74A89EA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5DD38A1D-D8C5-1334-6D54-EB31C24D1F6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4343" name="Rectangle 14342">
                      <a:extLst>
                        <a:ext uri="{FF2B5EF4-FFF2-40B4-BE49-F238E27FC236}">
                          <a16:creationId xmlns:a16="http://schemas.microsoft.com/office/drawing/2014/main" id="{CFFAED69-0368-BE17-ABC4-3F42CF90B8E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4" name="Rectangle 14343">
                      <a:extLst>
                        <a:ext uri="{FF2B5EF4-FFF2-40B4-BE49-F238E27FC236}">
                          <a16:creationId xmlns:a16="http://schemas.microsoft.com/office/drawing/2014/main" id="{D2FDF29A-1634-DEB4-2F68-2D2D8537D9E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38E16E53-93BB-7DF9-C0BF-E17B72B7F3F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7" name="Rectangle 16">
                      <a:extLst>
                        <a:ext uri="{FF2B5EF4-FFF2-40B4-BE49-F238E27FC236}">
                          <a16:creationId xmlns:a16="http://schemas.microsoft.com/office/drawing/2014/main" id="{ABBE519F-F0C3-090B-7B05-A2E2D03AF21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342" name="Rectangle 14341">
                      <a:extLst>
                        <a:ext uri="{FF2B5EF4-FFF2-40B4-BE49-F238E27FC236}">
                          <a16:creationId xmlns:a16="http://schemas.microsoft.com/office/drawing/2014/main" id="{3C624B97-F109-988E-2C0D-0966A721CDC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1173D109-6EFD-73FB-AA62-E0BC2F6349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DD92D9A-E372-9D8D-1F40-B90D56DA4A11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112911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25" grpId="0"/>
      <p:bldP spid="26" grpId="0"/>
      <p:bldP spid="2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849FE1D6-3ADF-CF08-5D07-6585A2EBEB3E}"/>
                  </a:ext>
                </a:extLst>
              </p:cNvPr>
              <p:cNvSpPr txBox="1"/>
              <p:nvPr/>
            </p:nvSpPr>
            <p:spPr bwMode="auto">
              <a:xfrm>
                <a:off x="1169988" y="1223963"/>
                <a:ext cx="6132512" cy="5842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5" name="Object 3">
                <a:extLst>
                  <a:ext uri="{FF2B5EF4-FFF2-40B4-BE49-F238E27FC236}">
                    <a16:creationId xmlns:a16="http://schemas.microsoft.com/office/drawing/2014/main" id="{849FE1D6-3ADF-CF08-5D07-6585A2EBEB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69988" y="1223963"/>
                <a:ext cx="6132512" cy="584200"/>
              </a:xfrm>
              <a:prstGeom prst="rect">
                <a:avLst/>
              </a:prstGeom>
              <a:blipFill>
                <a:blip r:embed="rId2"/>
                <a:stretch>
                  <a:fillRect l="-298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0E9F8574-6CE6-7A2A-5780-E8D4F554E8B5}"/>
                  </a:ext>
                </a:extLst>
              </p:cNvPr>
              <p:cNvSpPr txBox="1"/>
              <p:nvPr/>
            </p:nvSpPr>
            <p:spPr bwMode="auto">
              <a:xfrm>
                <a:off x="1811338" y="2971800"/>
                <a:ext cx="5291137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6" name="Object 3">
                <a:extLst>
                  <a:ext uri="{FF2B5EF4-FFF2-40B4-BE49-F238E27FC236}">
                    <a16:creationId xmlns:a16="http://schemas.microsoft.com/office/drawing/2014/main" id="{0E9F8574-6CE6-7A2A-5780-E8D4F554E8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11338" y="2971800"/>
                <a:ext cx="5291137" cy="511175"/>
              </a:xfrm>
              <a:prstGeom prst="rect">
                <a:avLst/>
              </a:prstGeom>
              <a:blipFill>
                <a:blip r:embed="rId3"/>
                <a:stretch>
                  <a:fillRect l="-34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3429000"/>
            <a:ext cx="7696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first law of thermodynamics for a CV during an infinitesimal process, occurring in an infinitesimal time, </a:t>
            </a:r>
            <a:r>
              <a:rPr lang="en-US" altLang="en-US" sz="2400" i="1" dirty="0">
                <a:sym typeface="Symbol" panose="05050102010706020507" pitchFamily="18" charset="2"/>
              </a:rPr>
              <a:t>t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965325" y="136525"/>
            <a:ext cx="5940593" cy="1143000"/>
          </a:xfrm>
        </p:spPr>
        <p:txBody>
          <a:bodyPr/>
          <a:lstStyle/>
          <a:p>
            <a:r>
              <a:rPr lang="en-IN" altLang="en-US" sz="2800" dirty="0" err="1"/>
              <a:t>Methalpy</a:t>
            </a:r>
            <a:r>
              <a:rPr lang="en-IN" altLang="en-US" sz="2800" dirty="0"/>
              <a:t> (Total Energy of A Simple Flowing Substance)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8546C889-382A-FECC-16D1-4D98E6F90EEC}"/>
                  </a:ext>
                </a:extLst>
              </p:cNvPr>
              <p:cNvSpPr txBox="1"/>
              <p:nvPr/>
            </p:nvSpPr>
            <p:spPr bwMode="auto">
              <a:xfrm>
                <a:off x="2116138" y="1905000"/>
                <a:ext cx="4454525" cy="511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𝐻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𝐾𝐸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𝑃𝐸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+........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5" name="Object 3">
                <a:extLst>
                  <a:ext uri="{FF2B5EF4-FFF2-40B4-BE49-F238E27FC236}">
                    <a16:creationId xmlns:a16="http://schemas.microsoft.com/office/drawing/2014/main" id="{8546C889-382A-FECC-16D1-4D98E6F90E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16138" y="1905000"/>
                <a:ext cx="4454525" cy="511175"/>
              </a:xfrm>
              <a:prstGeom prst="rect">
                <a:avLst/>
              </a:prstGeom>
              <a:blipFill>
                <a:blip r:embed="rId10"/>
                <a:stretch>
                  <a:fillRect l="-274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id="{472A24A4-5290-5D11-1A04-27CC4F9949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2438400"/>
            <a:ext cx="76962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Infinitesimal change in </a:t>
            </a:r>
            <a:r>
              <a:rPr lang="en-US" altLang="en-US" sz="2400" dirty="0" err="1"/>
              <a:t>Methalpy</a:t>
            </a:r>
            <a:r>
              <a:rPr lang="en-US" altLang="en-US" sz="2400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BA9984D4-675C-1CF0-CCBD-374278BBE79D}"/>
                  </a:ext>
                </a:extLst>
              </p:cNvPr>
              <p:cNvSpPr txBox="1"/>
              <p:nvPr/>
            </p:nvSpPr>
            <p:spPr bwMode="auto">
              <a:xfrm>
                <a:off x="1828800" y="4267200"/>
                <a:ext cx="5491163" cy="4778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𝐶𝑉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</m:oMathPara>
                </a14:m>
                <a:endParaRPr lang="en-IN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BA9984D4-675C-1CF0-CCBD-374278BBE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828800" y="4267200"/>
                <a:ext cx="5491163" cy="477838"/>
              </a:xfrm>
              <a:prstGeom prst="rect">
                <a:avLst/>
              </a:prstGeom>
              <a:blipFill>
                <a:blip r:embed="rId11"/>
                <a:stretch>
                  <a:fillRect l="-33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EE9542B7-0869-78AB-DB2A-F1EB0558E250}"/>
                  </a:ext>
                </a:extLst>
              </p:cNvPr>
              <p:cNvSpPr txBox="1"/>
              <p:nvPr/>
            </p:nvSpPr>
            <p:spPr bwMode="auto">
              <a:xfrm>
                <a:off x="304800" y="4724400"/>
                <a:ext cx="8631238" cy="20891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𝑄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</m:oMath>
                    <m:oMath xmlns:m="http://schemas.openxmlformats.org/officeDocument/2006/math">
                      <m:r>
                        <m:rPr>
                          <m:nor/>
                        </m:rPr>
                        <a:rPr lang="en-IN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      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𝑔𝑍</m:t>
                              </m:r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𝑆𝑉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𝑊</m:t>
                      </m:r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EE9542B7-0869-78AB-DB2A-F1EB0558E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4724400"/>
                <a:ext cx="8631238" cy="208915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EC6DEE16-F50E-62ED-79C2-71B0ABD12829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34CF462-F82E-D831-3D24-470592ADFC6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7F7D2C81-72B9-D75D-2583-5C86BC94303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CAC136A0-1BDA-EB43-AF9C-DC208CE39FD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1" name="Group 10">
                  <a:extLst>
                    <a:ext uri="{FF2B5EF4-FFF2-40B4-BE49-F238E27FC236}">
                      <a16:creationId xmlns:a16="http://schemas.microsoft.com/office/drawing/2014/main" id="{1E354AAF-9C90-4D46-186D-BC92287DB2B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3" name="Group 12">
                    <a:extLst>
                      <a:ext uri="{FF2B5EF4-FFF2-40B4-BE49-F238E27FC236}">
                        <a16:creationId xmlns:a16="http://schemas.microsoft.com/office/drawing/2014/main" id="{9B90A69F-7EC2-5562-B917-33FFEDB0ACC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73" name="Rectangle 10">
                      <a:extLst>
                        <a:ext uri="{FF2B5EF4-FFF2-40B4-BE49-F238E27FC236}">
                          <a16:creationId xmlns:a16="http://schemas.microsoft.com/office/drawing/2014/main" id="{9C94D371-C09F-3509-552D-17352B88CB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4" name="Rectangle 11">
                      <a:extLst>
                        <a:ext uri="{FF2B5EF4-FFF2-40B4-BE49-F238E27FC236}">
                          <a16:creationId xmlns:a16="http://schemas.microsoft.com/office/drawing/2014/main" id="{E1188762-B410-5670-62FB-D728DB6215E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4" name="Group 13">
                    <a:extLst>
                      <a:ext uri="{FF2B5EF4-FFF2-40B4-BE49-F238E27FC236}">
                        <a16:creationId xmlns:a16="http://schemas.microsoft.com/office/drawing/2014/main" id="{71CB158F-917B-9224-69CB-9450145E69F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71" name="Rectangle 13">
                      <a:extLst>
                        <a:ext uri="{FF2B5EF4-FFF2-40B4-BE49-F238E27FC236}">
                          <a16:creationId xmlns:a16="http://schemas.microsoft.com/office/drawing/2014/main" id="{338F2141-983E-9DD2-02DA-E671BF90205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2" name="Rectangle 14">
                      <a:extLst>
                        <a:ext uri="{FF2B5EF4-FFF2-40B4-BE49-F238E27FC236}">
                          <a16:creationId xmlns:a16="http://schemas.microsoft.com/office/drawing/2014/main" id="{7762EB83-42ED-9945-961E-AB360B43A4C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" name="Group 14">
                    <a:extLst>
                      <a:ext uri="{FF2B5EF4-FFF2-40B4-BE49-F238E27FC236}">
                        <a16:creationId xmlns:a16="http://schemas.microsoft.com/office/drawing/2014/main" id="{0C97FB9B-B923-3226-1824-15B828C36CB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369" name="Rectangle 15368">
                      <a:extLst>
                        <a:ext uri="{FF2B5EF4-FFF2-40B4-BE49-F238E27FC236}">
                          <a16:creationId xmlns:a16="http://schemas.microsoft.com/office/drawing/2014/main" id="{46BD3CD8-1DDB-6309-733C-629CCFBEFCD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0" name="Rectangle 15369">
                      <a:extLst>
                        <a:ext uri="{FF2B5EF4-FFF2-40B4-BE49-F238E27FC236}">
                          <a16:creationId xmlns:a16="http://schemas.microsoft.com/office/drawing/2014/main" id="{31F67766-4B18-95F0-340F-8ED93187E0D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23076357-B5F7-07E7-369E-DB4796B2996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366" name="Rectangle 15365">
                      <a:extLst>
                        <a:ext uri="{FF2B5EF4-FFF2-40B4-BE49-F238E27FC236}">
                          <a16:creationId xmlns:a16="http://schemas.microsoft.com/office/drawing/2014/main" id="{20EF72AB-A671-5376-C97A-3AD0433D248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7" name="Rectangle 15366">
                      <a:extLst>
                        <a:ext uri="{FF2B5EF4-FFF2-40B4-BE49-F238E27FC236}">
                          <a16:creationId xmlns:a16="http://schemas.microsoft.com/office/drawing/2014/main" id="{0E67D48F-EF9C-6BB8-21FF-49333DC049B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2" name="Rectangle 21">
                  <a:extLst>
                    <a:ext uri="{FF2B5EF4-FFF2-40B4-BE49-F238E27FC236}">
                      <a16:creationId xmlns:a16="http://schemas.microsoft.com/office/drawing/2014/main" id="{DC986E14-39C0-2E96-67F9-554C7A28FA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028C205-A5E9-E273-BA8E-4087FFD3CC0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008091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0838" y="1428103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first law of thermodynamics for a CV: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8125" y="136525"/>
            <a:ext cx="6950075" cy="1143000"/>
          </a:xfrm>
        </p:spPr>
        <p:txBody>
          <a:bodyPr/>
          <a:lstStyle/>
          <a:p>
            <a:r>
              <a:rPr lang="en-US" altLang="en-US" sz="2800" dirty="0"/>
              <a:t>Bernoulli’s Equation as Conservation of Energy Equation for a CV</a:t>
            </a:r>
            <a:endParaRPr lang="en-I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BA9984D4-675C-1CF0-CCBD-374278BBE79D}"/>
                  </a:ext>
                </a:extLst>
              </p:cNvPr>
              <p:cNvSpPr txBox="1"/>
              <p:nvPr/>
            </p:nvSpPr>
            <p:spPr bwMode="auto">
              <a:xfrm>
                <a:off x="3505200" y="1884660"/>
                <a:ext cx="3810000" cy="766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925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</m:acc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acc>
                        <m:accPr>
                          <m:chr m:val="̇"/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𝑊</m:t>
                          </m:r>
                        </m:e>
                      </m:acc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27" name="Object 4">
                <a:extLst>
                  <a:ext uri="{FF2B5EF4-FFF2-40B4-BE49-F238E27FC236}">
                    <a16:creationId xmlns:a16="http://schemas.microsoft.com/office/drawing/2014/main" id="{BA9984D4-675C-1CF0-CCBD-374278BBE79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05200" y="1884660"/>
                <a:ext cx="3810000" cy="76676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EE9542B7-0869-78AB-DB2A-F1EB0558E250}"/>
                  </a:ext>
                </a:extLst>
              </p:cNvPr>
              <p:cNvSpPr txBox="1"/>
              <p:nvPr/>
            </p:nvSpPr>
            <p:spPr bwMode="auto">
              <a:xfrm>
                <a:off x="433308" y="5388735"/>
                <a:ext cx="8631238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𝑔𝑍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𝑆𝑉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EE9542B7-0869-78AB-DB2A-F1EB0558E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3308" y="5388735"/>
                <a:ext cx="8631238" cy="1062038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6F203525-F99A-7AE8-D6B5-74AB8E144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2590800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Consider an adiabatic flow system with no work transfer.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908E0048-66C3-ED2B-9EB2-D65793FFE5F6}"/>
                  </a:ext>
                </a:extLst>
              </p:cNvPr>
              <p:cNvSpPr txBox="1"/>
              <p:nvPr/>
            </p:nvSpPr>
            <p:spPr bwMode="auto">
              <a:xfrm>
                <a:off x="3581400" y="2895600"/>
                <a:ext cx="2895600" cy="969666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4" name="Object 4">
                <a:extLst>
                  <a:ext uri="{FF2B5EF4-FFF2-40B4-BE49-F238E27FC236}">
                    <a16:creationId xmlns:a16="http://schemas.microsoft.com/office/drawing/2014/main" id="{908E0048-66C3-ED2B-9EB2-D65793FFE5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581400" y="2895600"/>
                <a:ext cx="2895600" cy="969666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id="{71C5F3E1-A580-16A5-9F59-207F8996FA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657600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Rate equation for an adiabatic flow system with no work transfer.</a:t>
            </a:r>
            <a:endParaRPr lang="en-US" altLang="en-US" sz="2400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Object 4">
                <a:extLst>
                  <a:ext uri="{FF2B5EF4-FFF2-40B4-BE49-F238E27FC236}">
                    <a16:creationId xmlns:a16="http://schemas.microsoft.com/office/drawing/2014/main" id="{26A8A590-3567-35B3-AB43-2AEB37ED75A5}"/>
                  </a:ext>
                </a:extLst>
              </p:cNvPr>
              <p:cNvSpPr txBox="1"/>
              <p:nvPr/>
            </p:nvSpPr>
            <p:spPr bwMode="auto">
              <a:xfrm>
                <a:off x="2514600" y="4062246"/>
                <a:ext cx="2895600" cy="9064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</m:e>
                            <m:sub>
                              <m: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𝐶𝑉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IN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en-IN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Θ</m:t>
                              </m:r>
                            </m:e>
                          </m:acc>
                        </m:e>
                        <m:sub>
                          <m:r>
                            <a:rPr lang="en-IN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</m:oMath>
                  </m:oMathPara>
                </a14:m>
                <a:endParaRPr lang="en-IN" dirty="0"/>
              </a:p>
            </p:txBody>
          </p:sp>
        </mc:Choice>
        <mc:Fallback xmlns="">
          <p:sp>
            <p:nvSpPr>
              <p:cNvPr id="9" name="Object 4">
                <a:extLst>
                  <a:ext uri="{FF2B5EF4-FFF2-40B4-BE49-F238E27FC236}">
                    <a16:creationId xmlns:a16="http://schemas.microsoft.com/office/drawing/2014/main" id="{26A8A590-3567-35B3-AB43-2AEB37ED75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14600" y="4062246"/>
                <a:ext cx="2895600" cy="906463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Rectangle 9">
            <a:extLst>
              <a:ext uri="{FF2B5EF4-FFF2-40B4-BE49-F238E27FC236}">
                <a16:creationId xmlns:a16="http://schemas.microsoft.com/office/drawing/2014/main" id="{EF69A19D-ECEB-ADCB-A7A8-09461A8C05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4788677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Substitute the details of </a:t>
            </a:r>
            <a:r>
              <a:rPr lang="en-US" altLang="en-US" sz="2400" dirty="0" err="1"/>
              <a:t>Methalpy</a:t>
            </a:r>
            <a:r>
              <a:rPr lang="en-US" altLang="en-US" sz="2400" dirty="0"/>
              <a:t> and Energy in above equation .</a:t>
            </a:r>
            <a:endParaRPr lang="en-US" altLang="en-US" sz="2400" i="1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099CDDB-5C85-8DD0-D96E-48D5980A02DB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6" name="Picture 5" descr="Logo usage Guidelines">
              <a:extLst>
                <a:ext uri="{FF2B5EF4-FFF2-40B4-BE49-F238E27FC236}">
                  <a16:creationId xmlns:a16="http://schemas.microsoft.com/office/drawing/2014/main" id="{3B1FFCC2-2A48-3FD6-0AB8-C2BF09BAE4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" name="Group 38">
              <a:extLst>
                <a:ext uri="{FF2B5EF4-FFF2-40B4-BE49-F238E27FC236}">
                  <a16:creationId xmlns:a16="http://schemas.microsoft.com/office/drawing/2014/main" id="{B9C274BF-CB9B-EF0A-1023-FF1254282AB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19">
                <a:extLst>
                  <a:ext uri="{FF2B5EF4-FFF2-40B4-BE49-F238E27FC236}">
                    <a16:creationId xmlns:a16="http://schemas.microsoft.com/office/drawing/2014/main" id="{132FCF68-2A84-1800-79AB-EF96AA1D874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D1C78025-90A1-0E38-F07D-8C3BCA4690D8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3AAE1FE6-12A5-9AA2-A47B-06B2F40B390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74" name="Rectangle 10">
                      <a:extLst>
                        <a:ext uri="{FF2B5EF4-FFF2-40B4-BE49-F238E27FC236}">
                          <a16:creationId xmlns:a16="http://schemas.microsoft.com/office/drawing/2014/main" id="{94328031-F3D9-639C-F4C1-EA88B5C4F2D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5" name="Rectangle 11">
                      <a:extLst>
                        <a:ext uri="{FF2B5EF4-FFF2-40B4-BE49-F238E27FC236}">
                          <a16:creationId xmlns:a16="http://schemas.microsoft.com/office/drawing/2014/main" id="{F5BD4ADF-6D28-9C59-6A11-D6AEF9D67BB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FDDD36F7-83AD-D15B-BAE5-C540F96C263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72" name="Rectangle 13">
                      <a:extLst>
                        <a:ext uri="{FF2B5EF4-FFF2-40B4-BE49-F238E27FC236}">
                          <a16:creationId xmlns:a16="http://schemas.microsoft.com/office/drawing/2014/main" id="{116367C1-C73F-812F-4336-C3D354295DB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3" name="Rectangle 14">
                      <a:extLst>
                        <a:ext uri="{FF2B5EF4-FFF2-40B4-BE49-F238E27FC236}">
                          <a16:creationId xmlns:a16="http://schemas.microsoft.com/office/drawing/2014/main" id="{70AAF031-5F7D-46F8-C420-3CDB88E942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35CEADB0-C146-573D-3B91-B7439C214CE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370" name="Rectangle 15369">
                      <a:extLst>
                        <a:ext uri="{FF2B5EF4-FFF2-40B4-BE49-F238E27FC236}">
                          <a16:creationId xmlns:a16="http://schemas.microsoft.com/office/drawing/2014/main" id="{4413EE5A-FCC4-CE63-BC6A-336DFFC4681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1" name="Rectangle 15370">
                      <a:extLst>
                        <a:ext uri="{FF2B5EF4-FFF2-40B4-BE49-F238E27FC236}">
                          <a16:creationId xmlns:a16="http://schemas.microsoft.com/office/drawing/2014/main" id="{7BDAEBB0-EA1F-DF97-D8F2-A904AC38268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5366" name="Group 15365">
                    <a:extLst>
                      <a:ext uri="{FF2B5EF4-FFF2-40B4-BE49-F238E27FC236}">
                        <a16:creationId xmlns:a16="http://schemas.microsoft.com/office/drawing/2014/main" id="{CEE16565-3763-A629-1DE2-8F762255AA8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367" name="Rectangle 15366">
                      <a:extLst>
                        <a:ext uri="{FF2B5EF4-FFF2-40B4-BE49-F238E27FC236}">
                          <a16:creationId xmlns:a16="http://schemas.microsoft.com/office/drawing/2014/main" id="{B0457CC2-52EA-049E-3BE8-EFD65BB594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9" name="Rectangle 15368">
                      <a:extLst>
                        <a:ext uri="{FF2B5EF4-FFF2-40B4-BE49-F238E27FC236}">
                          <a16:creationId xmlns:a16="http://schemas.microsoft.com/office/drawing/2014/main" id="{678A8F44-2D97-D5F1-3087-FD2F2B87EC7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52077171-62CC-5ABE-EB5A-080ABF5BC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0E238BB-2EC5-75C9-C19B-30863458C73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1E2B3341-92EE-8333-9CCA-FC6328AF6F88}"/>
                  </a:ext>
                </a:extLst>
              </p14:cNvPr>
              <p14:cNvContentPartPr/>
              <p14:nvPr/>
            </p14:nvContentPartPr>
            <p14:xfrm>
              <a:off x="1576080" y="3611160"/>
              <a:ext cx="5744520" cy="285912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1E2B3341-92EE-8333-9CCA-FC6328AF6F8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66720" y="3601800"/>
                <a:ext cx="5763240" cy="287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6244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27" grpId="0"/>
      <p:bldP spid="28" grpId="0"/>
      <p:bldP spid="3" grpId="0"/>
      <p:bldP spid="4" grpId="0"/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219200"/>
            <a:ext cx="838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first law of thermodynamics for an adiabatic CV with no work transfer is given as:</a:t>
            </a:r>
            <a:endParaRPr lang="en-US" altLang="en-US" sz="2400" i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972300" y="6370638"/>
              <a:ext cx="31750" cy="80962"/>
            </p14:xfrm>
          </p:contentPart>
        </mc:Choice>
        <mc:Fallback xmlns="">
          <p:pic>
            <p:nvPicPr>
              <p:cNvPr id="3082" name="Ink 11">
                <a:extLst>
                  <a:ext uri="{FF2B5EF4-FFF2-40B4-BE49-F238E27FC236}">
                    <a16:creationId xmlns:a16="http://schemas.microsoft.com/office/drawing/2014/main" id="{50AEB1DE-8947-9B8F-6406-A6391CE16889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6962919" y="6361198"/>
                <a:ext cx="50511" cy="99841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594475" y="6303963"/>
              <a:ext cx="225425" cy="58737"/>
            </p14:xfrm>
          </p:contentPart>
        </mc:Choice>
        <mc:Fallback xmlns="">
          <p:pic>
            <p:nvPicPr>
              <p:cNvPr id="3083" name="Ink 12">
                <a:extLst>
                  <a:ext uri="{FF2B5EF4-FFF2-40B4-BE49-F238E27FC236}">
                    <a16:creationId xmlns:a16="http://schemas.microsoft.com/office/drawing/2014/main" id="{2F877C2A-C66D-99EA-8274-42165CD1C583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6585082" y="6294707"/>
                <a:ext cx="244210" cy="77248"/>
              </a:xfrm>
              <a:prstGeom prst="rect">
                <a:avLst/>
              </a:prstGeom>
            </p:spPr>
          </p:pic>
        </mc:Fallback>
      </mc:AlternateContent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08125" y="136525"/>
            <a:ext cx="6950075" cy="1143000"/>
          </a:xfrm>
        </p:spPr>
        <p:txBody>
          <a:bodyPr/>
          <a:lstStyle/>
          <a:p>
            <a:r>
              <a:rPr lang="en-US" altLang="en-US" sz="2800" dirty="0"/>
              <a:t>Bernoulli’s Equation as Conservation of Energy Equation for a CV</a:t>
            </a:r>
            <a:endParaRPr lang="en-IN" altLang="en-US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EE9542B7-0869-78AB-DB2A-F1EB0558E250}"/>
                  </a:ext>
                </a:extLst>
              </p:cNvPr>
              <p:cNvSpPr txBox="1"/>
              <p:nvPr/>
            </p:nvSpPr>
            <p:spPr bwMode="auto">
              <a:xfrm>
                <a:off x="360362" y="1981200"/>
                <a:ext cx="8631238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𝑔𝑍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𝑆𝑉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h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28" name="Object 4">
                <a:extLst>
                  <a:ext uri="{FF2B5EF4-FFF2-40B4-BE49-F238E27FC236}">
                    <a16:creationId xmlns:a16="http://schemas.microsoft.com/office/drawing/2014/main" id="{EE9542B7-0869-78AB-DB2A-F1EB0558E2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0362" y="1981200"/>
                <a:ext cx="8631238" cy="106203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3C26808D-85CE-97E0-FFF4-AE237DCF68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7200" y="3581400"/>
            <a:ext cx="838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Bernoulli considered an isothermal flow and hence, change in internal energy is zero in all regions:</a:t>
            </a:r>
            <a:r>
              <a:rPr lang="en-US" altLang="en-US" sz="2400" i="1" dirty="0"/>
              <a:t> </a:t>
            </a:r>
            <a:r>
              <a:rPr lang="en-US" altLang="en-US" sz="2400" i="1" dirty="0" err="1"/>
              <a:t>u</a:t>
            </a:r>
            <a:r>
              <a:rPr lang="en-US" altLang="en-US" sz="2400" i="1" baseline="-25000" dirty="0" err="1"/>
              <a:t>in</a:t>
            </a:r>
            <a:r>
              <a:rPr lang="en-US" altLang="en-US" sz="2400" i="1" dirty="0"/>
              <a:t>=</a:t>
            </a:r>
            <a:r>
              <a:rPr lang="en-US" altLang="en-US" sz="2400" i="1" dirty="0" err="1"/>
              <a:t>u</a:t>
            </a:r>
            <a:r>
              <a:rPr lang="en-US" altLang="en-US" sz="2400" i="1" baseline="-25000" dirty="0" err="1"/>
              <a:t>out</a:t>
            </a:r>
            <a:endParaRPr lang="en-US" altLang="en-US" sz="2400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655EDEA8-14AE-4FA1-B10C-843B9F29141A}"/>
                  </a:ext>
                </a:extLst>
              </p:cNvPr>
              <p:cNvSpPr txBox="1"/>
              <p:nvPr/>
            </p:nvSpPr>
            <p:spPr bwMode="auto">
              <a:xfrm>
                <a:off x="512762" y="2819400"/>
                <a:ext cx="8631238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𝑈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𝑔𝑍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𝑆𝑉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800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US" sz="1800" b="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6" name="Object 4">
                <a:extLst>
                  <a:ext uri="{FF2B5EF4-FFF2-40B4-BE49-F238E27FC236}">
                    <a16:creationId xmlns:a16="http://schemas.microsoft.com/office/drawing/2014/main" id="{655EDEA8-14AE-4FA1-B10C-843B9F2914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12762" y="2819400"/>
                <a:ext cx="8631238" cy="106203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0672FB9D-882D-9C53-3335-84C8D81F665A}"/>
                  </a:ext>
                </a:extLst>
              </p:cNvPr>
              <p:cNvSpPr txBox="1"/>
              <p:nvPr/>
            </p:nvSpPr>
            <p:spPr bwMode="auto">
              <a:xfrm>
                <a:off x="381000" y="4495800"/>
                <a:ext cx="8631238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US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𝑔𝑍</m:t>
                              </m:r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f>
                                <m:f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Sup>
                                    <m:sSubSupPr>
                                      <m:ctrlP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𝑉</m:t>
                                      </m:r>
                                    </m:e>
                                    <m:sub/>
                                    <m:sup>
                                      <m:r>
                                        <a:rPr lang="en-IN" sz="18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num>
                                <m:den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𝑆𝑉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11" name="Object 4">
                <a:extLst>
                  <a:ext uri="{FF2B5EF4-FFF2-40B4-BE49-F238E27FC236}">
                    <a16:creationId xmlns:a16="http://schemas.microsoft.com/office/drawing/2014/main" id="{0672FB9D-882D-9C53-3335-84C8D81F665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" y="4495800"/>
                <a:ext cx="8631238" cy="1062038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ectangle 11">
            <a:extLst>
              <a:ext uri="{FF2B5EF4-FFF2-40B4-BE49-F238E27FC236}">
                <a16:creationId xmlns:a16="http://schemas.microsoft.com/office/drawing/2014/main" id="{77594A58-A78B-C2FF-9238-845B4D07E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5265003"/>
            <a:ext cx="83820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If above flow is steady:</a:t>
            </a:r>
            <a:endParaRPr lang="en-US" altLang="en-US" sz="2400" i="1" baseline="-25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FCEC8486-2089-CF3B-2E32-0926A5F78F25}"/>
                  </a:ext>
                </a:extLst>
              </p:cNvPr>
              <p:cNvSpPr txBox="1"/>
              <p:nvPr/>
            </p:nvSpPr>
            <p:spPr bwMode="auto">
              <a:xfrm>
                <a:off x="533400" y="5643562"/>
                <a:ext cx="8631238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IN" sz="1800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𝑖𝑛</m:t>
                          </m:r>
                        </m:sub>
                      </m:sSub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180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𝑖𝑛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𝑖𝑛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  <m:r>
                        <a:rPr lang="en-US" sz="18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IN" sz="1800" i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  </m:t>
                      </m:r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̇"/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𝑜𝑢𝑡</m:t>
                          </m:r>
                        </m:sub>
                      </m:sSub>
                      <m:r>
                        <a:rPr lang="en-IN" sz="18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d>
                        <m:dPr>
                          <m:ctrlP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𝑝𝑣</m:t>
                                  </m:r>
                                </m:e>
                              </m:d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  <m:sSub>
                            <m:sSub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𝑜𝑢𝑡</m:t>
                              </m:r>
                            </m:sub>
                          </m:sSub>
                          <m:r>
                            <a:rPr lang="en-IN" sz="18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Sup>
                                <m:sSubSupPr>
                                  <m:ctrlP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𝑜𝑢𝑡</m:t>
                                  </m:r>
                                </m:sub>
                                <m:sup>
                                  <m:r>
                                    <a:rPr lang="en-IN" sz="18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num>
                            <m:den>
                              <m:r>
                                <a:rPr lang="en-IN" sz="18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IN" sz="1800" dirty="0"/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FCEC8486-2089-CF3B-2E32-0926A5F78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5643562"/>
                <a:ext cx="8631238" cy="1062038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Group 2">
            <a:extLst>
              <a:ext uri="{FF2B5EF4-FFF2-40B4-BE49-F238E27FC236}">
                <a16:creationId xmlns:a16="http://schemas.microsoft.com/office/drawing/2014/main" id="{A983CB67-636D-A978-E814-2225DF84195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6BB87EAC-4259-638E-374E-F491D0005F4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8" name="Group 38">
              <a:extLst>
                <a:ext uri="{FF2B5EF4-FFF2-40B4-BE49-F238E27FC236}">
                  <a16:creationId xmlns:a16="http://schemas.microsoft.com/office/drawing/2014/main" id="{908E329F-1A63-2AFA-4CB4-51144E78F3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19">
                <a:extLst>
                  <a:ext uri="{FF2B5EF4-FFF2-40B4-BE49-F238E27FC236}">
                    <a16:creationId xmlns:a16="http://schemas.microsoft.com/office/drawing/2014/main" id="{347E10F9-F91D-431E-C600-FFBECBEC0F6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14" name="Group 13">
                  <a:extLst>
                    <a:ext uri="{FF2B5EF4-FFF2-40B4-BE49-F238E27FC236}">
                      <a16:creationId xmlns:a16="http://schemas.microsoft.com/office/drawing/2014/main" id="{694B5646-4ACF-510F-B125-2E25EB4293A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AE80793E-EF6B-691C-B34C-8FBD1C9B02C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73" name="Rectangle 10">
                      <a:extLst>
                        <a:ext uri="{FF2B5EF4-FFF2-40B4-BE49-F238E27FC236}">
                          <a16:creationId xmlns:a16="http://schemas.microsoft.com/office/drawing/2014/main" id="{D2341BE9-A1F9-E3E7-9025-54EFFC3BDB0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4" name="Rectangle 11">
                      <a:extLst>
                        <a:ext uri="{FF2B5EF4-FFF2-40B4-BE49-F238E27FC236}">
                          <a16:creationId xmlns:a16="http://schemas.microsoft.com/office/drawing/2014/main" id="{1C1A4329-219A-9638-D3E2-8B3E06CFFF0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8CFFFBD8-39CE-A2ED-2E24-AC4D1D772BC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71" name="Rectangle 13">
                      <a:extLst>
                        <a:ext uri="{FF2B5EF4-FFF2-40B4-BE49-F238E27FC236}">
                          <a16:creationId xmlns:a16="http://schemas.microsoft.com/office/drawing/2014/main" id="{0DBA66B6-4A6F-B192-549A-328167E7F86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2" name="Rectangle 14">
                      <a:extLst>
                        <a:ext uri="{FF2B5EF4-FFF2-40B4-BE49-F238E27FC236}">
                          <a16:creationId xmlns:a16="http://schemas.microsoft.com/office/drawing/2014/main" id="{76B2CBAA-A1DB-52C2-9B73-32437D3A528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6" name="Group 25">
                    <a:extLst>
                      <a:ext uri="{FF2B5EF4-FFF2-40B4-BE49-F238E27FC236}">
                        <a16:creationId xmlns:a16="http://schemas.microsoft.com/office/drawing/2014/main" id="{FF3A4698-5942-EF8E-BBA3-0324AE370E3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369" name="Rectangle 15368">
                      <a:extLst>
                        <a:ext uri="{FF2B5EF4-FFF2-40B4-BE49-F238E27FC236}">
                          <a16:creationId xmlns:a16="http://schemas.microsoft.com/office/drawing/2014/main" id="{91B1BFBE-8C1A-4C4C-0952-C4692A4178D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0" name="Rectangle 15369">
                      <a:extLst>
                        <a:ext uri="{FF2B5EF4-FFF2-40B4-BE49-F238E27FC236}">
                          <a16:creationId xmlns:a16="http://schemas.microsoft.com/office/drawing/2014/main" id="{CC2E769C-0DD7-9A52-A970-67D105B02B9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26">
                    <a:extLst>
                      <a:ext uri="{FF2B5EF4-FFF2-40B4-BE49-F238E27FC236}">
                        <a16:creationId xmlns:a16="http://schemas.microsoft.com/office/drawing/2014/main" id="{6C5DC3F6-CB40-54BC-EDD7-7D551481975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5366" name="Rectangle 15365">
                      <a:extLst>
                        <a:ext uri="{FF2B5EF4-FFF2-40B4-BE49-F238E27FC236}">
                          <a16:creationId xmlns:a16="http://schemas.microsoft.com/office/drawing/2014/main" id="{04561F87-00B4-D899-5ECF-EB344EDDF83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7" name="Rectangle 15366">
                      <a:extLst>
                        <a:ext uri="{FF2B5EF4-FFF2-40B4-BE49-F238E27FC236}">
                          <a16:creationId xmlns:a16="http://schemas.microsoft.com/office/drawing/2014/main" id="{F3EE5966-555C-E048-071E-61049114AF0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5" name="Rectangle 21">
                  <a:extLst>
                    <a:ext uri="{FF2B5EF4-FFF2-40B4-BE49-F238E27FC236}">
                      <a16:creationId xmlns:a16="http://schemas.microsoft.com/office/drawing/2014/main" id="{E06549E1-A745-D65E-2659-A1E555A2BF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10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ED6C98D-2AE9-2381-8C29-2C995B34D3A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2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F94BAB51-E1B3-146B-5FBF-0A48F457CF81}"/>
                  </a:ext>
                </a:extLst>
              </p14:cNvPr>
              <p14:cNvContentPartPr/>
              <p14:nvPr/>
            </p14:nvContentPartPr>
            <p14:xfrm>
              <a:off x="748080" y="4404960"/>
              <a:ext cx="8201880" cy="204696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F94BAB51-E1B3-146B-5FBF-0A48F457CF81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738720" y="4395600"/>
                <a:ext cx="8220600" cy="2065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400665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5" grpId="0"/>
      <p:bldP spid="6" grpId="0"/>
      <p:bldP spid="11" grpId="0"/>
      <p:bldP spid="12" grpId="0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8223CD5-7BD6-72E7-7C72-F89D38131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378803"/>
            <a:ext cx="83820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The first law of thermodynamics for a steady frictionless isothermal flow with no heat and  work transfer is given as:</a:t>
            </a:r>
            <a:endParaRPr lang="en-US" altLang="en-US" sz="2400" i="1" dirty="0"/>
          </a:p>
        </p:txBody>
      </p:sp>
      <p:sp>
        <p:nvSpPr>
          <p:cNvPr id="15368" name="Title 1">
            <a:extLst>
              <a:ext uri="{FF2B5EF4-FFF2-40B4-BE49-F238E27FC236}">
                <a16:creationId xmlns:a16="http://schemas.microsoft.com/office/drawing/2014/main" id="{8C522784-7A1F-C3EB-BA9D-620CB2B124B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24000" y="136525"/>
            <a:ext cx="6950075" cy="1143000"/>
          </a:xfrm>
        </p:spPr>
        <p:txBody>
          <a:bodyPr/>
          <a:lstStyle/>
          <a:p>
            <a:r>
              <a:rPr lang="en-US" altLang="en-US" sz="2800" dirty="0"/>
              <a:t>Bernoulli’s Equation as Conservation of Energy Equation for a CV</a:t>
            </a:r>
            <a:endParaRPr lang="en-IN" altLang="en-US" sz="28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14:cNvPr>
              <p14:cNvContentPartPr/>
              <p14:nvPr/>
            </p14:nvContentPartPr>
            <p14:xfrm>
              <a:off x="840960" y="6504120"/>
              <a:ext cx="3960" cy="23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D79E3FD-1BA9-2947-67AD-C693E004ABE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31600" y="6494760"/>
                <a:ext cx="22680" cy="41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FCEC8486-2089-CF3B-2E32-0926A5F78F25}"/>
                  </a:ext>
                </a:extLst>
              </p:cNvPr>
              <p:cNvSpPr txBox="1"/>
              <p:nvPr/>
            </p:nvSpPr>
            <p:spPr bwMode="auto">
              <a:xfrm>
                <a:off x="533400" y="2443162"/>
                <a:ext cx="8153400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i="1" smtClean="0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𝑝𝑣</m:t>
                                </m:r>
                              </m:e>
                            </m:d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𝑖𝑛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𝑖𝑛</m:t>
                                </m:r>
                              </m:sub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  <m:r>
                      <a:rPr lang="en-US" b="0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ctrlP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d>
                              <m:d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𝑝𝑣</m:t>
                                </m:r>
                              </m:e>
                            </m:d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</m:t>
                        </m:r>
                        <m:sSub>
                          <m:sSub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b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𝑜𝑢𝑡</m:t>
                            </m:r>
                          </m:sub>
                        </m:sSub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𝑜𝑢𝑡</m:t>
                                </m:r>
                              </m:sub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IN" dirty="0"/>
                  <a:t>=Constant</a:t>
                </a:r>
              </a:p>
            </p:txBody>
          </p:sp>
        </mc:Choice>
        <mc:Fallback xmlns="">
          <p:sp>
            <p:nvSpPr>
              <p:cNvPr id="13" name="Object 4">
                <a:extLst>
                  <a:ext uri="{FF2B5EF4-FFF2-40B4-BE49-F238E27FC236}">
                    <a16:creationId xmlns:a16="http://schemas.microsoft.com/office/drawing/2014/main" id="{FCEC8486-2089-CF3B-2E32-0926A5F78F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33400" y="2443162"/>
                <a:ext cx="8153400" cy="1062038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A0ED64AE-7937-9212-693B-498EF81752A5}"/>
                  </a:ext>
                </a:extLst>
              </p:cNvPr>
              <p:cNvSpPr txBox="1"/>
              <p:nvPr/>
            </p:nvSpPr>
            <p:spPr bwMode="auto">
              <a:xfrm>
                <a:off x="457200" y="3581400"/>
                <a:ext cx="8153400" cy="1062038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noAutofit/>
              </a:bodyPr>
              <a:lstStyle/>
              <a:p>
                <a:pPr algn="ctr"/>
                <a14:m>
                  <m:oMath xmlns:m="http://schemas.openxmlformats.org/officeDocument/2006/math">
                    <m:d>
                      <m:dPr>
                        <m:ctrlPr>
                          <a:rPr lang="en-IN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𝑝</m:t>
                            </m:r>
                          </m:num>
                          <m:den>
                            <m:r>
                              <a:rPr lang="en-IN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𝜌</m:t>
                            </m:r>
                          </m:den>
                        </m:f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𝑔𝑍</m:t>
                        </m:r>
                        <m:r>
                          <a:rPr lang="en-IN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Sup>
                              <m:sSubSupPr>
                                <m:ctrlP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𝑉</m:t>
                                </m:r>
                              </m:e>
                              <m:sub/>
                              <m:sup>
                                <m:r>
                                  <a:rPr lang="en-IN" i="1">
                                    <a:solidFill>
                                      <a:srgbClr val="00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bSup>
                          </m:num>
                          <m:den>
                            <m:r>
                              <a:rPr lang="en-IN" i="1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e>
                    </m:d>
                  </m:oMath>
                </a14:m>
                <a:r>
                  <a:rPr lang="en-IN" dirty="0"/>
                  <a:t> = Constant along a streamline in a frictionless flow with no heat transfer and work transfer!</a:t>
                </a:r>
              </a:p>
            </p:txBody>
          </p:sp>
        </mc:Choice>
        <mc:Fallback xmlns="">
          <p:sp>
            <p:nvSpPr>
              <p:cNvPr id="14" name="Object 4">
                <a:extLst>
                  <a:ext uri="{FF2B5EF4-FFF2-40B4-BE49-F238E27FC236}">
                    <a16:creationId xmlns:a16="http://schemas.microsoft.com/office/drawing/2014/main" id="{A0ED64AE-7937-9212-693B-498EF81752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57200" y="3581400"/>
                <a:ext cx="8153400" cy="1062038"/>
              </a:xfrm>
              <a:prstGeom prst="rect">
                <a:avLst/>
              </a:prstGeom>
              <a:blipFill>
                <a:blip r:embed="rId17"/>
                <a:stretch>
                  <a:fillRect b="-18391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IN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itle 1">
            <a:extLst>
              <a:ext uri="{FF2B5EF4-FFF2-40B4-BE49-F238E27FC236}">
                <a16:creationId xmlns:a16="http://schemas.microsoft.com/office/drawing/2014/main" id="{A9F81795-9A8C-6110-F238-5B512C9A4C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4725" y="4953000"/>
            <a:ext cx="695007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Times New Roman" pitchFamily="18" charset="0"/>
              </a:defRPr>
            </a:lvl9pPr>
          </a:lstStyle>
          <a:p>
            <a:r>
              <a:rPr lang="en-US" altLang="en-US" sz="2800" kern="0" dirty="0">
                <a:solidFill>
                  <a:srgbClr val="0070C0"/>
                </a:solidFill>
                <a:sym typeface="Symbol" panose="05050102010706020507" pitchFamily="18" charset="2"/>
              </a:rPr>
              <a:t></a:t>
            </a:r>
            <a:r>
              <a:rPr lang="en-US" altLang="en-US" sz="2800" kern="0" dirty="0">
                <a:solidFill>
                  <a:srgbClr val="0070C0"/>
                </a:solidFill>
              </a:rPr>
              <a:t>Bernoulli’s Equation is a Conservation of Mechanical Energy Equation for a frictionless isothermal flow system!</a:t>
            </a:r>
            <a:endParaRPr lang="en-IN" altLang="en-US" sz="2800" kern="0" dirty="0">
              <a:solidFill>
                <a:srgbClr val="0070C0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FFED87E-81B4-BF8E-369C-3F40FAC09B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4" name="Picture 3" descr="Logo usage Guidelines">
              <a:extLst>
                <a:ext uri="{FF2B5EF4-FFF2-40B4-BE49-F238E27FC236}">
                  <a16:creationId xmlns:a16="http://schemas.microsoft.com/office/drawing/2014/main" id="{FAF89D78-982C-39D8-F81B-7B1FFAF7406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5" name="Group 38">
              <a:extLst>
                <a:ext uri="{FF2B5EF4-FFF2-40B4-BE49-F238E27FC236}">
                  <a16:creationId xmlns:a16="http://schemas.microsoft.com/office/drawing/2014/main" id="{C4501869-1774-5C56-7024-8D709D8AF7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629FFFD8-DC2F-AC10-3200-81C30F8550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9" name="Group 8">
                  <a:extLst>
                    <a:ext uri="{FF2B5EF4-FFF2-40B4-BE49-F238E27FC236}">
                      <a16:creationId xmlns:a16="http://schemas.microsoft.com/office/drawing/2014/main" id="{962951F2-50F8-7327-01C2-22634157AD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11" name="Group 10">
                    <a:extLst>
                      <a:ext uri="{FF2B5EF4-FFF2-40B4-BE49-F238E27FC236}">
                        <a16:creationId xmlns:a16="http://schemas.microsoft.com/office/drawing/2014/main" id="{3F889CB2-BA25-D396-DE6A-5EECB8916E5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5370" name="Rectangle 10">
                      <a:extLst>
                        <a:ext uri="{FF2B5EF4-FFF2-40B4-BE49-F238E27FC236}">
                          <a16:creationId xmlns:a16="http://schemas.microsoft.com/office/drawing/2014/main" id="{99DFE4C5-14A0-F7D5-C53C-4856EB2438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71" name="Rectangle 11">
                      <a:extLst>
                        <a:ext uri="{FF2B5EF4-FFF2-40B4-BE49-F238E27FC236}">
                          <a16:creationId xmlns:a16="http://schemas.microsoft.com/office/drawing/2014/main" id="{E441DD35-44DD-726B-B6FE-D8B131A463A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1">
                    <a:extLst>
                      <a:ext uri="{FF2B5EF4-FFF2-40B4-BE49-F238E27FC236}">
                        <a16:creationId xmlns:a16="http://schemas.microsoft.com/office/drawing/2014/main" id="{8EABE84D-8C25-99A8-2D68-70752613E708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5367" name="Rectangle 13">
                      <a:extLst>
                        <a:ext uri="{FF2B5EF4-FFF2-40B4-BE49-F238E27FC236}">
                          <a16:creationId xmlns:a16="http://schemas.microsoft.com/office/drawing/2014/main" id="{D48EB331-11E7-F8FE-F7B1-6522A52EC9F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9" name="Rectangle 14">
                      <a:extLst>
                        <a:ext uri="{FF2B5EF4-FFF2-40B4-BE49-F238E27FC236}">
                          <a16:creationId xmlns:a16="http://schemas.microsoft.com/office/drawing/2014/main" id="{C835E5E5-9236-DE95-116C-B4BF26BE3E8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6" name="Group 15">
                    <a:extLst>
                      <a:ext uri="{FF2B5EF4-FFF2-40B4-BE49-F238E27FC236}">
                        <a16:creationId xmlns:a16="http://schemas.microsoft.com/office/drawing/2014/main" id="{75151547-3FCF-3A67-E27D-BDDFBBC8372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8" name="Rectangle 27">
                      <a:extLst>
                        <a:ext uri="{FF2B5EF4-FFF2-40B4-BE49-F238E27FC236}">
                          <a16:creationId xmlns:a16="http://schemas.microsoft.com/office/drawing/2014/main" id="{F1B26ECA-EBA5-DCFF-8F76-88A9FA25E4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5366" name="Rectangle 15365">
                      <a:extLst>
                        <a:ext uri="{FF2B5EF4-FFF2-40B4-BE49-F238E27FC236}">
                          <a16:creationId xmlns:a16="http://schemas.microsoft.com/office/drawing/2014/main" id="{F02DC803-31E2-D853-DAA8-55F230A0BB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5" name="Group 24">
                    <a:extLst>
                      <a:ext uri="{FF2B5EF4-FFF2-40B4-BE49-F238E27FC236}">
                        <a16:creationId xmlns:a16="http://schemas.microsoft.com/office/drawing/2014/main" id="{B7ABDBD5-6B39-FCAC-080F-B3F39F3ECAA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26" name="Rectangle 25">
                      <a:extLst>
                        <a:ext uri="{FF2B5EF4-FFF2-40B4-BE49-F238E27FC236}">
                          <a16:creationId xmlns:a16="http://schemas.microsoft.com/office/drawing/2014/main" id="{11E48878-3F26-4E46-1DD1-85ED8B28E70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7" name="Rectangle 26">
                      <a:extLst>
                        <a:ext uri="{FF2B5EF4-FFF2-40B4-BE49-F238E27FC236}">
                          <a16:creationId xmlns:a16="http://schemas.microsoft.com/office/drawing/2014/main" id="{33802812-1D21-E20F-4A60-6B9FA50542B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10" name="Rectangle 21">
                  <a:extLst>
                    <a:ext uri="{FF2B5EF4-FFF2-40B4-BE49-F238E27FC236}">
                      <a16:creationId xmlns:a16="http://schemas.microsoft.com/office/drawing/2014/main" id="{9483F0F2-49E0-5259-1DAC-2DAC1FBF95F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2192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8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FE7D2EAD-F2B8-F0FB-25DC-D41EC20D296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1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3416035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7B4F084-56B6-41C8-A220-B9CA33B9970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8746</TotalTime>
  <Words>967</Words>
  <Application>Microsoft Office PowerPoint</Application>
  <PresentationFormat>On-screen Show (4:3)</PresentationFormat>
  <Paragraphs>109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Brush Script Std</vt:lpstr>
      <vt:lpstr>Cambria Math</vt:lpstr>
      <vt:lpstr>Script MT Bold</vt:lpstr>
      <vt:lpstr>Symbol</vt:lpstr>
      <vt:lpstr>Times New Roman</vt:lpstr>
      <vt:lpstr>TimesNewRomanPSMT</vt:lpstr>
      <vt:lpstr>Default Design</vt:lpstr>
      <vt:lpstr>Equation</vt:lpstr>
      <vt:lpstr>Further Discussions on Conservation Equations for Fluid Flows</vt:lpstr>
      <vt:lpstr>Rate Equations for Laws of Nature : Control Mass </vt:lpstr>
      <vt:lpstr>PowerPoint Presentation</vt:lpstr>
      <vt:lpstr>Role of Surface Forces</vt:lpstr>
      <vt:lpstr>The System of Surface Forces in Fluid Flows</vt:lpstr>
      <vt:lpstr>Surface Forces are at the Surface of Control Volume</vt:lpstr>
      <vt:lpstr>The Fluid at Rest : Clue From Pascal’s First Law</vt:lpstr>
      <vt:lpstr>RTT of First Law for A Control Volume</vt:lpstr>
      <vt:lpstr>Broad Classification of Forms of Energy</vt:lpstr>
      <vt:lpstr>Energy of A Simple (Non-flowing) substance in a  Thermodynamic System</vt:lpstr>
      <vt:lpstr>Methalpy (Total Energy of A Simple Flowing Substance)</vt:lpstr>
      <vt:lpstr>Bernoulli’s Equation as Conservation of Energy Equation for a CV</vt:lpstr>
      <vt:lpstr>Bernoulli’s Equation as Conservation of Energy Equation for a CV</vt:lpstr>
      <vt:lpstr>Bernoulli’s Equation as Conservation of Energy Equation for a CV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Natural Cycle of  Universe</dc:title>
  <dc:creator>P.M.V.S</dc:creator>
  <cp:lastModifiedBy>P M V Subbarao</cp:lastModifiedBy>
  <cp:revision>604</cp:revision>
  <cp:lastPrinted>2002-01-11T03:20:09Z</cp:lastPrinted>
  <dcterms:created xsi:type="dcterms:W3CDTF">2002-01-11T02:48:10Z</dcterms:created>
  <dcterms:modified xsi:type="dcterms:W3CDTF">2025-09-10T07:08:31Z</dcterms:modified>
</cp:coreProperties>
</file>