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746" r:id="rId2"/>
    <p:sldId id="1244" r:id="rId3"/>
    <p:sldId id="1265" r:id="rId4"/>
    <p:sldId id="1278" r:id="rId5"/>
    <p:sldId id="1274" r:id="rId6"/>
    <p:sldId id="1275" r:id="rId7"/>
    <p:sldId id="1273" r:id="rId8"/>
    <p:sldId id="1254" r:id="rId9"/>
    <p:sldId id="659" r:id="rId10"/>
    <p:sldId id="661" r:id="rId11"/>
    <p:sldId id="674" r:id="rId12"/>
    <p:sldId id="662" r:id="rId13"/>
    <p:sldId id="663" r:id="rId14"/>
    <p:sldId id="1270" r:id="rId15"/>
    <p:sldId id="1271" r:id="rId16"/>
    <p:sldId id="664" r:id="rId17"/>
    <p:sldId id="665" r:id="rId18"/>
    <p:sldId id="667" r:id="rId19"/>
    <p:sldId id="584" r:id="rId20"/>
    <p:sldId id="1272" r:id="rId21"/>
    <p:sldId id="1260" r:id="rId22"/>
    <p:sldId id="1280" r:id="rId23"/>
    <p:sldId id="1281" r:id="rId24"/>
    <p:sldId id="1282" r:id="rId25"/>
    <p:sldId id="1279" r:id="rId26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CC"/>
    <a:srgbClr val="E5291B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3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06T06:33:50.3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3T05:12:38.4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32 2451,'0'0'129,"15"-9"-258,-5-7-516,8 9-1160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3T05:12:38.4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32 2451,'0'0'129,"15"-9"-258,-5-7-516,8 9-1160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3T05:12:38.4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32 2451,'0'0'129,"15"-9"-258,-5-7-516,8 9-1160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3:48:39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15536 15392 1616 0,'6'-1'13'0,"2"2"1"0,1-1-2 0,0 2 2 0,0-1-6 0,1 3 3 0,2 0-5 0,-2 1 1 0,1 2-4 0,1 0-1 0,-3 2-1 0,0 2 3 0,0 1-2 0,0 2 8 0,1 2-6 0,-2-2 5 0,-1 1-8 0,-2 1-1 0,0 0-2 0,-1 2-4 0,-2 1 12 0,2-3-6 0,-7 4 7 0,0 0-7 16,-2-1 1-1,-2 0 6-15,-2-4-3 0,-1 2 10 0,-2-2-11 0,-1 1-3 0,-2-2 0 0,-1-2 9 16,3-2 0-16,-2-2 11 0,5-4-8 0,-2 0 5 0,4-3 25 31,0-1-5-31,2-1 12 0,2-2-14 0,2-1-2 0,1-3-3 16,2-7 2-16,3-1-9 0,2-4-5 16,4-1-1-16,2-2-1 0,0-3-10 0,4-1 1 15,0 1-7-15,2 1 5 0,0 0-12 0,1 1 7 16,6 0-3-16,-7 3 3 0,0-1-1 0,1 4 0 15,-8 2 1-15,5 3-1 0,0 2-4 0,-3 2 2 0,1 3 86 16,-5-1-58-16,-2 3-46 0,-4 0 17 0,-3 3-94 16,0 0 98-16,0 0-6 0,0 0 1 0,0 0 4 15,0 0-2-15,-5 12 4 0,-3-1 2 0,-2 1 1 16,-2 5 2-16,-2 0 10 0,4 3-6 0,-1 1 4 0,-1 0-5 16,2 0 0-16,1 1 7 0,-1 2-2 0,1-3 4 15,1 1-4-15,0 0-6 0,0 1-2 0,4 1 0 16,0-2 0-16,1 0-1 0,3-2-1 0,0-1 0 15,2-2 7-15,0-2-9 0,-1-1 6 0,5-3-7 16,-3-1 1-16,2 0 3 0,3-4-1 0,-3-2 2 16,8-2-1-16,-1-2-9 0,-7-1-10 0,6-4-1 15,-2-1-34-15,5-4-38 0,5 1-24 0,-2-1-4 0,2-2-55 16,-2 0-71-16,-1 1-25 0,2-1-31 16,-1 1-177-16</inkml:trace>
  <inkml:trace contextRef="#ctx0" brushRef="#br0" timeOffset="583.61">16001 15367 1094 0,'0'-6'40'0,"1"1"12"0,-1 5 14 0,0 0 0 0,0 0 30 0,0 0-15 0,0-1-9 0,0 0 3 16,1 1-21-16,0 0-17 0,17-3-2 0,-13 7-4 16,-1 2-8-16,1 1-11 0,0 2 0 0,1 2-3 15,1 3-2-15,0 2 3 0,0 0 0 0,0 3 2 16,-2 1 1-16,0 2-8 0,2 1 1 0,-1-1-3 15,5-1 3-15,-6 0-6 0,1-5 1 0,1 0-2 0,-4 0 8 0,5-5-3 16,1 0-6-16,0-6 2 16,2-1 6-16,-3 1 4 0,0-4 10 0,2 0-9 15,-3-7-7-15,5 0 0 0,-3-2-4 0,3-2 2 16,3-4 2-16,-5-4-4 0,2 2 0 0,-4-4 0 0,4 5 2 0,-3-1 2 16,-1-2-1-16,-6 2 1 15,3 1-1-15,0 4 1 0,-2 2 3 0,1 4-1 0,-2 3 2 0,0 3-3 16,-1 5-4-16,-2 6 3 0,-3 3 8 15,0 5-12-15,-2 3 8 0,-2 4-9 0,4 2 5 0,-4 2-4 0,-2 4 8 16,5 2-7-16,-11 1 0 0,5 3 2 16,2-3-6-16,-7 0 4 0,5 1 0 0,1-3-1 15,-6-3 0-15,6-2 0 0,0-4 8 0,-6-6-9 0,3 1 3 16,0-3-4-16,1-6 4 0,3 0-3 16,-3-4 0-16,2-5-1 0,2 1 9 0,1-4-4 15,-1-2-5-15,3-5-1 0,-2-1-22 0,2-6-38 16,1-1-27-16,4 0-5 0,-2-7-72 0,4 1-77 15,-1 0-38-15,4-2-19 0,3 5-127 0</inkml:trace>
  <inkml:trace contextRef="#ctx0" brushRef="#br0" timeOffset="1964.42">17825 15493 404 0,'-6'-8'60'0,"-1"2"53"0,2-1 33 0,1 2-102 0,3 2-2 0,-3 0 27 0,1-1 11 0,2 0 1 15,-3-1-7-15,2 1 21 0,1-1-3 0,0 0 10 0,0 1-15 16,1-1-18-16,-2 0-9 0,2 2 2 0,0-2-25 15,2 2 7-15,-1 1-5 0,0-1 8 0,2 2-10 0,0-1-16 16,-1 0-1-16,5 1-4 0,-2 0-12 16,5 1 9-16,0 2-9 0,0 1 8 0,2 1-7 15,-1 2-3-15,1 2 0 0,2 3-2 0,-6 0-2 16,5 3 2-16,-3 2 3 0,-5 0-1 0,6 2 3 0,-7-2-8 16,-1 1 2-16,-1 1-5 0,-4 1-4 0,-3-1 14 15,3-1-10-15,-4 2 11 0,1-5-6 16,-4-2 3-16,-3-3 7 0,0-2-4 0,0 2 3 0,4-2-8 15,0-1 3-15,2-2-3 0,2-1 8 0,0-3 1 16,1-1 2-16,2-4-1 0,-1-2 8 0,2 3-8 0,2-3 1 16,-1-3-4-16,3 1 0 0,1-3-5 15,3 0 3-15,4 1-4 0,-1-2-1 0,3 0-4 0,-2 1-6 16,0 5 4-16,0 0-3 0,-4 4 5 0,1 3 3 16,-6 0-2-16,2 3-8 0,2 3 15 15,-2 0-4-15,0 1 8 0,1 2-5 0,-6 1-1 16,1 2-2-16,-1 1 2 0,-3 0 3 0,3 2 0 0,-1 1 4 0,-1 0-3 15,0-3 0-15,-2 1-4 0,3-2 0 16,-2-3-1-16,-3 1 4 0,4-3-4 0,-6-1 7 16,8-3-5-16,0-3 11 0,0 0-6 0,0 0 3 15,0 0-3-15,0 0 10 0,0 0-12 0,0 0 6 0,3-6-7 0,-1-1 8 16,1-2-9-16,-1-2-3 0,1 1 1 0,1-2 2 16,2-1-5-16,-3 3 1 0,-1-5-3 15,2 3 3-15,1 5 0 0,3 0 0 0,-3 3 0 0,-5-3-3 0,7 4 1 16,-7-3 2-16,0 3 0 15,1-1 5-15,-4-1-7 0,2 3-1 0,1-2-2 16,5 4 5-16,-5 0-4 0,0 0 5 0,0-3-2 0,0 3 1 16,0 0-4-16,0-1-5 0,0 0 3 0,0 0 1 15,0 0-2-15,0 0 3 0,0 0-1 0,0 0 8 0,0-1-5 16,-4-28 2-16,4 26-4 0,0-5 5 16,0 3 1-16,-2-4 5 0,6-1-3 15,1 0-4-15,-1-4 2 0,0 1-6 0,0-4 6 0,-3 2 0 0,5 4-1 16,0 2 0-16,-2 1 1 0,3 4 1 0,-4 0-5 15,-3 1 2-15,1 1-4 0,1 2 4 0,1 1-3 16,0 1 1-16,4 2-2 0,-5 0 4 0,-1 2-1 16,3 1-2-16,-5 1 0 0,3 0 0 0,-1 2 5 0,-1-1 1 0,1 2 2 15,-1-1-9-15,1 1 5 0,2-1-1 0,-4-1 2 16,2 1-2-16,-1-1 0 0,-3-1 3 16,6 0-2-16,-3-1 1 0,-3-1-1 15,2 3-4-15,-3-2 3 0,1 1 3 0,0 0-5 16,0-1 3-16,0-1-4 0,-2 0 8 0,0 0-11 15,4 2 0-15,-1 1-5 0,2-2-8 0,-3 1-26 0,-1 1-11 0,3-2-3 16,0 0-18-16,-3 0-33 0,3-1-18 16,0-1-9-16,1 3-60 0,0-7-116 0</inkml:trace>
  <inkml:trace contextRef="#ctx0" brushRef="#br0" timeOffset="2442.05">18217 15443 538 0,'0'-5'51'0,"0"2"49"0,0 3-37 0,0 0 14 0,0 0 9 0,0 0 3 16,0 0 6-16,0 0 0 15,0 0-4-15,0 0 6 0,0 0-13 0,0 0-23 0,0 0-5 0,0 0-1 16,0 0-5-16,0 0-12 0,0 0 11 0,0 0-10 15,0 0 4-15,12 10-11 16,-8-7-9-16,2 1 4 0,2-1-11 0,0-2 6 0,2 2-9 0,1-2 9 0,3 0-8 16,0 1-9-1,-2-2 5-15,1 0-7 0,-1 1 0 0,0 0-3 16,-2 1 0-16,0 1-1 0,3 2 3 16,-9 2-4-16,1 0-1 0,-4 1-3 0,3 3 1 0,-4 0 4 15,0 2 1-15,-1 1 0 0,-4 0 1 0,-6 4-4 16,-2 1 3-16,1 2-5 0,-2 1 8 0,1 1-3 15,-3 1 0-15,1 0-1 0,2-2 6 0,-1 1 0 16,4 2 3-16,2-5-2 0,0 1-1 0,3-4-5 16,3-1 3-16,1-1-3 0,1-3 3 0,2-3 10 0,1-1-3 15,1-2 8-15,3-3 1 0,1-1 2 0,0-1 2 16,8-2 0-16,-1-2-4 0,4-3-7 0,4-1-8 0,-4-2 4 16,5 0-4-16,1-1-8 0,-2-2 0 0,7 1-4 15,1-2 4-15,-1-1-23 0,2 2 0 0,-3-2-11 16,-4 1-22-16,-3-1-21 0,0-1-22 0,-4 2 4 15,-5 0-31-15,-1 2-62 0,-2 1-25 0,-3 1-19 16,1 3-69-16</inkml:trace>
  <inkml:trace contextRef="#ctx0" brushRef="#br0" timeOffset="2614.31">18346 15678 1368 0,'-16'-1'114'0,"1"4"-47"0,4-1-9 0,3 2-3 0,3 4 11 0,3-4-5 15,1-1 3-15,3 0-6 0,1-1-14 0,8-2-7 16,6 2-3-16,6-3 0 0,0 0-10 0,13-2-24 16,0-2-9-16,10-1-6 0,7-2-42 0,3 2-84 15,3 2-60-15,4-2-10 0,6 2-186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3:51:01.4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9560 12372 331 0,'-7'-8'37'0,"3"1"38"0,4 1-36 0,1 2 11 0,0 1-12 0,1-1 12 0,0 1-4 0,0-1-25 16,0 1 9-16,1 0-15 0,4 0-9 0,-2 0 37 0,-2-3-15 15,2 3 24-15,-5 0-4 0,1 0-16 0,5 1 15 16,-4-1-16-16,4 1 2 0,-5-2-15 0,-1 3-3 16,0 1 0-16,0 0 9 0,0 0-2 0,0 0 0 15,0 0-2-15,0 0-15 0,0 0 13 0,0 0-11 0,0 0 13 16,0 0 1-16,0 0 0 0,0 1 15 0,0 0-11 16,0 0-2-16,0 0 6 0,0 0-11 0,-5 22 11 15,3-17 2-15,1 3-7 0,1 0 8 0,1 0-9 16,1 2-3-16,-1 0 1 0,2 1 0 0,-2 1 3 0,2-1-8 15,3 5 0-15,-2-1-3 0,-1 0 2 0,-1 3-8 16,-1-1 11-16,-1 3-15 0,2 1 14 0,-2 1-6 0,4 2 0 16,0 1 9-16,0 3-6 0,0-3 0 0,-3 0-7 15,-2-3 3-15,1 0-4 16,0 0-1-16,1 1-5 0,3 1-2 0,-4-2 3 16,-1-3 17-16,-2-3-20 0,-2 2 4 0,5-4-9 0,-1-1 8 0,-2 2 4 15,2-3 2-15,-2-1 0 0,2-1 4 16,-5-4-13-16,-2 0 11 0,6-2-11 0,0-1 4 15,-1 2-1-15,6-5-9 0,-4 2 6 0,1-1-7 16,-2-2-2-16,-1-1-11 0,2-4 2 0,-2-5-21 0,7 1-29 16,-4-2-14-16,2-1-9 0,-1-1-60 0,1-1-94 15,4 1-82-15</inkml:trace>
  <inkml:trace contextRef="#ctx0" brushRef="#br0" timeOffset="384.95">9648 12256 623 0,'13'-5'103'0,"-13"2"-60"0,-1-2-6 0,-3-1 14 0,3 2-25 0,2 4 8 0,4-1-13 0,0 1 12 0,-5 0-11 0,0 0 6 15,1 0 16-15,13-5-7 16,-4 4 15-16,-1 1 14 0,3-2-10 0,-1-2 11 0,0 1-28 0,4-1-11 0,-1 2-7 16,-1 2 2-1,1 0-13-15,0-1 1 0,1-1-8 0,-2 1 6 0,1-2-5 0,1 3-3 16,-1-1 9-16,0-2-7 0,-1 2 11 0,0 1-16 15,0 0-1-15,-1 1-6 0,0-1 2 0,1-1-5 0,-1 0-3 0,-2-1 0 16,4 0-10-16,-5 2-22 16,-5-1-20-16,8 3 0 0,-10-1-38 0,4-1-62 15,-3 3-37-15</inkml:trace>
  <inkml:trace contextRef="#ctx0" brushRef="#br0" timeOffset="592.17">9691 12509 665 0,'-10'10'63'0,"-4"1"19"0,6 2-22 0,5 3 22 0,-3-2-28 0,4 0-20 16,2-1 12-16,-4-6-16 0,4 0-4 0,0 1 15 31,1-4-3-31,7-2 10 0,0 0 3 0,3-4-9 16,-1-1-6-16,4 2-2 0,-3-6-31 0,7 4 11 0,3-4-14 0,-4-3 13 15,3 4-10-15,-2-1-5 0,1 4 3 0,-2 2-6 0,-1-3-23 0,-3 2 8 31,1-3-20-31,-1 2 15 0,-4 2-20 0,1-1-22 0,-1 2-18 0,-1 0-8 0,2-1-81 0,-2 1-45 16</inkml:trace>
  <inkml:trace contextRef="#ctx0" brushRef="#br0" timeOffset="1397.03">10074 12795 468 0,'0'-12'76'16,"-3"2"-7"-16,7 2-15 0,0 1 15 0,5 3-39 0,3 1 10 0,-4 0 3 0,-1 1-1 0,-2 0-23 0,0 0 11 0,-3 2-6 15,-2 0 9-15,0 0 0 0,0 0-2 0,0 0-1 0,0 0-1 16,1 0-10-16,-1 1 12 0,0 0-12 0,7 16 13 16,-7-11-13-16,-2 0 3 0,1 1 7 0,-2 1-5 15,0 12 22-15,2-20-3 0,5 26-50 16,-1-12 36-16,-2 1-5 0,-1-1 11 0,0 1-11 16,-3 2-15-16,5 0 12 0,-1 2-15 0,-1-1 15 15,0-2-9-15,0-2-4 0,-1-2 4 0,2 1-4 0,0-1-5 16,2 1 3-16,1 1-6 0,-4-9 7 0,4 4 5 15,0-4 1-15,2-4 5 0,2 3-5 0,-1-4-10 0,0-2 9 16,0-2-8-16,1 0 6 0,-1 0-32 0,0-5-16 16,2 3-19-16,-1-4 5 15,-3 1-34-15,1 1-51 0,-1-4-53 0,-2-3-1 0,3 4-121 0</inkml:trace>
  <inkml:trace contextRef="#ctx0" brushRef="#br0" timeOffset="1809.03">10237 12657 973 0,'0'-6'77'0,"0"6"-33"16,0 0-18-16,0-11 5 0,2 7-9 0,-1 0-17 0,-1 0 8 0,1 3-12 16,-1 1 3-16,0 0 23 0,0 0-7 0,0-1 14 0,0 0 7 0,0 0-7 0,0 0 9 0,0 0-11 15,0-1-8-15,0 1-25 16,0 0-7-16,0 1-2 0,0 0 13 0,0 0-7 0,9 4 8 0,-6-2-12 16,0 1-12-16,0 1-32 0,2 0-43 0,0 3 5 15,1-2-119-15</inkml:trace>
  <inkml:trace contextRef="#ctx0" brushRef="#br0" timeOffset="2151.79">10554 12777 463 0,'-2'-4'313'0,"2"1"-182"16,2 1-63-16,-2 2 2 0,7 1-15 0,1 1 4 0,-1 1 3 16,1 1-6-16,-4 1-30 0,3 0 16 0,0 1 0 15,0 2 10-15,-2 2 18 0,0 1-17 0,2 0 3 0,-3 2-9 32,0 1-20-32,-1 0 2 0,2 1-9 0,-4 1 8 15,2 3-17-15,-1-1-3 0,-2-1-2 0,2 0 0 16,-2-3-2-16,-2 2 1 0,2 1 3 0,-1-1 0 15,0 3 3-15,-1-3-10 0,-3-2 0 0,0 1-1 0,0-2 5 16,-1-1-4-16,1-3 4 0,-3 1-3 0,0-3 5 16,2 2-5-16,0-2 1 0,0-5-1 0,0 2 7 15,-3-4-22-15,3 1-2 0,-1-1-9 0,0-1-17 16,6 0-46-16,-6-1-31 0,4-3-8 0,0 1-101 0,-5-2-164 16</inkml:trace>
  <inkml:trace contextRef="#ctx0" brushRef="#br0" timeOffset="2377.67">10602 12485 1070 0,'-1'-8'7'0,"2"2"11"0,0-1-18 0,1 3 15 16,3 2-16-16,-5 2 5 0,0 0 3 0,0 0-2 15,0 0-11-15,0 0 22 0,0 0-9 0,0 0 16 16,0 0 5-16,0 1-19 0,0 0 5 0,4 15-11 16,1-8 1-16,-2 1-10 0,-2-4-38 0,2 1 5 0,1 0-130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3:53:24.2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8349 9890 349 0,'0'-2'41'15,"0"2"49"-15,0 0-45 0,0 0-23 0,0 0-1 0,0 0-6 0,7-2-15 0,-2 2 0 0,0-4-13 0,-2 3 13 16,1-3 10-16,-2 1-11 0,1-1 11 15,1 2-15-15,-2-1-7 0,1 3 27 0,-1-1-9 16,-2 1 18-16,0 0 12 0,0 0-8 0,0 0 6 0,0 0-11 0,0 0-13 16,0 0 3-16,0 0-12 15,0 0 9-15,0 0-15 0,0 0 5 0,0 0 5 0,0 0-3 0,0 0-9 0,0 0 14 16,-15 7-13-16,9-5 15 16,-4 1 3-16,1 0 8 0,3 0 15 0,1-2-9 15,3 3 13-15,-1-3 0 0,-3 1-5 0,-2-1 4 0,8-1-1 0,0 0 2 16,0 0 0-16,-11 9-2 0,4-5-25 0,5 0 7 15,-6 1-8-15,7 1 10 16,-1 2-3-16,-1 0-3 0,3 2 2 0,-2 0-5 0,1-1-11 0,-3-1 7 16,-2 1-7-16,6-1 8 0,0 3 6 15,3 1-7-15,1-4 6 0,0 3-9 0,-4-3-8 0,0-1 15 0,5 4-11 16,-2-4 15-16,5 0-8 0,3 1-3 16,-4-2 2-16,1-1-4 0,0-1 4 0,-3-2 0 0,6 1 5 15,1-1-3-15,0 0-5 0,2-1 6 0,-1-1-6 16,1-2 7-16,-3-1-4 0,-2-3-2 0,1 2-4 0,2-2 3 15,-2 1 6-15,-1-2-4 0,0-1 11 16,-2-1-10-16,-1-3 1 0,-1 3-3 0,0-1 1 0,-4 0-1 16,1 1-5-16,-3-5 6 0,-1 1-6 15,-4 0 7-15,1-3-11 0,-3 4 13 0,0-1-3 16,-3 0 9-16,-1 2-5 0,2 3 3 0,-2 2 4 0,0-1 1 0,4 4 15 16,-7-1-11-16,4-1-8 0,-3 5 1 15,0-1-11-15,2 1-2 0,-1 2 2 16,4 1-3-16,1 0 1 0,-1 2-7 0,3 1 4 15,-3-1-7-15,8 3 1 0,-3 0-16 0,-1 2-28 16,3 2 1-16,-6 1-116 0,7 3-173 0</inkml:trace>
  <inkml:trace contextRef="#ctx0" brushRef="#br0" timeOffset="1394.86">17484 9648 326 0,'3'-7'50'15,"-7"4"3"-15,4 1 23 0,-1 0-64 0,0 0 19 0,6 3-27 0,1-4 17 0,1 3-21 0,2-3 7 0,-3 1 27 16,-6-2-5-16,6 1 14 0,2-1 7 0,-2 3-2 16,-1-1 5-16,-5 2-6 15,0 0-18-15,8-4 22 0,-4 4-23 0,1 1 23 0,-4 1-26 0,3-2-6 16,-1 2 7-16,1-2-9 0,0 3-15 0,2 1 14 16,5 1-13-16,0 3 13 0,3-1-12 0,-5 0-1 15,2 2-2-15,-5 0-1 0,1 3-17 0,0 0 21 16,-6 1-13-16,1 1 15 0,1 2-9 0,-3 1 3 0,0 2 6 15,-4-2-5-15,-1 1 7 0,-2 0-8 0,-5-3-1 0,1 2 0 16,-2-1 14-16,2-3-5 0,2 0 12 0,-5-6-11 16,3 0 8-16,0 0 6 0,3 1-9 0,1-1 10 15,2-3 2-15,5-4 0 0,0 0 10 16,-4-7-8-16,4 1 3 0,0-4-15 0,6 4-2 0,3-5-2 0,-4-3 4 16,6 0-8-16,-1-7 5 15,3 5-7-15,4-3-3 0,2-1 6 16,1-2-5-16,-1-4 5 0,3 2-6 0,-6-1 3 0,1 4-3 15,-1 1 2-15,-5 2-4 0,0 6-7 16,0 1 1-16,-5 4-4 0,0 1 10 0,-1 2-5 0,-3 2 3 16,1 2-7-16,-3 0-1 0,0 0-7 0,0 0 1 15,0 0-1-15,-6 12 19 0,0-6-3 0,0 2 8 0,-1 1-8 16,0 1-2-16,1 0 15 0,-2 2-13 0,2 2 14 16,0-1-8-16,2 3 6 0,-2-2 11 0,3 2-7 0,0 0 2 15,2 0-5-15,1-3-1 0,1 0-1 0,2-1 3 16,1-2-1-16,2 1-1 0,1-1 1 15,2 0-8-15,1-1 8 0,1-4 1 0,3 2 1 16,0-3-3-16,1 0-1 0,4 2-4 0,-1-4 4 16,0-1 4-16,4-1-30 0,2-3-19 0,2 1-5 15,5 1-60-15,-1 0-128 0,-3-2-102 0</inkml:trace>
  <inkml:trace contextRef="#ctx0" brushRef="#br0" timeOffset="2897.37">2852 13593 259 0,'0'0'9'0,"0"0"19"0,-4 11 20 0,2-5 2 0,1-2-17 0,-1 1 13 0,1 0 5 0,0-1 1 15,-2 1-11-15,5 2 24 16,-4-2-15-16,1 1 21 0,0-1-2 0,1 1-18 16,2-1 12-16,1 2-16 0,-1-2-15 0,0 1-1 15,1 2-15-15,-1-1 11 0,2 2-3 0,1 1-17 16,1 0 10-16,-1-1-14 0,3 3 9 0,-2-4-6 15,2 2 5-15,-2-2-4 0,2-3 3 0,-4 1-2 16,4-2-2-16,-2 1 1 0,-2-3-8 0,2-2 19 16,-1 0-9-16,0-3 16 0,0 1-2 0,1-3-8 15,-2-1 9-15,4-3-9 0,2-2-4 0,-2 0 1 16,0-1 0-16,-4-2 1 0,-4 0-3 0,3 0-5 0,0-1 0 16,1-1-2-16,2 4-17 0,-4 2 21 0,-1 1-18 15,-2 2 20-15,8 3-8 0,-7 2-5 0,1 2 6 16,6 3-9-16,-6 1-6 0,5 4 19 0,0 3-3 15,1 5 10-15,1 4-9 0,-1 2 3 0,3 3-1 0,1 1 2 16,-1 4-5-16,0-3 4 0,0 3-7 16,-1 4 5-16,0-5 9 0,-4 3-17 0,1 0 13 0,-5-4-13 15,1 0 12-15,-2-2 2 0,-3-3-9 0,-4-2 7 16,2 0 6-16,-2-4 1 0,1 0 14 0,-3-5-12 16,-4-3-5-16,3-2 14 0,5-2-8 0,-3-3 11 15,4-2 1-15,-5-3-8 0,-1-3 1 0,4-2-4 16,-5-1-7-16,6-4-3 0,-3-3 1 0,-1-1-2 15,2-2-9-15,2 0-5 0,2 2-3 0,3-1 3 0,0 1 4 16,3 4-21-16,5 1-1 0,2 4-8 0,0 1-4 16,4 4-38-16,-3 2-23 0,3 2-10 0,2 5-97 15,3 3-231-15</inkml:trace>
  <inkml:trace contextRef="#ctx0" brushRef="#br0" timeOffset="4398.21">9089 3562 260 0,'0'0'19'0,"0"0"-4"0,0 0 23 0,-9-1-16 0,7 1 5 0,2 0-9 0,0 0-7 0,0 0 24 0,0 0-16 0,0 0 22 16,0 0 6-16,0 1 11 0,0-1 12 15,0 0-7-15,0 0-3 0,0 0-4 0,0 0-2 16,0 0 3-16,0 0 1 0,0 0-21 0,-1 0-3 0,0 0-7 0,1 0-27 0,0 0 12 16,0 0-12-1,0 0 14-15,1 0-12 0,12-5-2 0,-5 3 0 0,1 0-2 0,3-1-9 0,2 1 14 0,3-1-7 16,-1-3 9-1,2 4 1-15,4-1-9 0,-1 0 3 0,5 0-7 16,-1 2-8-16,-1-1 16 0,-3 2-13 0,-1 2 13 16,-6 0-7-16,0 2-2 0,-3 1 12 0,-1 3-9 15,-2 1 0-15,-4 1 5 0,0 3-7 0,-3 2 7 16,-2 1 5-16,-3-1-3 0,0 3 9 0,-3-2-10 16,-1 2-9-16,-1 1 18 0,-1 0-9 0,0-3 15 15,-1 2-7-15,1 0-1 0,1-5 3 0,-4 0-3 0,3 1-6 16,0-3 11-16,-1 4-6 0,1 0 8 0,0 0-5 15,1-2-2-15,-2-4 0 0,4 3-3 0,-1-3-11 16,1 0 15-16,4 2-9 0,-1-5 12 0,2 1-9 16,0-2-3-16,1-2 0 0,-2-1-1 0,2-2 4 0,2 0 2 15,3 0-3-15,7 1 1 0,-3-1 2 0,2-1-3 16,-1-1 6-16,4-1-8 0,0 0-10 0,4 2 12 16,1-3-5-16,0 2 8 0,2 0-3 0,-2 0-4 15,2 2 5-15,-3-1-5 0,2-2 3 0,-2 2-1 16,1 0-7-16,-1 2 5 0,2-1 14 0,-2 1-13 15,-1-1 5-15,2 0-10 0,-2 1-11 0,-1-2 7 16,1 1-7-16,-4-3 5 0,4 2-12 0,-2 1 38 0,-1-2-78 16,0 1 46-16,-3-1-169 0,3 1 16 15,-2-2-58-15</inkml:trace>
  <inkml:trace contextRef="#ctx0" brushRef="#br0" timeOffset="4655.12">9113 3800 576 0,'-16'-12'283'0,"3"4"-192"0,-4 0-46 0,11 9-7 0,1-1-2 0,4 4-1 0,1-1-19 0,0-4 13 0,0 3-30 0,0-2 0 16,0 0-3-16,10-3 1 0,2 4-11 0,0-3 18 15,4 6-11-15,2-4 13 0,-1 0-5 0,4 1-1 16,-3-5 2-16,7 3-4 0,4-5-7 16,3 2-2-16,2-2-11 0,-5 0 3 0,0 1-21 0,2 1-63 15,0 4-48-15</inkml:trace>
  <inkml:trace contextRef="#ctx0" brushRef="#br0" timeOffset="-39163.47">1608 3792 230 0,'0'0'-64'0,"0"0"37"0,0 0 29 0,0 0 12 0,0 0-13 0,0 0 2 0,0 0 8 0,0 0-11 0,0 0-12 0,0 0 7 0,0 0-2 15,0 0 2-15,-1-8 2 0,-4 7 14 16,3-2 8-16,2 1 0 0,0 2-2 0,0 0 40 16,0 0-18-16,0 0 26 0,-1 0-25 0,-13-13-2 0,12 9 8 15,2 0-7-15,0 3-5 0,0 0-3 0,0 1-11 0,0 0 8 16,0 0-7-16,0 0 2 0,0 0-1 0,0 0-1 15,0 0-21-15,0 0 14 0,0 0-11 0,-2 0 14 16,1 0 3-16,0-1-3 0,0 1 9 16,0 0-7-16,1 0 3 0,0 0 13 0,0 0-6 15,0 0 9-15,-10-3-7 0,9 1 4 0,1 2 0 16,0 0 0-16,0 0-13 0,0 0 6 0,0 0-5 16,0 0 6-16,-8 6-10 0,7-1-9 0,1-5-3 15,0 0-1-15,0 0-6 0,-11 10 11 0,10-2-8 0,0-3 8 0,1 7-11 0,0-5 11 16,0 3 0-1,-1 6 1-15,1-4-14 0,-1 5 18 0,1 1-7 0,0-1 12 16,-1 3-14-16,1 0 6 0,0 0-5 0,0 3 4 0,0-2-8 0,-2 2 0 16,1 1 6-16,-1 2-2 0,0-3 6 15,2-2-13-15,0-2 2 0,0 1-4 16,-1-1-8-16,1-3 18 0,-2 0-13 0,0-3 16 16,2-1-4-16,0 1-3 0,-2-4 6 0,0-2-6 15,-1 2 6-15,-1-5 2 0,3 2 1 0,0-1 0 0,1-5 3 0,0 0 2 0,-7-7 4 0,3-2-3 16,3 4-9-16,0-8 8 15,1 0-3-15,0 2 6 0,1-9-13 0,0 1-7 16,2-4-2-16,0-5 0 0,3 1-7 0,-1-1 8 0,1 0-2 16,0-1 3-16,-1 1-5 0,-1 5-1 15,3 1-2-15,-2 3 4 0,3 1 5 0,-2 4-10 0,0-1-6 16,-1 4 0-16,1 6 9 0,0 3-5 0,-1 2 9 16,-1 0-10-16,-3-2 3 0,1 1 7 15,3 2-7-15,-2 3 6 0,-3-1-10 0,1 1 12 16,-1-1 2-16,0 3 1 0,4 3-5 0,-4-2 1 15,1 1 5-15,1 1-1 0,-2-1 1 0,3 3 0 16,-2 2-5-16,6 1 5 0,1 0 0 0,-1 3-3 16,4 1 6-16,-3 0-5 0,1 4-3 0,-2-3 3 15,-4 3-3-15,11 0 3 0,-11-3-10 0,6 2 12 0,-2-6-4 16,-4 0 9-16,5 1-2 0,0-3-5 16,-2-2 1-16,-2-2-2 0,2 1-11 0,-6-8 18 0,5 4-9 15,1-6 14-15,-6-1-2 0,3 0 5 0,-3-5 6 16,2 4-1-16,0-7 15 0,1 1-4 0,-3-6 6 15,-3-7-5-15,5-1-5 0,-6-8-8 0,4 4-7 0,4-3 3 16,-4-5-8-16,1 1-6 0,1 0 1 0,-2 0-2 0,0 2-1 16,5 7-1-16,-4-2 0 0,0 2-2 15,2 1-9-15,-3 5 13 0,5 3-4 0,-5 3 7 0,1 8-8 0,-1-2 1 16,0 4-6-16,0 2 4 0,0 0-17 16,0 0-45-16,0 0-31 0,0 1-4 15,2 11-82-15,2 0-84 0,-4-5-78 0</inkml:trace>
  <inkml:trace contextRef="#ctx0" brushRef="#br0" timeOffset="-39021.92">1890 3957 1012 0,'5'-5'167'0,"-5"-2"-163"0,2 2-14 0,-1 1 1 0,1 4-53 0,2 1-80 0,-1 1-45 0,-1 0-14 0,2 1-131 0</inkml:trace>
  <inkml:trace contextRef="#ctx0" brushRef="#br0" timeOffset="-37547.67">1928 3958 371 0,'0'0'-168'0,"0"0"388"0,0 0-63 15,-1 0-23-15,-1 0 0 0,1 0-40 0,0 1-42 0,-14 12-5 16,15-4-11-16,-1-1-28 0,0 0-2 0,1 3-7 16,-1 0 4-16,1 1 1 0,0 2-5 0,0 1 6 15,0 0-7-15,1-1-7 0,-1-3 15 0,0 0-6 16,0 0 9-16,1 1-1 0,0-1 12 0,0-1 2 15,2-3 3-15,-2-1-5 0,2 0 19 0,1-4-11 0,-1 1 14 16,2 0-2-16,-1-1-12 0,1 2 8 0,-1-4-11 16,0-2-8-16,4-3 5 0,-4-2-9 0,3 1 8 15,-1-4-5-15,1-2-10 0,-1 0 5 0,-1-2-7 16,1 0-6-16,1 1 9 0,-5-5-11 0,2-1 10 16,-1-1-5-16,-2 0 1 0,-1 2 6 0,-1 2-6 0,-2 1 4 15,-2 3-9-15,1-1 1 0,0 5-5 16,-1 0 5-16,2 2 1 0,-3 2-1 0,0 3-1 0,2-1-4 15,1 1 8-15,0 1-3 0,1 0 4 0,2 0-3 0,0 0 0 16,0 0 2-16,0 0-1 0,0 0-11 0,0 0 17 16,0 0-14-16,9 4 15 0,-2-7-2 0,4 2-5 15,1-2 6-15,-1 2-10 0,5 1-13 0,-1-2 17 16,6 2-10-16,-1 0 11 0,-1-1-14 0,3 0 1 16,-1 0 2-16,0 1-3 0,-2 2-6 0,0 3 14 15,-4 2-4-15,-3-2 7 0,-3 1-1 0,-2 0-1 16,-1 2 2-16,1 2-4 0,0 3-14 15,-4-1 23-15,1 0-5 0,-5-1 12 0,1 1-1 0,-3 0-8 0,0 0 5 16,0 1-2-16,-1-1 15 0,-2-4-6 16,0 1-8-16,0-1 4 0,-3-2 4 0,4 1 1 0,1 0 12 15,-3-4-11-15,5 2-5 0,-3-3 6 16,1-1-8-16,-3 0 9 0,2-2-8 0,5 1 5 16,-2-1-1-16,3 0 2 0,-2-1-13 0,-1-3 17 0,1 1-12 0,2-2 13 15,-1-1-11-15,1 0-1 16,-1-2-2-16,4 0 1 0,2 0 7 0,0-2-14 0,-2 0 6 15,3 1-9-15,-2 0 7 0,3 0-5 0,1 1 3 0,-4-2-4 0,3-1 2 16,0 4-1-16,-2-2 0 0,1 1-1 0,0 0 5 16,-2-1-4-16,3 3 5 15,2 0-5-15,-1 2-1 0,-1-2 2 0,-2 0-3 0,2 2 3 0,0-1-3 16,0 3 4-16,1 0-5 0,-2 3 5 16,1-1-1-16,-1 3-7 0,1 2 3 15,-2-4-5-15,2 5 7 0,-1-3 0 0,-1 3 3 0,3 1-2 16,-2 0-11-16,0 2 13 0,0-3-9 0,0 1 14 15,1-1 5-15,-1 0-15 0,-4 0 9 16,0 1-11-16,1-1 14 0,-1 0-8 0,2 0-7 0,1-1 0 16,-5-1 7-16,-1 1 0 0,1 1 12 0,-2-1-12 0,1 0-10 0,-3 1 17 15,1 0-12-15,-1 0 13 0,3 3-5 0,0-1-4 0,-3-2 5 16,1 2-6-16,-2-2-2 0,0-1 10 0,1 1-11 16,0-1 10-16,2 1 1 0,-1-1-5 0,1 1 8 15,0-1-9-15,-4-2-12 16,4 2 19-16,-2 0-10 0,1-1 13 0,2 1-3 0,-3-2-10 0,0-1 8 0,1 2-9 15,-1-1 6-15,0-1-3 0,3 3 4 0,-1-2-3 16,-3 0 2-16,3 1-3 0,0-2-4 0,1-1 1 16,0 0 2-16,0 0 6 0,0 1 0 0,0 0 2 15,0 0-7-15,0 0 1 0,0 0-2 0,-4 10 1 16,6-6-8-16,-2-5 11 0,0 0-5 0,0 0 7 0,0 0 2 16,0 0-4-1,0 0 3-15,0 0-4 0,0 0 5 0,0 0-8 16,0 1 4-16,1 0-3 0,-1 0 9 0,0 0-10 15,0 0 2-15,0-1-3 0,0 0 8 0,1 0-7 0,0 0 2 16,-1 0-4-16,0 0 6 0,0 0 2 0,0 0 0 0,0 0-1 0,0 0-1 0,0 0-2 16,0 0 1-16,1 0-1 0,-1 0 7 0,1 0-6 15,0 0 4-15,1-1-3 16,-1 0 5-16,-1 0-4 16,0 0-2-16,1-1 0 0,10-26 2 0,-9 21-2 15,2 2 5-15,0-2-4 0,-1-2 11 0,-1 0-12 16,0-3 3-16,-1 2-5 0,4 0 7 0,1 0-10 15,-1 2 5-15,2-1-7 0,-3-1 14 0,-3 0-11 0,4 0 1 16,-3 2-5-16,6 0 10 0,-3 1-3 0,-5-1 4 16,6 1-5-16,-4-1-7 0,-1 1 9 0,10 4-1 15,-8-3 4-15,0 0-10 0,5 1 5 0,-4-2-3 16,3 6 4-16,1 1-6 0,-2-1 7 0,-3 0-8 0,-1-2 8 16,4 3 0-16,1 2-3 0,1 0 5 0,-2 1-6 15,0-1 5-15,-6-2-5 0,0 0 1 0,7 5-2 16,-4 1 3-16,2 2-1 0,4 3 0 0,-9-6 0 15,4 2-3-15,0 0 3 0,-4 1 1 0,4 4 1 16,-4-2 2-16,0-1-2 0,0 0 1 0,-2-1-2 0,-2-1-11 16,-3 0 16-16,4 2-11 0,-2-1 14 15,5 0-6-15,-3-1 3 0,3 1 2 0,-3-4 0 0,-5 0 5 16,5-2-11-16,-4 0 7 0,7-2-7 0,0 0 2 16,-1 0 0-16,0 0 0 0,1 0 2 0,-1 0 5 0,-1 0-4 15,-14-4-3-15,12-1 2 0,3-1 9 0,0-1-9 16,2 0 7-16,0-2-9 0,-1-2 3 0,1 0-1 15,-1-2-1-15,5 0 1 0,-3-1 1 16,4-2-4-16,-1 1 5 0,3 1-5 0,5 0 0 0,-4 0-1 16,6 2-5-16,-5-1 2 0,-2-1-5 0,7 7 6 15,-3-1-2-15,1 6 4 0,3 0 3 0,-7-1-12 16,-1 3-1-16,-3-3-4 0,1 6 14 0,-1 1-4 16,0 4 4-16,0 3-7 0,-1 1 13 0,-1 0-10 0,-1 0 10 15,0 1-12-15,-1-2 6 0,2 2 3 0,-3-1-2 16,1 0 4-16,0 2-9 0,-1-2 9 0,0 0-6 15,0-1 8-15,-1 0-6 0,1-2-1 0,-1 0 0 16,-2-1 0-16,1 1 6 0,-1 1-2 0,0-3 1 0,1 0-3 16,-1-2-7-16,0-3 8 15,2-1-3-15,1-1 5 0,0 0-5 0,0 0-14 0,0 0-17 0,0 0 0 16,0 0-43-16,0 0-89 0,0 0-33 16,6-12-27-16,0 7-137 0</inkml:trace>
  <inkml:trace contextRef="#ctx0" brushRef="#br0" timeOffset="-36882.96">2907 4018 1151 0,'9'-8'191'0,"-8"2"-89"0,-1-2-40 0,-2 4 43 0,2 0-86 0,0 4-14 0,0 0 4 0,0 0-9 0,0 0-18 0,0 0-107 16,0 0-15-16,0 0-27 0,0 0 10 0,0 0 78 15,0 0 23-15,0-1 6 16,0 0 28-16,-3-15 42 0,-1 10 10 0,-1 1 13 0,1 1 41 0,0-3-13 15,2 3-1-15,-1 1-7 0,-2-1-34 0,2 1-14 16,-3 0-9-16,1 0 3 16,1 3-7-16,1 0-6 0,-2 0 2 0,3 2-6 0,1 0-6 0,-2 0 15 15,0-1-16-15,2 0 17 16,-2 0 3-16,1 1 5 0,1 2 12 0,0-2-11 0,0 2-13 16,-2 1 20-16,1-1-16 0,1 2 18 0,1 2-7 0,-1-1-13 0,0 0 10 15,1-1-13-15,0 2 1 0,1 0 8 0,0-1-6 16,0 0 8-16,0-3-2 0,2 0 4 0,-2 0 0 0,0-2 1 15,2 0-5-15,0-1 16 16,-1-1-6-16,1 0 8 0,1-3-5 16,-1 1-5-16,2-2 1 0,-1-1-4 0,2 1-8 0,0-2-7 0,-2-1-3 0,2 0-4 15,0-1-6-15,1 2 1 0,0 0 1 16,0 2 0-16,2 2 1 0,-4 0 7 16,2 1-1-16,-1 1 4 0,0 0-4 0,0 3 10 15,2 1-2-15,-2 1 2 0,-1 0-12 0,-1 1 14 0,0 0-6 0,0-1 9 0,-1 0-2 16,6-1 2-16,0-2 9 0,-4-1-6 0,-5-1 9 15,0-2 14-15,0 0-7 16,0-3 11-16,8 0 0 0,-1-4-24 16,-4-2 9-16,8 0-15 0,-6-1-2 0,1-3 5 15,-2-2 1-15,1 0 2 0,4-4-7 0,-1-1-4 0,5-3 0 0,-7-5 3 16,0 3 15-16,-2-4-20 0,0 2 9 16,-1 1-9-16,-4-2 21 0,-1-1 18 0,1 1-9 0,1 3 10 15,-1 3-28-15,-1 7-3 0,0 5 6 0,-2 4-3 0,2 4 0 0,2 4-12 16,0 0-10-1,-5 5 5-15,-2 3 10 0,1 4-14 0,-3 3 10 16,2 4-12-16,-1 2 9 0,-3 1 3 0,9 1 2 16,-6 0 1-16,7-2-5 0,3-2 9 0,0 4-3 0,6-3 7 0,0 5-8 15,-2-6 3-15,1-4-3 16,2 3 3-16,0-5-1 0,7 2-5 0,-2-2-5 16,-1-1 2-16,0-2 5 0,-2 0-7 0,2-1 4 0,-2-3-8 15,1 0-6-15,0 0-6 0,-3-1-9 0,-1 0 2 16,1-1-18-16,-1-1-30 0,0-1-20 0,1 1-5 15,-1 0-63-15,0-1 2 0,0 1-69 0,-1-1 21 16,1 1-190-16</inkml:trace>
  <inkml:trace contextRef="#ctx0" brushRef="#br0" timeOffset="-36346.81">3682 3571 1141 0,'0'-6'30'0,"0"6"-1"16,0 0-9-16,0 0 1 0,0 0-37 0,-2 3 16 0,1 4-14 0,1 2 14 16,0 1 0-16,0 3-5 0,1-1 16 0,-1 4-15 0,1-1-9 0,0-1 18 15,0 2-9-15,-1 0 15 0,0 1 3 16,0 2-6-16,0-3 10 0,0 3-7 0,-1-2 12 0,0 5-4 16,1 4-4-16,0 1 2 0,-1 1-8 15,1-2-5-15,-1 0-2 0,-1 1 0 0,1-2-1 0,0 0 5 0,0-2-1 16,0 0 2-16,1-3 5 0,0-3 5 0,0-2 2 15,-1-5-3-15,1 0-20 0,0-5 8 16,0-5-19-16,0 0 12 0,0 0-39 0,0 0-86 16,0 0-76-16,10-10-13 0,-4-2-295 0</inkml:trace>
  <inkml:trace contextRef="#ctx0" brushRef="#br0" timeOffset="-36135.77">3720 3575 1294 0,'0'-7'78'0,"-3"3"-7"0,3 4-4 0,0 0-2 0,0 0-44 0,0 0-8 16,0 0-13-16,11-4 5 0,-6 6-13 0,6-1-22 15,0 0 2-15,3-1-9 0,0-1-7 0,3-2 14 16,1 0-7-16,0-2 8 0,2 2-10 0,-2 0-15 16,-4-1 0-16,2 2-6 0,-2 0-3 0,2 2-25 15,3 0-20-15,-3 1 0 0,-1 0-18 0,0 4-39 0,-6 1 21 16</inkml:trace>
  <inkml:trace contextRef="#ctx0" brushRef="#br0" timeOffset="-35090.04">3933 3725 78 0,'-16'16'78'0,"4"1"28"0,-5-3 11 0,10-2-20 15,-4 1 0-15,1 2-7 16,2-1-24-16,-4-2 5 0,4-3-24 0,0-5 20 0,5 1-12 0,0 0 0 0,-1 1 17 0,5-4-12 16,2 1 10-1,-2-3-11-15,4-3-9 0,-1-1 1 0,4-2-25 16,3-2-24-16,5-2-1 0,-1-2-6 0,-1-1-8 15,-3 0-11-15,1-1-10 0,1 3 0 0,2-1-11 0,2 1 8 0,-4 1 7 0,-2 5-6 16,-2 4-14-16,0 1 22 16,0 3-7-16,-2-2 15 0,-2 2 8 0,-4 5 16 0,0 3 2 0,-1 5 3 15,2 2-9-15,-2 0 14 16,-1 0-14-16,1 2 16 0,-2 1 0 0,1-1-2 16,1 1 12-16,-5-3-15 0,3 1-20 0,2-1 36 15,-1-2-16-15,-2-2 28 0,1-1 4 0,0-3-13 16,2-1 16-16,1-2-15 0,3-1 7 0,-1-3 6 15,0-2-1-15,1-2 5 0,-2-2-14 0,3 1-14 16,1-3-5-16,0-1 1 0,2-3-13 0,-3 1-15 0,1-3-2 16,-1-2-3-16,0-1 5 0,-1-2-17 0,-1-3-1 15,1 4-5-15,-1-2 0 0,2 6 15 0,-2 2-1 16,0-1 6-16,0 6 7 0,-2-2-7 0,-1 6 6 16,0 0-9-16,0 0-20 0,0 0 28 0,0 0-20 0,0 0 24 15,0 0-7-15,0-1 8 0,0 0 11 0,0 0-6 16,0 1 6-16,-1-1 27 0,-8-11-6 15,4 5 14-15,2 4-4 0,-1-1-10 0,4 4-3 16,0 0-2-16,0 0-19 0,-11-13 15 0,9 5-10 0,-3-1 12 16,3 0-4-16,-1 1-11 0,0 0 9 0,1-3-12 0,-1-1 1 15,3 1 5-15,-4-1-13 0,3 9 10 0,1-1-6 16,0 4-3-16,0 0 11 0,0 0-10 0,0 0-5 16,0 0 8-16,0 0-11 0,0 0 12 0,-1 6 1 15,1 2-7-15,0-8 9 0,0 0-9 0,0 0 7 0,5 16 0 16,1-7-4-16,1-3 2 0,2 1 0 0,-2-9 2 15,2 2 3-15,1 3-2 0,0-1 16 0,2 0-17 16,2-1 4-16,-2-1-8 0,2-6 10 16,-2 5-8-16,1-4 8 0,-1-1-10 0,2 7-9 0,0-2 15 15,3 0-4-15,-6 3 8 0,2-5-9 0,-5 3-2 16,-5 5 0-16,4-4 1 0,-2 8 2 0,2-2-11 16,6 2-2-16,-6 5-1 0,1-4 10 0,-8 1 1 15,-4 1 4-15,0 0-4 0,4-1-8 0,-1 0 11 0,1-1-10 16,3-2 11-16,-5 0 6 0,1 0-5 0,-2-4 13 15,-1 2-11-15,0-3 15 0,-3-2-11 16,1 1 7-16,1-4-7 0,-2 1 16 0,7 1-1 16,0 0 4-16,0 0-4 0,-5-14-4 0,5 8-5 0,2-3-2 0,-1-3 1 15,6 3 4-15,-2-7-7 0,0-3-4 0,4 0-2 16,-1-2-16-16,2-1 15 0,2-1-8 0,-4 4 9 16,1-2-9-16,-1 7-7 0,0 2 6 15,3 0-7-15,1 2-2 0,1 2 10 0,-1 3-12 16,-6 1 12-16,0 3 3 0,-3 0-4 0,0 3 11 0,-1 4-9 15,1 0 12-15,-3-1-21 0,3 0 4 0,-3-3-9 0,0 3 18 16,0 1-4-16,-1 2 5 0,-3-1-5 0,4 3-4 16,-2 0 15-16,1-2-2 0,1 2 6 0,-6 3-9 0,2 0-2 15,-2-3 0-15,4 5 0 16,2-4-8-16,-2-1 14 0,2 4-13 0,-1-5 16 0,2 1-3 16,-1 0-3-16,2-6 7 0,-2-4-8 0,5 7 3 15,3-2 4-15,-4-1 8 0,5-1-3 0,-4-3 0 0,5-4-4 16,1 0-6-16,1 1 5 0,2-4 1 15,-1-1-7-15,3-1 3 0,-3-4-5 16,2 0 3-16,0 1-7 0,0-3-3 0,-3-4-1 16,2 2 2-16,-1 1 5 0,-2 2-7 0,-3 4 6 0,-1-2 0 0,-2 5-2 0,1-2 7 15,-3 4-7-15,0 4-6 0,-2-1 14 0,-2 4-1 16,-2 2 5-16,1 0-8 0,-1 6-3 0,-4-2-1 16,1 4 0-16,0 1 11 0,1-1-12 15,-1 6 6-15,1-4-6 0,-1-1 9 0,2 0-2 16,1 1 0-16,2-3 0 0,1 2 7 0,0-2-7 15,2 0 4-15,4 2-4 0,-1-4 4 0,1-3-1 16,0-3 6-16,2 0-3 0,2-1 15 0,2-1-15 0,2-1-3 0,1-3-3 0,1-3-7 16,4 1-39-16,0 0-14 15,4-5-12-15,2 1-67 0,2-7-149 0</inkml:trace>
  <inkml:trace contextRef="#ctx0" brushRef="#br0" timeOffset="-34498.26">5047 3432 674 0,'0'-8'97'0,"1"2"257"15,2 0-299-15,-2-2-30 0,3 4 2 0,0 0-11 0,-1-3-16 0,2 4 4 0,1 1-15 0,0-3 14 16,1 3-2-16,-1-3-8 0,-1 1 10 0,0-1-11 16,-1 4 0-16,-1 0 17 0,2 0-8 0,-2 3 13 15,-3 1 2-15,0-3-2 0,0 0 4 0,4 8-4 16,-4-3-8-16,3 5 15 0,-3 3-2 0,1-1 5 0,0 2-17 0,2 3 5 15,-3 2-8-15,5 2 8 0,-4 0-11 16,1 0 9-16,2 4-1 0,-6 5 5 0,4 1-10 0,-2 2-2 16,0 1-2-16,0 0 0 0,1 5-9 0,-1-3 19 15,-1-1-9-15,-6 5 15 0,1-7-2 0,3 4-10 16,-5 1 4-16,2-2-7 0,-2 2-1 0,-1-1 7 16,3 1-7-16,-5-3 8 0,5-2-4 0,-2-7 2 15,3 3 10-15,-1-3-7 0,0-2-4 0,3 3 5 16,-2-7-7-16,2 0 8 0,0-3-9 0,2-3-16 15,1 0-23-15,1-3 1 0,1-2-84 0,0-1-89 16,4-5-74-16</inkml:trace>
  <inkml:trace contextRef="#ctx0" brushRef="#br0" timeOffset="-34033.7">5591 3718 580 0,'0'-2'15'0,"0"2"-1"0,0 0-26 0,5-1 15 0,2 2-9 0,-7-1 10 0,0 0-1 0,0 0-3 16,-9-4 7-16,7 1-8 0,-1 1-10 0,3 2 20 15,-2-8-14-15,1 2 19 0,-2-1 21 0,3 2 21 16,-1 1 22-16,0 0-13 0,1 0-11 0,-2-2-6 16,-1 2-22-16,-2-1 14 0,0 1-29 0,0 2-6 15,-6 0-1-15,5 2-3 0,-5-2-8 0,3 2 7 0,1 4-8 16,-1 2 8-16,2 0 4 0,-2 3-1 0,-1 1 11 16,2-2-10-16,0 1 5 0,1 1 4 0,1 2-5 15,-1 0 7-15,4 3 3 0,0-4 9 16,1 2 0-16,2 1 3 0,2-3-9 0,1 6 4 15,4-6-9-15,0 0 7 0,2 0-2 0,1-4-9 16,0 4 9-16,3-2-11 0,-3-1 1 0,4 0-2 0,1 1-8 16,-3-2 5-16,1 2-7 0,-6-2 3 0,2-1 4 15,2 0-2-15,-2 0 3 0,-5-2-7 0,-7-1-8 16,2 1 2-16,-5-1 5 0,5 3-8 0,-1-2 6 0,-6-1-11 16,2-1-8-16,-6 0-11 0,4-1-22 15,-3-1 6-15,2 0-43 0,-1-2-91 0,1 0-65 16</inkml:trace>
  <inkml:trace contextRef="#ctx0" brushRef="#br0" timeOffset="-33814.83">5537 3784 995 0,'-9'-7'160'0,"1"4"-64"16,0 3-20-16,0 3 11 0,0 2-61 0,0 4-22 15,-3-4 8-15,0 6-12 0,-3 3-3 16,1 2 3-16,-1 7-6 0,2-5 6 0,-3-3 0 15,1 1-1-15,2-2 8 0,-4 0-9 0,3-1-12 0,1-1 19 16,-2-2-10-16,1 1 15 0,0-3 0 0,2 2-11 16,0 0 3-16,5-2-7 0,0 1-6 0,2-3-35 0,1 0-53 0,2 0 10 15,1 2-141-15,1-2-133 16</inkml:trace>
  <inkml:trace contextRef="#ctx0" brushRef="#br0" timeOffset="-32465.43">5673 3983 555 0,'-8'-3'22'0,"5"0"-6"0,2 1-14 15,1 0 9-15,0-1-5 0,0 1-4 0,-3-2 3 0,3 1-5 16,2 1-19-16,-1-1 17 15,3-3 2-15,1 2 10 0,-2-3 53 0,-3-4 31 0,0 2 18 16,-3-4-4-16,6 2-4 0,2 1-4 16,2-6-10-16,-1-1 6 0,-4-6-36 0,0 1-22 15,4-3-17-15,2-1 5 0,3 3-24 0,2-8 13 0,-2 1-2 0,4-8 4 0,-5 0-13 0,2 0-4 32,0 4 0-32,-1 0-1 0,-3 0-4 0,-1 4 18 15,-1 2 1-15,-4 3 9 0,1 6 0 0,-1 4-13 0,-2 4 3 16,0 4-7-16,0 7-14 0,0 0 9 0,0 0-19 15,0 0 18-15,-10 0-10 0,5 7-4 16,0 0 10-16,1 5-10 0,-1 1 2 0,2 5 11 0,-3-1-3 16,4 4 5-16,-2-2-2 0,3 1 0 0,2 5-3 0,2-5 2 0,-2 1-9 0,2 0 16 15,2-2-8-15,-3 4 9 0,4 0-6 16,-5 1 0-16,1-1 3 0,1 1-2 16,-1-2-8-16,-1-3 8 0,1 4 1 0,-1-5 3 15,0 1-1-15,2 3-4 0,-2-3-3 0,0 0 2 0,1-1 6 0,2-2-7 0,-3-3 2 16,2-2-5-1,2-1 11-15,-4-5-5 0,4 1 10 0,-2-3-10 0,1-1 5 0,2-1 0 0,-1-1-6 16,1 0 5 0,0 0 7-16,0-4-3 0,3 0 5 0,-1-3-5 15,1 0 4-15,0 0-7 0,-1-3 7 0,3 0-8 16,1-2-1-16,1-1 5 0,1-1-6 0,-1-1 5 16,4 4-8-16,-6-2 1 0,3 4-10 0,-3 3 7 0,-3 1 2 15,0 2-6-15,-5 1 10 0,1 2-12 0,-1-1-4 16,-3 1 3-16,0 0-10 0,4 9 8 0,-1 1 2 15,1-2 2-15,-1 3 6 0,0-1-5 0,-3 0-1 0,3 4 5 16,-3-3 2-16,0 2 0 0,-1-3 1 0,-1 0 2 16,1-3-1-16,1 3 1 0,5-2-6 0,-3-3 3 15,-2 4 0-15,2-5 2 0,0 1 0 0,-1 0 8 16,-1-5 0-16,0 0 1 0,0 0-8 0,0 0 19 16,1 0-4-16,0 0 10 0,16-3-11 0,-12-2-4 15,8-1-2-15,-5-2 1 0,2-1-5 0,1-5 1 16,-4 1 1-16,2-1-1 0,-4-4-5 0,3 0 0 15,-1-2-4-15,-2-2 3 0,-1 5 5 0,0 8-13 0,-3 1 4 16,-1 8-7-16,0 0 9 0,0 0-6 0,-1-1 4 16,-3 4-5-16,1 2-5 0,-3 5 8 0,2-1-5 15,-3 5 7-15,2 3 2 0,-2-3-2 0,2 0 2 0,0 2-3 16,1-3-2-16,1 1 10 0,3 0-1 0,4-3 6 16,-4 0-6-16,4-4 1 0,-1-2-5 0,-1 1 4 15,2-2-3-15,2 0 12 0,1-1 6 0,1-2 0 16,3 0 9-16,-2-1-18 0,3-4 4 0,-1 0-6 15,2-1 11-15,-1-2-13 0,1-1 0 0,0-4-4 0,0 0 9 16,-1-3-6-16,2 0 9 0,-1-4-7 16,-2-5 10-16,0 4-17 0,0-2 1 0,-1 3-4 15,-1 2 3-15,-1-3 4 0,1 3-3 0,-2 3 4 16,0 3 0-16,-5 5-6 0,0 2 0 0,-2 4-4 0,0 0-4 0,0 0-8 16,5 3 2-16,-4 2-2 15,0 4-2-15,0 0 14 0,-1 3-4 0,4 3 8 0,-4-1-6 16,1 3 7-16,-1-2-1 0,2 3 1 0,-1 0-7 0,1-4 12 15,1 2-11-15,-3 0 12 0,0-3-3 0,0-1-3 16,0 1 7-16,0-5-7 0,0 4 8 0,0-1-10 16,0-4 5-16,0 1-6 0,-1-3 3 0,-3-2 4 0,2 0-3 15,1 0 7-15,1-3 3 16,0 0-1-16,0 0 2 0,0 0-1 0,0 0 11 0,2-8-9 0,1 1 8 16,2-1-10-16,2 0-1 0,2-3-6 0,1-2-7 15,0-2 3-15,9-2 9 0,-3 0-9 16,1 1 10-16,0 3-10 0,-6-3 4 0,7 4-3 15,-5-3 2-15,0-4-1 0,-1 6-1 0,-2 0-2 16,3 4 0-16,-5 5 1 0,0 2 12 0,-8 2-21 0,0 0 9 16,0 0-12-16,0 0 15 0,0 0-12 0,0 0 2 15,0 0-6-15,0 7 13 0,-1 1-5 16,-3-1 2-16,2 3-4 0,-3 0 8 0,3 6 0 0,0 0 3 0,-3 0-3 0,2 0 0 16,-2 1 1-16,-1 2-3 0,5 1 2 0,-4 0 5 15,2-3-8-15,1 0 4 0,-3 2-6 0,3-2 9 16,-7 0-8-16,5 0 0 0,1-1-3 0,-2-1 8 0,4 0 1 15,-6-4 1 1,-1-2-1-16,3-2 5 0,-3-3-8 0,1-1 2 0,3-2-5 0,-3 0-3 0,1-2-53 16,2-3-32-16,-4-1-8 0,3-2-103 0,-4-3-54 15,-2-1-152-15</inkml:trace>
  <inkml:trace contextRef="#ctx0" brushRef="#br0" timeOffset="-32286.85">5929 3503 1798 0,'0'-9'20'0,"0"2"-7"0,0 3-7 0,0 4 1 0,0 0-20 0,11 2-49 0,-3 4-44 0,4 3 0 0,4 0-112 15,7 0-24-15,4 0-56 0</inkml:trace>
  <inkml:trace contextRef="#ctx0" brushRef="#br0" timeOffset="-27333.15">1673 12763 338 0,'2'-9'211'0,"1"3"-61"0,1 0-86 16,-1 0 1-16,-2-1-21 0,2 2-15 0,1-1 3 0,0-1-8 0,-1 0-21 0,1 0 21 16,-2 1-8-16,3-2 16 0,-4 1 11 0,3-2 0 15,-6 0 3-15,-1 1-5 0,3-1-20 0,-1 3 11 0,2-3-11 16,-3-2 12-16,-3 2-12 0,0 2-23 0,-2 2 3 0,4 3-10 15,-3-1-12-15,-3 1 10 0,5 4-7 0,-9 2 7 0,1 3-8 16,0-3-2-16,-3 3 9 0,-1 0-6 0,3 4 0 16,0-1 21-16,-1 0-11 0,4 3 16 0,0 0 2 15,3 1-11-15,0 2 8 16,2 3-8-16,1-2 15 0,3 1-10 16,1 0-7-16,4-1 1 0,2 3 7 0,3-4 1 15,3 2 11-15,1 0-12 0,4-1-13 0,5-1 15 0,3 1-10 0,-2-1 13 16,5-1-5-16,-3 4-5 0,-5-3 2 15,0 0-4-15,-5 3-1 0,4-2 3 0,-4 0-2 16,-1 0 2-16,-6-3-1 0,-3-2 0 0,0 3 1 16,-3-3 0-16,-1-2-1 0,-1-2 1 0,-3-1-6 0,0-2 6 15,-4-1 1-15,-2 0 3 0,2-3 15 0,-1-1-10 0,0-1 5 16,-1-3 19-16,0 0-9 0,1-3 14 16,1-1 2-16,3-2-7 0,4-1 4 0,-2-3-7 15,1-4-14-15,9 1 13 0,-2-5-15 0,3 0 14 0,4-3-19 16,-2-2-11-16,5 0 2 0,4-1-4 15,2-1 6-15,2 0-11 0,-3 2 2 0,0 0-6 0,0 4 5 16,-1 4-6-16,-1 3 1 0,-5 2-3 0,1 3 11 16,-3 3-6-16,1 0 10 0,-3 1-10 0,1 1 3 0,-2 0 7 0,0 3-4 15,-4 0 6-15,1 0 0 16,-3 2 1-16,0-2-1 0,3 2 3 0,-4 1 3 16,-2 0-4-16,-2 1 4 0,-1-1-5 0,3 3-9 15,0 0 12-15,4 3-7 0,-3 3 10 0,-2-2-2 16,2 3-4-16,2 3 4 0,-1 1-5 0,6 2 5 0,-2 2-5 15,-4 0-8-15,3 2 5 0,-4 3 6 0,2-1-4 16,3 0 12-16,1-2-12 0,-3 0 0 0,-2 1 1 0,2-2-10 16,-1-3 9-16,-3 2 1 0,7-2-2 15,-5-1 7-15,2 3-7 0,4-1 3 0,-3-2 0 16,-1-4-1-16,-3-1 2 0,-2-1 7 0,0-3-5 16,1 1 2-16,2 0-3 0,-4-3-3 0,-2-1 9 15,0 0 4-15,-2-3 2 0,4 0 9 0,2 0-10 16,0 0 1-16,0 0-2 0,-4-14 7 0,1 5-10 15,1-3-5-15,-3-2 0 0,2-3 7 0,3-1 1 16,0-2 4-16,2 3-3 0,4-3 3 0,2-2-9 16,1 1 4-16,3 0-5 0,3 0 4 0,2 4-11 0,4 2-1 15,2 1-2-15,0 3-14 0,-3 3 16 0,-2 1-7 16,-2 4 9-16,-5 2-7 0,2 1-2 0,-4 5-1 16,0 2 0-16,1 2-5 0,-3 2 4 0,0 2-4 15,0 0 5-15,1 2 4 0,-4 3 0 0,2 0 6 0,0-1-3 16,-4 2 6-16,1 0-5 0,0-2 0 0,-2 0-2 15,-1 0 4-15,1 0-2 0,1 1 0 0,0-1 0 16,1-3 7-16,-1-2-7 0,0-3 6 0,2-1-6 16,-3 0 3-16,-1-4 0 0,0-4 1 0,0 0 0 15,13 2 22-15,-9-6-14 0,3 0 0 16,0-3 4-16,2-1-5 0,2-3 2 0,2-4-4 16,-1-2-3-16,-3-2-1 0,4 0-5 0,-5-2 2 0,0 0-2 15,0-1 4-15,-2 1 4 0,-4 1-3 16,-1 2-2-16,1 2-2 0,-2 2 0 0,2 3-1 0,-1 3-3 15,-4 3-6-15,1 1-3 0,-4 2 0 0,4 1 3 0,-3 1-3 16,2 2 2-16,3 2-2 0,-4 1 9 0,1 2-4 16,-3 0 5-16,2 1-7 0,-1 2-2 0,-1-1 13 15,5 2-5-15,-1 1 8 0,2-1-4 0,3 3-3 16,-3-2 3-16,3 3-2 0,2 1 4 0,-1-2-4 16,3 3 3-16,-2-7-3 0,2 4 3 0,-1-2-3 15,5-3 0-15,0 3-1 0,-2-3 9 0,5-4-7 16,-6-2-2-16,4 0-1 0,-1-3 9 0,2 0-7 0,1-3 4 15,-2-4-9-15,0-1-7 0,2-2-2 0,-1-1-16 16,0 0 5-16,0-1-12 0,0-5 6 16,-1 2 6-16,-2-3-5 0,1 0 2 0,0 4 28 0,-3 2-3 15,-2 3 9-15,0 1-12 0,-1 2 1 16,-2 0-6-16,1 5 7 0,-3 1 5 0,-1 0 3 0,0 0 1 16,0 8 1-16,-1-2 2 0,1 4 6 0,-3 0 4 0,2 1 0 15,-1 2 3-15,1-2-10 0,1 1-2 16,-1-2-1-16,-1 1 10 0,2-3-7 0,0 3 6 0,0-3-7 15,3-2 4-15,-2 0-7 0,1-3 5 16,2 1-5-16,-2-3 9 0,1 1-4 0,1 0 2 16,0-2-1-16,2 0-1 0,0-2 3 0,3-3-12 0,-2-2 9 15,-1-1-5-15,1-4-6 0,-2-1 7 0,2-1-7 0,-3-1 1 16,0-1-1-16,-3 0 1 0,0-1-2 0,0 0 3 16,-3 0-5-16,-2 3 1 0,1 1-3 0,-3 3-4 0,3 3 6 15,-5 0-3-15,0 3 6 0,1 0 11 16,-2 2-5-16,0 2 5 0,0 0-7 15,0 3 0-15,-1 1-4 0,1 2 0 0,-2 1 1 0,1 1 0 0,1 0-1 16,1-1 0-16,1 0 0 0,2-1-1 0,2 0-10 16,2 1-6-16,0 0-4 0,2 0-51 0,1 1-84 15,3-3-64-15,3 2-9 0,1 0-216 0</inkml:trace>
  <inkml:trace contextRef="#ctx0" brushRef="#br0" timeOffset="-26565.4">2909 13063 987 0,'3'-7'161'0,"-1"4"-100"0,-2 3-13 0,0 0 7 0,4 0-29 0,1 0-19 0,3 3 10 16,-2-1-14-16,0-1 4 0,6 0-2 0,-3 1-4 16,4-4 3-16,2-2 5 0,-2 1-5 0,-4-5 6 15,-1 1-8-15,2 1-3 0,0-1 4 0,3 2-4 16,-5-3 3-16,-1-4-1 0,1 1 9 0,-6-1 2 15,2 0 1-15,-2 0-11 0,-2-4 5 0,-2 1-9 0,1 1 7 16,0-1-1-16,-2 1-3 0,0 1 9 0,-1-1-8 16,-1-1 15-16,3 2 7 0,-1-1 4 0,3 3-1 0,-2 2-3 15,1 3-4-15,-2 1-6 0,4 3 2 0,4 1-15 16,6 1 3-16,2 1 3 0,-2 0 0 0,6 2-7 16,1 3 0-16,4 0-2 0,1 3 3 0,-3 1-3 0,-4 2-1 15,-1 1 3-15,-3 0-1 0,0 1 6 0,-3-1-6 16,0 1-3-16,-2-1 0 0,1 2-3 0,-4-1 8 15,0-2-1-15,-3 4 5 0,-1-5 0 0,-1 1-2 16,-2 2-2-16,-2-4 1 0,0 1-2 0,0-3 7 16,-2-5 3-16,1 0 2 0,1 0 4 0,2-2-13 15,1 1 5-15,1-3-8 0,1 1-1 0,0 0-31 16,0 0-55-16,0-1 14 0,0 0-127 0,1 0-164 16</inkml:trace>
  <inkml:trace contextRef="#ctx0" brushRef="#br0" timeOffset="-25801.82">3963 12639 168 0,'-11'-2'29'0,"7"0"49"0,0-1 3 0,3-4 61 0,0-2-2 0,1 2-23 0,0 1-20 16,0-2 12-16,5 0-20 15,-4 2-38-15,-6-3 0 0,5 3-13 0,-1 1-17 16,-3-1 10-16,4-1-10 0,0 3 12 0,-4-5-8 16,1 2-7-16,1-2-1 0,0 3-3 0,1 1-13 0,1 0 15 15,0 3-9-15,-7 0 9 0,2 1-16 0,0 3 0 0,1 0 0 0,0 0-1 16,-1 3-12-16,-1 1 10 16,-3 3-6-16,5 5 8 0,-5-2-1 0,1 2-4 0,0 0 6 15,-5 2-5-15,4 4 5 0,3 0-2 16,1 1-6-16,5-2 4 0,-3 0 10 0,2-2-10 0,1 0 10 15,3-1-12-15,0 0-6 0,5-2 18 16,1-1-9-16,5 0 13 0,-3-2-3 0,4 1 1 0,-3-3 0 0,5-1-3 0,2-1-17 0,-1 0 3 31,1 0-10-31,-6-1 8 0,0 1-3 0,-3 0-17 0,-4 0 13 0,2 1-16 0,-4 2 9 0,-4-1 14 16,0 1-6 0,-6-3 10-16,-3 2 4 0,1 0 8 0,-6-3 12 15,1 1-4-15,-2-2 16 0,-4-2 15 0,3 4-6 16,-1-3 10-16,-3-4-2 0,2 0 6 0,0-1 7 0,5-2-2 15,2 2 0-15,2-3-18 0,2-1 0 16,-2-3-4-16,5-1-6 0,2 0-5 0,0-3-5 0,3 2 1 16,1-5-11-16,3 0-12 0,5 0-5 0,-1-3-4 15,4 0-22-15,3 1-12 0,1-2-11 0,3 3 0 16,0 2-26-16,-1 3-5 0,3 1-31 0,-2 3 11 16,0 1-63-16,-1 3-119 0</inkml:trace>
  <inkml:trace contextRef="#ctx0" brushRef="#br0" timeOffset="-24413.25">4051 12905 441 0,'-5'-8'71'0,"5"3"-40"0,-2 0 3 0,2 3-22 0,0 2-8 0,0 0-4 16,0 0 5-16,0-1-6 0,0 0-4 0,0 0 16 0,0 0 18 0,0 0 3 15,0 0 68-15,1 0 3 0,0 0 1 0,0 0-4 16,1 0-37-16,-1 0-30 0,-1 0-13 0,1 0 0 15,22-16-14-15,-15 15 0 0,-3 0 6 0,1-2-5 16,2 1-10-16,-1-1 14 0,3 0-15 0,-1-1 16 16,1-2 2-16,0 0-9 0,-3-2 13 0,1 0-14 15,2 0 11-15,-2-2-7 0,-2-1 1 0,0-2-2 0,-1 1 7 0,-1-4 5 16,0-1 1-16,-2-1 2 16,-1-2 19-16,-1 1-24 0,0-5 12 0,-1 3-15 15,1-2 18-15,-1-2-3 0,1 2 2 0,0-3-2 0,-1 1-2 0,1 0-13 16,0-1 8-16,0 1-10 0,0 3-3 0,-1 1-7 15,-3 1 2-15,2 4 0 0,1 2 10 0,0 1-6 16,1 2-5-16,-2 1 2 0,0 1-8 0,0 4 4 16,1 1-1-16,0 0 2 0,1 3-5 15,-2 0-3-15,2 2 4 0,0 0-3 0,0 0-6 16,0 0 0-16,0 0-7 0,0 1 7 0,0 14 9 0,0-9-5 0,2 4 10 16,-1 1-7-16,0 2 9 0,2 3-3 0,1 1-3 15,0 5-1-15,1 0-9 0,2 3 15 0,-2 1-12 16,0 1 12-16,1 0-8 0,1 0 2 0,-1 0 4 15,1 0-2-15,3 2 6 0,-3 0-10 0,1 2 1 0,1-1-5 16,-5-4 6-16,1 0 1 0,1-4 2 0,-1-1-2 16,1 0-10-16,1-3 13 15,-3-1-4-15,0-4 8 0,0-2-7 0,-3-4 1 0,1-1 5 16,-2-6-2-16,0 0 9 0,0 0-3 0,1 0 5 0,0 0-3 16,12-12-1-16,-6 4-3 0,-4-2-4 15,4-3 3-15,-1-1-9 0,3-1 13 0,1 1-9 16,-1-2 12-16,2 1-11 0,-6-2 2 0,3 0-3 0,-1-1 1 0,0 0-5 0,2 2 5 15,1-2-2-15,0 2 3 16,2 3-4-16,-4-1-1 0,1 3 2 16,-1 3-2-16,2 3-14 0,-2 1 16 0,-1 4-14 0,-2 1 14 0,0 0-4 0,-2 1-6 15,1 1 8-15,-2 1-9 0,0 1 2 0,1 3 6 16,-2 0 0-16,1 1 2 0,0 2-11 16,1 2 10-16,-2 1-5 0,-1 1 7 0,0-1 0 0,0 0-1 0,0 0 0 15,-1 0 0-15,-1 3 0 0,1-2 1 16,0-1 3-16,0-2 0 0,1-1 6 0,0-1-11 15,0-3-5-15,1-2 0 0,0-1 6 16,0-2 10-16,1-1 7 0,-2-1-4 0,0 0-3 0,9-4 10 0,-4 0-9 16,2-2 9-16,0-3-9 0,2 0-5 15,0-3 10-15,3-1-10 0,-3 0-2 16,-1-2 3-16,0-3-1 0,-2 1 4 0,0-3-5 0,-1 2 1 16,-2 0-5-16,-2-4 3 0,-1 5 0 0,-1 1-2 0,-2 2 1 15,2 6-2-15,-4 2-7 16,2 3-2-16,0 1 1 0,3 2 0 0,0 0-4 0,0 0 12 0,-1 0-3 0,0 1 7 15,-15 12-4-15,13-7-4 0,2 4-1 16,-2 0 0-16,3 3 1 0,1 0 6 0,2 1-3 0,1-1 5 0,1-2-1 16,3 0-2-1,0 1 3-15,1-2-3 0,5 0 1 0,-3-2 5 0,2-1-3 0,1-2 3 0,-1 0-1 16,2-3-5 0,-2-1 4-16,0-2-2 0,-3-1 11 0,3-4-13 0,-3 1-2 0,2-3-3 0,-1-1 10 0,-1-2 0 15,-1-2 12-15,-1-2-11 0,1 0 10 16,-4-6-19-1,0 2 7-15,0-2-9 0,1 1 4 0,-2 1 4 0,1 2-5 0,-2 2 6 0,3 1 3 0,-4 2-8 16,2 1 0-16,-2 6-2 0,-2 5 4 0,0 0-10 16,0 0 2-16,0 0-6 0,0 10-1 0,-3 0 3 15,1 2 5-15,1 4-1 16,-1 2 9-16,2 3-6 0,-3-2 3 0,1 4-4 0,-1-2 8 0,2 2-4 0,-2-1 3 16,3-2-3-16,-2-1 0 0,-1 0-2 0,3-1 0 15,0-2 2 1,-3-2 9-16,5-2-9 0,-2-2 6 0,-2-3-6 15,4-2 9-15,-2-3-2 0,1-1 6 0,6-2-2 0,-2-4 17 16,4-2-13-16,-3-3 4 0,4-3-6 0,3-3 3 0,0-3-7 0,3-4-3 0,-1-3 0 16,1 0 1-1,0-4-10-15,0 2 0 0,1-2-4 16,-1 1-2-16,1 1 6 0,1 4-3 0,-3 7 4 16,-1 3-1-16,-4 8-3 0,-1 0 1 0,-4 4-2 15,-5 2 4-15,0 0-8 0,3 4 6 0,-3 5-7 0,0 2 9 16,1 5 4-16,0 4-1 0,-1 3 5 0,0 3 3 15,3 1-8-15,-2-2 5 0,1 0-5 0,3-1 15 16,-5-1-17-16,1 0 5 0,-1 2-7 0,-1-3 7 0,1-2 0 16,0 0 3-16,-4-3-2 0,1 1 3 0,-3-4-3 15,-1-2 1-15,0-3 0 0,2-1 6 0,-1-3-4 16,-2-1 2-16,0-1-3 0,-2-2 4 0,-3-2-22 16,0-2-20-16,-6-1-2 0,0-3-76 0,-3-2-63 15,-1-1-46-15,-3-4-8 0,1 1-158 0</inkml:trace>
  <inkml:trace contextRef="#ctx0" brushRef="#br0" timeOffset="-24222.57">4175 12515 1626 0,'-5'-22'260'0,"0"6"-240"0,0 2-5 0,1 4-1 0,1 1-10 0,2 3 0 0,1 2 0 0,2-2-3 15,3 2-18-15,4 1-9 0,4-3-3 0,7-1 2 0,3-1 17 16,10-2 2-16,5 0 7 0,9-2-6 16,5-1-9-16,8-2 8 0,8-2-1 0,2 3 3 0,4 1-12 15,10 2-149-15,4 2-158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0T02:56:40.6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16 1,'22'8'515,"-10"-7"130,5 1-129,1-2 0,4 0 129,2-3-129,3-3-258,4 2-1290,-6-10-774</inkml:trace>
  <inkml:trace contextRef="#ctx0" brushRef="#br0" timeOffset="171">263 209 1677,'-33'51'3354,"22"-38"-258,10 1-1290,1-14-2451,10-6-1677,21-7-258,-1-28-258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8-22T04:23:08.35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4:12:32.8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16027 7449 995 0,'13'16'0'0,"-10"-15"0"0,9 15 11 0,1-2-8 0,0 1 19 0,-2 1-2 0,-1 1-12 0,3 4 9 16,2 1-20-16,-2-3 6 0,4 1 2 0,-1 2 0 0,0 0-9 0,3 1 7 0,2 0-4 0,3-1 6 0,1 4-2 0,2 2-3 0,0-2 1 0,-1 4-3 0,2-1 0 0,-4-3 4 0,1 4-7 0,0 1 7 0,1 0 5 0,-2 1-8 0,-1-1 7 0,-1-2-10 0,1 1-6 0,2 0 14 0,0 0-11 0,6 2 11 16,3 1-4-16,-3-1 1 0,1 0 7 0,-3-1-8 0,0 0-18 15,-2 2 27-15,3 2-13 0,-4-2 18 0,-3-2-3 16,2 0-9-16,-1-3 12 0,-2-2-12 0,2 1-1 16,1-1 2-16,4 0-3 0,3-1 3 0,1-1 9 0,3 0-4 15,-1-1 7-15,0 0-8 0,-1 1-4 16,-6 3 2-16,2-1-6 0,-3 0 5 0,-1 2 11 0,-1 1-14 15,-1-2 5-15,0 2-9 0,0 4-13 0,1-2 23 16,6 4-9-16,0 0 14 0,-2-1-10 0,3 3 1 16,-2-1-3-16,-6 1 0 0,2 0-11 0,-2-2 16 15,-3-1-7-15,0-2 9 0,-2 1-10 0,0 2 5 16,0-2 5-16,-3 1-2 0,-1 0-9 0,2-3 11 0,0 0-7 16,0 1 10-16,-1-2-3 0,1-2 5 0,-1 0 12 15,4-3-5-15,3 0 22 0,-1-1-19 0,-2 1 4 16,3 0-6-16,-5-4 11 0,1 1-8 0,0 3 2 0,-3-5-4 15,1 2 4-15,-1-2-18 0,1-3-5 0,-3 0-2 16,-1 0 11-16,2 0-6 0,-4-1 7 16,2 0-9-16,-4-2-4 0,3 1 6 0,-5-3-2 0,0-2 6 15,-1 0 6-15,-4-3-11 0,5 1 4 0,-6-3-8 16,0 0-5-16,0-1-1 0,-1-3-16 0,0-1 9 16,0 0-10-16,0 0-33 0,-10-3-12 15,0-2-16-15,1-2-87 0,-3-2-57 0,0-2-52 0</inkml:trace>
  <inkml:trace contextRef="#ctx0" brushRef="#br0" timeOffset="634.63">16522 8167 433 0,'-2'0'222'0,"-2"0"-142"16,-1 0-41-16,1 0-1 0,1-1 3 0,3 1 14 0,0 0-5 0,0 0 7 0,0 0-19 0,0 0-4 0,0-1-3 0,-7-12-1 0,7 7-21 16,0-2 4-16,1 2-16 0,-1-2 11 0,1 2 0 15,0 0-8-15,0 0 4 16,1 4-7-16,-1-2-4 0,-1 4-2 0,0 0-4 0,0 0-1 0,0 0-3 0,0 0 0 15,0 0 2 1,8 6-4-16,-8 2-12 0,3 3 32 0,-1 5-4 16,0 1 14-16,-1 3-1 0,-1 2-1 0,0 0 4 0,0 8-4 15,1-2-5-15,0 1 11 0,-1 2-13 0,2-5 13 16,-2-1-3-16,1-2-11 0,2-1 11 16,-5-3-12-16,2-3-2 0,0-4 17 0,2-3-9 0,-2-4 15 0,0-5 3 15,0 0 17-15,0-1-7 0,0-8 5 0,0-4-35 0,0-5-18 16,0-5-10-16,0-5-1 0,0-3-6 0,0 0-8 15,0-6 3-15,-4 1-8 16,2-2-5-16,-1 1 29 0,-2 3-4 0,5 3 13 0,0 8 11 0,3 6 18 0,1 8 12 16,1 5-3-16,0 3-10 0,2 3 11 15,-1 2-17-15,0 2 17 0,1 3-7 0,5 3-8 0,4 4 6 0,-1 2-8 32,6 4-4-32,1 0 1 0,-3-4-11 0,4 2 6 0,1-1-1 0,-5-5 0 15,3 2 9-15,-3-3-12 0,-2-3-37 16,-1-2-79-16,-2-3-61 0,-2-3-2 0,0-3-149 15</inkml:trace>
  <inkml:trace contextRef="#ctx0" brushRef="#br0" timeOffset="1360.24">16545 6075 1201 0,'0'-11'4'0,"-3"2"-3"0,3 3 7 0,0 0-8 0,2 4-9 0,0 0 1 0,-1 1-15 0,5 2 13 0,1 2 3 0,-3 1-2 0,7-3 9 0,0 4-8 0,-3 0 0 0,4 0 6 0,1 3-3 0,-4-1 4 15,0 0 2-15,6 1 0 0,1 2 1 0,5 0-2 16,-4-1-11-16,3 1 12 0,-5-1-12 0,2 4 12 0,2 1-1 16,-3 0-7-16,2 2 7 0,-1 1-10 0,0 2 0 15,3 1 9-15,-3 1-7 0,-1 1 5 0,1 2-3 16,0 2 7-16,-1 1 6 0,3 1-5 0,-3 3-12 0,1 2 14 15,4 2-9-15,-1 1 11 0,9 2-3 0,2 4-3 16,6 2 0-16,3 3-3 0,-3 1-7 0,0 3 14 16,-3 4-4-16,-2 3 6 0,1 5 4 0,-3 3-13 15,-2 1 9-15,-1-2-13 0,0 1-4 0,1-2 13 16,0-2-7-16,8 2 10 0,-2-1-5 16,-1-5 0-16,2-2 0 0,-5-5 0 0,1 2-11 0,-3 1 24 15,0 0-9-15,0 4 14 0,-2-4-2 0,0 2-16 16,2-3 11-16,2 1-13 0,3-2-2 0,4 1 13 0,3 3-15 15,3 0 15-15,0 4-2 0,-2 0-8 16,-6-5 14-16,0 1-15 0,-2-2 2 0,-1 2 8 16,1 0-11-16,-3-1 9 0,4-3 2 0,1-5-6 0,-2-1 8 15,6-5-9-15,-7-2-3 0,-1 4 8 0,2-2-6 0,-8 3 9 16,1 0-4-16,-2 0-3 0,-3-4 6 0,-2 4-5 16,-1-5-8-16,0-2 13 0,-3 0 0 0,2-3 8 15,-2 0 11-15,0 0 7 0,3-1-1 0,-4-4 1 16,-2 1-18-16,6 1 8 0,-2-5-2 15,0 1 5-15,1-3-9 0,-3-1-9 0,-2-2-6 0,1-1 3 16,-1-3 0-16,-1-2 6 0,-1-3-6 0,-2-1 6 16,-1-1-6-16,1 0 6 0,-3 0 4 0,-2-3-1 0,1-2-10 15,0-4 20-15,-4-1-12 0,2 0 14 0,1 2-21 16,-3-2-9-16,0 0-8 0,0-8-1 0,-3-2-30 16,-3-2-34-16,1-3-35 0,-5-1 4 0,0-4-68 0,-4-5-70 15</inkml:trace>
  <inkml:trace contextRef="#ctx0" brushRef="#br0" timeOffset="1855.86">17380 7298 1262 0,'-8'-7'3'15,"0"-1"0"-15,0 5 6 0,3 1-5 0,0 3-8 0,2-1 4 0,0 0-16 0,3 0 11 16,-4 6-14-16,3 3-6 0,-1 2 6 0,2 5-7 0,0-2 1 0,0 5 18 0,3 1-7 0,0 2 11 0,1 4 5 0,0 0-6 0,0 1 8 16,-2 2-9-16,1-3-4 0,0-2 15 0,0 3-9 0,-1-5 10 0,1-4-4 15,-2-2-2-15,0-5 6 0,0-3-7 0,0 1-13 0,2-4 32 16,-3-5-6-16,0 0 18 0,0-6-8 0,-3-2-11 16,2-3-8-16,-1-4 1 0,2-4-18 0,-1-6 3 15,1-3-18-15,0-4 13 0,-1-3-12 0,-1-1-14 16,1-1 24-16,0 0-23 0,1 6 17 0,2 5 31 15,1 6-8-15,0 9 21 0,2 1 17 0,-2 8-8 0,3 1-4 16,1 5-5-16,1 3-29 0,1 4 21 0,2 3-2 16,4 5 9-16,4 2-5 0,-4-1-12 0,1 4 0 15,-2-5-3-15,-1-1-7 0,7 3 16 0,0-4-8 16,2 1 12-16,-2-2-10 0,0-4-17 0,-2-1-27 0,-2-4-1 16,2-3-104-1,-3-5-72-15</inkml:trace>
  <inkml:trace contextRef="#ctx0" brushRef="#br0" timeOffset="2563.12">18563 5020 1006 0,'0'-9'0'0,"1"0"25"0,2 0-4 0,-1 3 12 0,2-2-4 0,-1 2-11 0,0 1-1 0,2-1-5 16,-3 3-12-16,3-1 7 0,-4 1-4 0,-1 2 6 0,3 0-3 0,-2 1-11 0,-1 0 5 0,0 0-10 0,0 0-7 0,0 0 21 0,1 0-7 0,1 0 12 16,-1 0-9-16,-1 0 0 0,16 11 0 0,-12-6-1 15,1 0-10-15,-1 2 10 0,1 0-12 0,-1 4 13 16,1 1 3-16,1 4-8 0,2 0 10 0,-3 2-12 16,3 3-2-16,-1 2 14 0,0 3-5 0,1 1 11 15,1 3-4-15,4 4-7 0,-1 2 6 0,-1 6-6 16,3 0-18-16,1 4 27 0,0 2-20 0,2 4 26 0,-1 2-4 15,1 6-13-15,1 2 11 0,4 7-14 0,3 1 4 16,-6 2 1-16,3 0 0 0,2 3 0 0,-7 3 5 0,2 4-3 16,-2 1 1-16,-3 2-2 0,2 2-1 0,0 3 0 15,-3 3-3-15,0-1 3 0,-1 0 1 0,-1-1 1 16,-2 2 5-16,-1 0-7 0,1-1-10 0,1-1 16 16,-2-3-11-16,1 3 13 0,2-2-7 0,0-3-1 15,0-2 1-15,1-3-2 0,-2 0-1 0,1-3 6 16,4-4-6-16,2-2 5 0,-2-5 10 0,3-1-13 15,-4-2 13-15,1-2-16 0,2-2-4 0,1-2 15 0,2-5-7 16,0-2 11-16,-4-5-5 0,-2 4-5 0,-2-3 5 16,0 0-5-16,0-3-1 0,-3-1 3 0,1-4-7 15,-1-1 6-15,1-3 12 0,0-2-13 0,0-1 9 16,-2-1-11-16,0-1-5 0,-2 1 12 0,0 1-10 0,-1-3 12 16,0 2-3-16,0-2-2 0,0-2 11 0,-2-1-10 15,0-1-5-15,0-1 12 0,0-2-9 0,1 0 12 16,-2-1-2-16,1-1-11 0,-1-3 6 0,0-1-7 15,-1-2 9-15,0 2-2 0,1-1-3 0,-1-5 1 16,-1 1 3-16,1-4-23 0,-3-1-7 0,1-3-9 16,1-3-42-16,0 0-8 0,0 0-45 0,-7-1 16 0,3-7-87 15,-3-8-60-15</inkml:trace>
  <inkml:trace contextRef="#ctx0" brushRef="#br0" timeOffset="3055.73">18785 6200 597 0,'-7'-23'83'0,"-3"2"89"0,2 0 101 0,0 2-260 0,3 0 20 0,1 5 11 0,0 1-5 0,-1 2 6 0,3 4-23 0,-1-2-4 0,3 9-17 0,0 0 10 0,0 0-11 16,0 0-22-1,-6 1 9-15,6 5-15 0,2 2 6 0,0 3 12 0,2 1-10 0,-1 4 10 0,2-1 7 0,-3 2-1 16,2 4 14-16,2 1-12 0,0 3-10 0,2 4 11 16,0 2-11-1,0 0 13-15,-5 0 12 0,2 1-14 0,-4-1 9 16,-2 0-12-16,3 4 5 0,-2-6-1 0,0-1 1 0,2-2-1 15,2-5-5-15,-3-2 1 0,2-3-10 16,1-3 6-16,-7-2-22 0,7-4-19 0,-3 0-7 0,3-5 0 0,2-1 22 16,-1-3 4-16,0-6 10 0,2-3-10 15,-3-3-9-15,4-5 6 0,1-4-3 0,-1-6 4 0,2-4 10 0,1-4 12 16,2 0 0-16,3 3 2 0,3 3-8 0,-2 8 43 16,0 5 8-16,-4 8 16 0,-4 4 41 0,-2 7-55 15,0 3 10-15,-1 8-24 0,0 4 2 0,1 7 14 0,-1 1-14 16,-3 4 13-16,2 6-6 0,-3 2-17 15,0 5 15-15,-1 3-18 0,-1-1-3 0,-3 3-1 0,0-4-8 16,-4-2 6-16,-1-3 1 0,0-3-8 0,0-1-15 0,0 0-5 16,-3-4-91-16,-2-1-196 0</inkml:trace>
  <inkml:trace contextRef="#ctx0" brushRef="#br0" timeOffset="3929.19">19841 9242 495 0,'-17'-13'601'0,"3"1"-253"0,1 1-337 0,4 3-2 0,6-1-29 0,-4 1 22 0,0 2-18 0,3-3 19 0,-3-1-14 0,6 4 4 0,1-2 5 0,2 2-3 15,5-1-4-15,-3-5 9 0,4-2-5 0,-1 0 6 16,-2-1-7-16,8 0 0 0,-2-2 2 0,1 0-1 16,2-3 5-16,-2-2 2 0,2 1-8 0,0-5 2 15,3 0-19-15,-1-6-4 0,-2-2 5 0,4-6-6 0,-1-4 1 16,1-6 23-16,-1-3 6 0,0-3 6 15,2-4 9-15,0-7-5 0,2-5 0 0,1-9 2 0,-4-6 25 0,5-4-17 16,1 0 7-16,5-4-9 0,0-2 15 0,0-6-13 0,1 1 14 0,0 0-12 16,-5 0 8-16,3 3-2 0,2 3-20 15,-4 4 14-15,2 7-14 0,1-1-4 0,-3 4 10 16,4 3-9-16,-1 1 13 0,6 5-19 16,5 3 11-16,5 4-12 0,-2 2 9 0,0 3 0 0,-5 5-3 15,-6 3 3-15,-2 2 0 0,-2 1-5 0,-3 6-2 0,-1 0 2 0,-5 3 8 16,-2-2-8-16,0 2 5 15,-2 3-6-15,0 0 3 0,3 6-15 0,-7 2 0 0,4-1-5 16,0-1 8-16,0 1 0 16,3 0 3-16,-3 4-4 0,0 2 1 0,-5-1-9 0,-3 5 5 0,1 1-6 15,-2 1 10-15,1 4 3 0,-4-1-5 0,0 2 5 0,0 3 12 16,0-2-15-16,0 4 6 16,-1-1-11-16,2 2 9 0,0 1-5 0,-4-1 7 0,3 2-7 0,0-2 2 15,-1 0 2-15,3 1-1 16,-1 1 3-16,0 0 2 0,2-2-1 0,-3 1 1 0,3-3-1 0,-3 1 1 0,3 0-19 15,-1-2-1-15,1-1-8 0,0-1 0 0,-2-2-41 16,0 0 0-16,0-2-17 0,-1 1-14 0,1-4-36 0,0 1-72 16,-3-1 17-1,1 0-162-15</inkml:trace>
  <inkml:trace contextRef="#ctx0" brushRef="#br0" timeOffset="4515.41">20625 6082 1372 0,'-10'-5'38'0,"-3"-3"-18"0,1 1-24 0,-2 0 9 0,11 3-7 0,-5 2 7 0,2-1-5 0,0 2-1 0,-2-2 2 0,3-2-5 0,2 5-7 0,0-2 12 16,3 2-15-16,0 0 13 0,0 0-12 0,0 0-18 16,0 0 10-16,0 0-14 0,0 0 7 0,7 5 17 15,0-3-8-15,2 1 10 0,4-3 2 16,2 1 3-16,1-2 6 0,6-1-4 0,4-1-7 0,5-1 14 15,2-3-9-15,0 0 11 0,-3 1-7 0,-3 2 3 16,-2 3 1-16,-5-3-3 0,-2 3-12 0,-4 1 12 16,1 2-17-16,-1 8 16 0,-5-1-18 0,1 1 8 15,-1 0 5-15,-3 2-4 0,-2 1-10 0,-4 2 3 16,-4 3-8-16,-2 0 8 0,2 2 11 0,-4 2-3 0,0 1 11 16,-5 1-9-16,0 0-1 0,-1 1 15 15,-2 0-16-15,-2 0 15 0,-3 3-7 0,2-1-92 0,-2 0-51 16,1 5-28-16,-3-3-231 0</inkml:trace>
  <inkml:trace contextRef="#ctx0" brushRef="#br0" timeOffset="5149.72">20126 9363 615 0,'-20'-10'86'0,"7"1"100"0,-1-2 78 0,6 1-243 0,2-1-16 0,0 1 2 16,3 1 5-16,2-1-5 0,1 0-8 0,1 0 5 0,2 0-9 0,0 0 8 15,0 0-4-15,3 0 0 0,2 0 6 0,0-2-5 16,6-1 1-16,1-2-1 15,-2-1-6-15,4 1 3 0,3 0 4 0,2 0-9 0,2-2 10 0,4-1-11 0,0-3 8 16,1-3-3-16,1 1-2 0,1-4 1 0,0 1 0 0,1-3-1 16,4-4 1-16,-1-2-2 0,5-5-3 0,7-4 26 15,4-6-3 1,10-5 12-16,3-1-1 0,-2-5 13 16,-1 0-1-16,0-2 3 0,5-5-23 0,8-4 17 0,5-4 1 0,-4-1 7 0,-4 0-7 0,-8 1-3 15,7 0-7 1,4-4 6-16,4 5-13 0,-1 2-12 0,-10 4-2 0,-11 10-1 15,-5 3 7-15,-1 2-7 0,5 3 3 16,-3 3-5-16,3 1 3 0,-5 2-7 0,-9 7 3 0,-2 1-3 16,-3 6 8-16,-3-2-7 0,-3 3 1 0,1 4-4 15,0 1-1-15,2 3 8 0,2 1 1 0,-4 1 3 16,-3 2-14-16,-5 4-2 0,-4 0-2 0,-5 1 3 0,-1 2-7 0,-3 3-5 0,-2 3-11 16,-3 3 6-16,-5 2-10 0,0 0 8 0,0 0-1 15,0-1-2 1,0 0-43-16,0 0 25 0,-9-7-35 0,1 9 29 15,0 4-33-15,0-2-34 0,0 1-12 0,-3 6-19 16,-1-4-92-16</inkml:trace>
  <inkml:trace contextRef="#ctx0" brushRef="#br0" timeOffset="5516.26">21272 7861 1492 0,'-12'1'44'0,"3"3"-15"0,2-1-26 0,5 2-15 0,1-1-9 0,2-2 0 0,4-1 2 0,1-1 14 0,7-2 9 15,3-1-4-15,3-5-2 0,5-3-6 0,4-4-10 16,1-2 2-16,4 1-36 0,1-4-31 0,2-1-19 15,3-1-2-15,1 2-30 0,1 5 60 0,-4 0 5 0,-5 6 18 16,-7-1 31-16,-6 3 6 0,-1 3 7 0,-5 2-6 16,-3 2-11-16,-3 2 36 0,-3 2-12 0,-1 4 23 15,-3 0 14-15,-1 5 20 0,-4 1 15 0,-3 1-4 16,-1 3 4-16,-3 2-12 0,-2 2-15 0,-3-1 6 0,-3 1-18 16,-1 2-15-16,-1-1 7 0,0 0-10 0,-8-2-5 15,6-1-6-15,-1 0-14 0,5-2 5 0,3-1-35 16,4-5-117-16,0 0-82 0</inkml:trace>
  <inkml:trace contextRef="#ctx0" brushRef="#br0" timeOffset="6039.55">20244 9908 1537 0,'-21'-3'58'0,"3"1"-12"16,3 2-14-16,0-4-18 0,6 3 6 0,4-5 7 0,2 0 134 15,1 2-207-15,7-5 74 0,-5 1-121 0,1-5 73 0,7 1 10 16,3 0-4-16,9-2 7 0,3 1 3 0,5 0-6 16,-2-3 1-16,0-1-3 0,1-1 0 0,2 2 6 15,1-2-4-15,-3 1 4 0,1 0-5 0,-1-1-9 16,3 1-2-16,0-1-3 16,5-1 8-16,8-1-4 0,2-3 4 0,4 0-4 15,-2 2 22-15,-2-2-2 0,-5 1 5 0,-1 1-7 0,-2-1-7 16,3 2 14-16,0-2-5 0,6 0 7 15,7-2 2-15,1-1 1 0,0-2 6 0,-4 1-6 0,-4-1-9 16,-3-2 13-16,-1 0-9 0,0 2 12 0,6-2-4 0,5 0-10 16,1 3 2-16,3 0-5 0,-8 3-10 0,-6 1 13 0,-4 0 0 15,-1 3 7-15,-5-2-7 0,3 3-2 16,-3-2-2-16,5-1 0 0,3 3-14 0,0-1 16 16,0 2-2-16,-5-2 8 0,-6 1-3 0,-3 1-10 0,-1 1-1 0,-7 0-3 15,-1 1-2-15,1 0 5 0,-2 0-14 0,3 4 11 16,-2 0-10-16,-3 1-35 0,-2 0-4 0,-2-2-16 15,3 2-29-15,3 4-34 0,0-2-25 0,-8-1-3 16,5 1-56-16</inkml:trace>
  <inkml:trace contextRef="#ctx0" brushRef="#br0" timeOffset="6308.45">21672 8835 1655 0,'-14'-2'26'0,"-2"-1"12"0,5 1-12 0,5 1 12 0,6 1-18 0,0 0-14 0,1-8-3 0,7 2-5 0,4-2-30 0,8-2 14 0,2-2-2 0,6 1 6 32,-1-1 2-32,3 3 4 0,1 4-15 0,-4 3 9 15,0 2-40-15,0 4-5 0,1 0 1 0,0 2-1 16,1 2 22-16,-2 1 3 0,-4 3 0 0,-1 3-4 15,-4 1-26-15,-7 3 21 0,-1 0-5 0,-3 4 12 16,-2 0 21-16,-5 2 9 0,-3-1 5 0,-1 1-5 0,-5 1-15 16,2-1-24-16,-1 4-74 0,0-2 19 0,-1-1-196 15</inkml:trace>
  <inkml:trace contextRef="#ctx0" brushRef="#br0" timeOffset="7314.25">19068 12647 307 0,'-4'-3'130'0,"2"1"-54"0,2 2-67 0,0 0-3 0,0 0 2 0,0 0-47 0,0 0-42 0,0 0 2 0,0 0-74 0</inkml:trace>
  <inkml:trace contextRef="#ctx0" brushRef="#br0" timeOffset="8029.26">18798 11793 351 0,'-4'-12'244'16,"2"5"-81"-16,0-1-104 0,-2 2-2 0,4 5-17 0,-5-1-27 0,-3 3-6 16,1 0-6-16,-2-1-16 0,3 5 18 15,0-3-12-15,0 3 12 0,-1-1-8 0,-2 0-1 16,1 1 10-16,-1-1-7 0,-2 2-4 0,1 1 9 0,-1 2-13 0,-6 1 12 15,0 2 3-15,-5 1-2 16,-1 4 10-16,-3 1-11 0,-4 2-4 0,-2 2 10 16,-1 2-5-16,-3 2 9 0,2-1 3 0,1 1-7 0,-1 3 10 0,-2 1-11 0,-2 3-8 15,-8 5 11-15,-5 2-12 0,-6 4 12 0,-2 3-4 0,-5-1-5 32,4 3 9-32,4 1-10 0,-2 2-13 0,3 4 24 0,-7-1-19 0,-1 2 21 0,-2-2-12 0,0 1 0 15,4 2 9-15,-3-2-7 0,-1 4-9 0,-7-3 17 16,2 2-12-16,-1 1 13 15,2-3-4-15,7 3-1 0,1-4 9 0,-5 1-10 0,1-1-22 0,-2-8 31 16,3 0-20 0,6-5 28-16,3-2 4 0,5 0-10 0,-1 0 13 0,-1-1-17 15,1-2-13-15,-2-2 11 0,6-2-15 0,4-4 15 16,8 1-1-16,3-6-5 0,7 2 13 0,1-1-15 16,1-1-17-16,3 0 26 0,-4-4-16 0,5-2 22 15,2-1-3-15,3-3-15 0,1-1 8 0,3-2-11 16,1-2 4-16,4-3 3 0,1-2-12 0,-1-1 8 15,5-4-26-15,0 0-24 0,0 0-10 0,1 0-7 16,14 3-38-16,-7-4-49 0,2-3-63 0</inkml:trace>
  <inkml:trace contextRef="#ctx0" brushRef="#br0" timeOffset="8294.03">17515 12743 733 0,'-7'-5'20'0,"0"-1"-24"0,1 1-18 0,1 3 21 0,-1-1-21 0,0 2 19 0,-1 0-43 0,-1-1-53 0,4-1-3 16,-3 2-19-16,0-3-22 0</inkml:trace>
  <inkml:trace contextRef="#ctx0" brushRef="#br0" timeOffset="8707.45">17383 12635 22 0,'-3'-5'81'0,"2"-3"15"0,-3 2 14 0,1-2-8 15,3 1-29-15,-3 3-8 0,1 0-15 0,1 1 10 0,-3 2-15 16,2-1-18-16,2 2-10 0,0 0 0 15,0 0-16-15,0 0 0 0,0 0-3 0,-1 0-2 0,1 0-13 0,0 0 2 16,0 0 5-16,-8 4-3 0,8 2-1 0,-3 4 29 16,2-2-12-16,-2 3 19 0,-1 2 3 0,0 1-4 15,-4 4 6-15,0 1-10 0,-3 1-21 0,-4 4 21 16,-1 1-14-16,-3 3 18 0,-3 2-7 0,-30 28 7 16,53-56-35-16,-59 50 24 0,34-29-4 15,4 2-6-15,0-3 10 0,4 1 1 0,3-4-5 16,-4 0 0-16,4-4-3 0,-1-1-6 0,4-1 16 0,2-4-9 15,2 0 12-15,3-2-2 0,-1-3-9 0,2 0 12 16,2-4-12-16,0 0 4 0,0 0 6 16,7 0-7-16,1-4 6 0,1-2-11 0,6-5-2 0,-3 0 1 15,9-2-2-15,4-1 1 0,1 0 0 0,8-2-1 0,0 0 0 16,-2 1-3-16,0 0 4 16,-4 2 1-16,-1 1 0 0,-3 1-11 0,-4 3 15 0,-1-1-8 0,1 3 10 15,-4 0-8-15,-2 0 0 0,-1 1 2 0,1-1-2 16,-3 1-6-16,0-2 9 0,4 2-2 0,-3 1 7 15,-1-1-1-15,3 1-6 0,-6-1 0 0,0-1-3 16,0 2-11-16,-2-1 17 0,4 1-12 0,-1 0 14 0,1-1-2 16,5 1-3-16,-2-1 4 0,3-1-8 0,4 0-30 15,-1-1-2-15,0 0-38 0,3 2 16 0,-4-1-92 16</inkml:trace>
  <inkml:trace contextRef="#ctx0" brushRef="#br0" timeOffset="9371.79">19170 11992 419 0,'-3'-13'65'0,"3"4"1"16,-3 1 19-16,3 3-70 0,-2 4 7 0,0 1-22 0,1 1 13 0,-4 2-19 0,1 1-6 0,-3 3 21 0,-2 0-13 0,3 3 15 0,-1-1-7 0,-2 1-4 16,1 1 8-16,-2 1-10 0,1 0-9 0,1 3 18 15,0 0-18-15,-1-2 19 0,2 0-9 0,-2 3 9 16,1-1 7-16,0 6-4 0,-1 0-12 0,2 3 16 15,-2 2-15-15,1 1 16 0,-1 2-7 0,-3 0-6 16,3 4 6-16,-7 3-9 0,-2-1-11 0,5 7 20 16,-8-3-10-16,5 3 13 0,1 4 4 0,-8 1-18 0,5 3 11 15,1 3-15-15,-2 1 0 0,-2 1 13 0,1 1-6 16,-1 1 11 0,1-1-4-16,-4 1-5 0,-2 3 4 0,-4 0-6 15,-2 3-18-15,-2-2 24 0,1-1-19 0,-2 4 21 16,-2-2-7-16,6 1-2 0,-3 3 6 0,1-4-8 15,4 1-11-15,-3 0 19 0,0 0-8 0,2 2 11 0,0 4-8 16,-4 0 1-16,-1-2-1 0,-1-4-1 0,-1 1-2 0,0-3 5 16,1 1-2-16,5 3 3 15,-2-7-6-15,4 3 8 0,4-4 4 0,-1-3 0 16,4-1-6-16,0 1 17 0,0 0-8 0,0-2 12 16,1 3-7-16,2-5-7 0,-2-1 3 0,3-3-7 0,-3-2-21 15,-1-1 22-15,2 3-16 0,-3-1 21 0,3-2 2 16,0-1-15-16,-1-3 13 0,3-3-15 0,2-1-3 0,0-2 15 15,2-5-17-15,3 1 17 0,-2-4-6 0,3 0-3 16,0-1 12-16,2-3-11 0,-1 1 6 0,1-5-5 16,0-1 0-16,2-2-1 0,0-2 15 0,1-2-14 15,1-1 10-15,1-1-13 0,0-4 4 0,0 1 12 16,1-2-13-16,1 0 13 0,-2 0-3 0,3-3-8 16,0 0 6-16,0 0-9 0,0 0 3 0,0 0-28 15,0 1-9-15,0 0 0 0,0 0 51 0,0-1-157 0,0 0 2 16,0 0-81-16,0 0-118 0</inkml:trace>
  <inkml:trace contextRef="#ctx0" brushRef="#br0" timeOffset="9928.11">17683 14936 939 0,'0'-6'24'0,"-1"1"-3"0,1 2-26 16,0 0 5-16,2 3 0 0,-2 0 0 0,0 0-16 0,2 0 18 0,8-4-4 0,-3 2 9 0,-2 0-4 0,0 1-2 0,2-1 0 0,-2 0-1 0,0 0-18 0,-1 0 21 16,-1 2-11-16,-3 0 14 0,0 0-8 0,0 0-3 15,0 0 10-15,0 0-7 0,0 0 1 0,0 0 14 16,0 0-12-16,0 0 14 0,0 0 3 0,0 0-6 15,0 0 7-15,0 0-10 0,0-1-9 0,0 0 18 0,0 0-12 16,0 0 15-16,8-19-13 0,-6 13-5 0,1-2 2 16,1 1-4-16,0-2-11 0,0 1 8 0,0-1-9 15,1-2 11-15,-1-4 3 0,1 3 0 0,0-1 4 0,-2 0-7 16,4 4-12-16,-1-2 33 0,-2 0-7 0,2 2 18 16,-2 1 4-16,0 1 1 0,-1 3 6 0,0 2-6 15,0 2-18-15,-3 1-11 0,0 0-10 0,0 0 3 16,0 0-6-16,3 10-6 0,-2-3 5 0,-1 8-7 15,0 2-3-15,-1 4 13 0,-1 4-7 0,-3 2 10 0,0 4 0 16,-7 0 4-16,2 3 3 0,-1 2-3 0,0-1-11 16,-2 1 14-16,0-2-7 0,1-4 9 0,-2-2-8 0,0-5 4 15,0-1-3-15,-2 1 0 0,1 0-14 0,2-4 24 16,0-2-13-16,2-7 15 0,-3-3-14 0,6 2 4 16,3-4 9-16,4 1-4 15,1-6-1-15,0 0 36 0,-2-1-21 0,3-3 25 0,5-2-29 0,5-6-7 16,9 1 4-16,0-5-9 0,4 1-11 0,-2-3 4 15,6 1-7-15,-2-3 7 0,5 1-2 16,2-1 3-16,0-2 5 0,4-1-3 0,5-2 4 0,11 1-35 16,4 1-52-16,-3 5 4 0,-1 3-145 0</inkml:trace>
  <inkml:trace contextRef="#ctx0" brushRef="#br0" timeOffset="10799.07">19633 12048 356 0,'-2'4'255'0,"-1"-3"-113"0,-3 0-151 0,0 0 3 0,1 2 3 0,1 2-8 0,1 3 10 0,1-1-11 0,-3-3 1 0,2 3 17 15,-1 0-15-15,0-3 15 0,0 3-2 0,1-2-6 16,1-2 16-16,-3 1-15 0,3 0-1 0,-1-1 8 15,-2 2-8-15,4-2 10 0,-2-1 7 0,-1 1 13 16,3-2-1-16,-2 2 2 0,2 1-22 0,0 2 17 0,-1-1-8 16,2 1 12-16,-1 1-2 0,-2-2-3 15,2 3 4-15,0 1-6 0,-1 2-4 0,1 3-3 0,-2-2-8 0,0 5 5 16,1 0 0-16,-1 1-13 0,2 6 7 16,1 0-11-16,0 5-1 0,-1 1 12 15,1 2-14-15,0 2 14 0,0 3-5 0,1 0-2 0,0 2 9 16,2 5-2-16,-3 1 79 0,0 5-119 0,1 3 42 15,-1 0-67-15,-1 2 66 0,-2 1-8 0,-2-1 9 16,-1 5-11-16,2 1-3 0,-2 1 10 0,-1 3-13 0,1-3 12 16,1 4 3-16,-2 1-5 0,0 1 11 0,-1 3-13 15,1-1-3-15,-1 2 8 0,1-1-9 0,-1-1 8 16,0 3-6-16,0-1 1 0,2 3 4 0,-2-4-1 16,0 1 0-16,1 1 0 0,1-1-8 0,-2-3 5 15,-1 3 12-15,-1-2 3 0,1-2 16 0,-2 1-13 16,-3-1-1-16,5-2 5 0,-2 2-13 0,7 0 12 15,0 0 1-15,-3-3-8 0,2 0 5 0,-2-1-9 16,5-2-7-16,-6 2 5 0,-5-2-1 0,5-1 4 0,-3-4-5 16,-1-1-2-16,8 1 5 0,-5-2-3 0,2-1 0 15,0 1 1-15,-1-4-6 0,1-2 5 0,-1-2 1 0,3-4 7 16,0-3 1-16,1-2 0 0,0-1-1 0,0-1-6 16,-3-3 0-16,1-2 0 0,3-3 1 0,-1-3 4 0,0-1-3 15,0-3 2-15,1-1-17 0,-1-3 25 0,0-3-7 16,2-2 14-16,-1-2-21 0,1-2 6 15,0-2 0-15,1-2 2 0,1 1-11 0,0-5 6 0,0 0-25 0,0 0 16 16,0 0-23-16,0 0-49 0,-8-10-34 0,7 3-19 16,-3-4-177-16</inkml:trace>
  <inkml:trace contextRef="#ctx0" brushRef="#br0" timeOffset="11334.32">19063 14529 952 0,'3'-7'-14'0,"0"1"16"16,1 2-16-16,1 2 15 0,1 0-15 0,0 2-3 0,2 0 5 0,0-1-7 0,0 2 10 0,1 2-4 16,-1 1-7-16,0 1 2 0,-2 3-1 0,0-1 6 0,2 3 19 0,-3 3-12 15,2 2 4-15,1 3 25 0,-1 0-12 0,2 5 18 16,0-3-2-16,-2 2 0 16,2 1 5-16,1 5-4 0,1 1-8 0,-1 2 1 0,-2 1-9 15,-1-3 8-15,4 3-1 0,-3-2-15 0,5-1 7 0,-2-1-11 0,-1-3-7 16,3 1 16-16,-1-2-8 0,-5-4 13 0,-1-2-2 15,2-2-2 1,-4-2 11-16,5-4-8 0,1-2 4 0,-5-4 9 16,0-3-4-16,-5-1 9 0,0 0 25 0,9-5-10 0,-3-2 7 0,0-6-11 15,0-1-18-15,-1-5 9 0,-4-2-13 0,0-3 12 0,0-3-12 0,0-2-7 16,-1-1 5 0,-1-4-7-16,0-1-16 0,0-2 27 0,1-1-13 0,0 3 20 0,0-2-8 0,1 3-14 15,3 0 8-15,0 5-11 0,3 0 2 16,-2 5 3-16,0 3-7 0,0 3 6 0,-1 3-6 15,1 3-5-15,-2 4-1 0,2 1-3 0,-3 0 2 0,4 1 3 16,-3 0-7-16,3 0 4 0,2 1-9 0,1-1-39 16,2-1-2-16,-1 1-17 15,2 0-27-15,-4-1-20 0,1 0-32 0,-1 1 3 16,1-1-91-16</inkml:trace>
  <inkml:trace contextRef="#ctx0" brushRef="#br0" timeOffset="12164.34">20230 12150 683 0,'-9'-23'372'0,"0"4"-281"0,9 6-61 0,-1 2-17 0,-3 2 20 0,2 3 4 16,-3-2-6-16,1 5 5 0,3-1-19 0,1 4-3 15,0 0-4-15,0 0 1 16,0 0-34-16,0 0 16 0,1 0-24 0,12 4 23 0,-11-1-4 0,3 5 3 16,1 1 10-16,-3 0-8 0,8 6-7 0,-3 0 17 15,-4 1-7-15,3 5 11 0,-3-4-4 0,-1 1-4 16,3 0 7-16,-5 1-6 0,2 2-9 0,-1 0 12 15,0 2-7-15,0 0 9 0,-1 3-8 0,0 2 1 16,1-2-5-16,-1 2 2 0,2 1-12 16,-2 0 12-16,5 3-3 0,-3 1 6 0,-1 4-4 0,3 3-1 0,-4-1-3 15,4 5 1-15,0 1-1 0,-1 1 9 0,1 3-6 0,0 1 6 16,-1 0-3-16,2 4 5 0,-1 1 5 0,0 2-3 16,0 2-13-16,-2 1 14 0,0 2-12 0,-1-2 13 15,0 0-3-15,2 2-2 0,-1 1 9 0,3 4-9 16,-4 2-4-16,0-1 2 0,1-1-8 0,-2 2 7 15,2 1 1-15,0 1 2 0,-1 5 4 0,0-2-4 16,1 1-4-16,1 0 8 0,3-1-9 0,-3 4 9 16,3-1-1-16,0-2 0 0,0-2 4 0,0 1-6 0,-3-3-13 15,2 4 18-15,2-3-8 0,-3-2 11 0,2 0-14 16,-2-1 7-16,0-5 1 0,-2 1 2 0,2 0-13 0,-1-3 11 16,-1-1-8-16,1 0 10 0,-1-4 2 0,0 2-5 15,0-2 6-15,-1-1-7 0,1-1-5 0,-1-4 9 16,-2-1-5-16,2-4 8 0,-2-3 4 0,1 4-9 15,5-1 3-15,-2-1-6 0,2-3-4 0,-4-2 5 16,2-5-4-16,-1 1 6 0,2-1 7 0,2-4-8 16,-6-3 14-16,0-5-13 0,2 1 1 0,2-1-3 0,-1-4-7 15,0 2 6-15,-3-6 9 0,0 0-5 0,-1 1 7 16,2 0-8-16,2-2-6 0,-3-3 13 0,-1-1-2 16,0-3 9-16,-1-2-3 0,-1 0 1 0,2-5-3 0,0 0 6 15,0 0 18-15,0 0-11 0,0 0 4 0,0 0-10 16,-4-5-14-16,0-2-19 0,0-2-16 0,2-5-4 15,-2-2-56-15,0-1-68 0,2-4-116 0</inkml:trace>
  <inkml:trace contextRef="#ctx0" brushRef="#br0" timeOffset="12638.95">20131 14511 1159 0,'-2'-19'187'0,"2"1"-181"0,0 3 3 0,3 5-6 0,-3 3-4 0,7 4-9 0,1 2-16 0,-1-1 7 0,2 3-11 0,-1 3 8 0,-1 2 5 0,5 5-4 16,2 1 10-16,1 1 3 0,2 4 1 0,-1 1-2 15,-2 2 1-15,5 3 1 0,-3-1 0 0,0 1-2 16,-1 3-16-16,1-1 16 0,0 0-9 0,0 3 12 16,-1-1-4-16,-1 1 3 0,2 2 4 0,-1-1-3 0,-3 0-2 15,2 0 13-15,-2-2-7 0,-2-3 9 0,0-3 3 0,-5-4-10 16,1-1 8-16,1 0-9 0,-3-4-1 0,3-1 13 15,-6-3-11-15,0-2 12 0,-1-2 3 0,3-2 5 16,-2-1 22-16,2-1-14 0,1-2 16 0,-7-5 0 16,5-1-5-16,-5-4 5 0,-1-5-8 0,1-3-12 15,-5-5-3-15,3-4-2 0,0-2-8 0,-2-5-1 16,1-2-6-16,-2-6 5 0,0 1 0 0,1 1-5 16,2 1 10-16,0 3-10 0,0 1-3 0,3 2 10 15,2 2-10-15,0 7 10 0,0 3-17 0,2 5 2 0,0 2-1 16,1 2 2-16,1 0 0 0,1 4-32 0,0 2-38 15,3 0 3-15,0 0-109 0,4-1-164 0</inkml:trace>
  <inkml:trace contextRef="#ctx0" brushRef="#br0" timeOffset="13463.05">20513 11822 815 0,'-1'-16'131'16,"0"6"-132"-16,0-1 8 0,1 6-10 0,2 1 6 0,-2-1 17 0,0 3-21 0,0-1 16 0,0 3-22 0,0 0-14 0,0 0 8 0,0 0-14 0,0 1 0 0,11 9 25 15,-10-4-13-15,8 1 15 0,-5-1-9 16,1 4 6-16,2 0 5 0,-4 2-3 0,2 1-10 0,2-1 13 16,-4 2-15-16,3 1 14 0,3 2 3 0,-1 0-6 15,0 1 9-15,-3 3-13 0,1-2-11 0,7 2 23 16,4 1-10-16,4 0 14 0,0-1-2 0,3 1-17 16,-5-2 10-16,4 4-13 0,1 5 1 0,-1 0 9 15,-1 3-8-15,0 1 9 0,2 0-4 0,-1 1 3 0,-1 3 1 16,2 1 0-16,2 2-5 0,0 1 8 0,1-1-8 15,1 5 7-15,0-2 2 0,2 2-3 0,2 0 11 16,0-1-12-16,-2 2-7 0,1 3 16 0,-5-2-25 16,-1 2 22-16,-1 1-4 0,0 3 5 0,1 1 15 0,0 5-15 15,-3 0-17-15,6-2 25 0,-2 2-13 0,2 0 19 16,2-1-1-16,2-1-12 0,2 0 8 0,0 1-11 16,1 1-7-16,-3 1 12 0,-2-3-9 0,-3-2 13 15,-2 3-4-15,-1-1-2 0,0 1 11 0,2 0-10 16,-3-2-16-1,2 2 22-15,-2-1-19 0,0-1 22 0,2-1-10 0,0-4 4 0,5-1 4 0,-3-3-4 0,0 0-16 16,4-1 20-16,-7 0-19 0,3-4 19 0,-2 3-5 0,0-3-2 16,-2-1 11-16,-2 1-12 0,1-4 3 0,2-1-7 15,-1-2-1-15,1 0 0 0,-5-2 7 16,-1-4-4-16,6 1 4 0,-3-4-5 0,0-2-5 0,3 0 9 31,-6-2-13-31,2 0 12 0,-2-1-5 0,-2-3 3 0,0-2 10 0,-4 1-9 0,0-2-14 0,-4-3 18 16,0-1-9-16,-1-2 15 0,-2-1-11 0,2-3 9 15,-1-1 1 1,-1 0 3-16,1-1 0 0,-1-1-2 0,-3-1 1 0,-2-1 2 16,0 0 15-16,0 0-6 0,0 0-2 15,0 0-3-15,1-1-14 0,7-15-21 0,-8 10-25 16,0-2 0-16,-1 0-63 0,-1-3-90 0,1-4-88 16</inkml:trace>
  <inkml:trace contextRef="#ctx0" brushRef="#br0" timeOffset="13988">21441 13821 435 0,'-2'-6'71'0,"2"-4"-27"0,1 0 40 0,4 1-55 0,-6 2 33 0,-2 2-7 0,2 3-22 0,-5-1 15 0,6 3-15 0,0 0-3 0,0 0 6 0,2 0-8 0,-2 0-7 16,0 0-16-16,0 0-5 0,4-1-1 0,3 6 3 15,-1 0 10-15,10 2 7 0,-1 2-3 0,-2 2 4 16,8 3-8-16,-3 0-5 0,2 1 1 16,8 7 6-16,-2 0-9 0,0 4 10 0,1 4-11 15,-2-4 14-15,2 2-20 0,-5-2 2 0,1 3-6 0,-2-3 19 16,2-1-12-16,-2 0 14 0,-2-4-15 15,4-1 0-15,-7-5 14 0,0-4-2 0,-1-5 9 0,-4-3 8 0,2-2-3 16,-2-2 12-16,1-4-5 0,-6-2 28 0,-3-4-1 16,1-3-3-16,-3-3 1 0,3-5-27 0,-3-2-11 0,-1-3-6 15,1-2 1-15,0-4-10 0,7-3-32 16,0-5-12-16,2-2-4 0,2-2-4 0,1 2 24 16,2 2-3-16,-2 0 4 0,3 3-25 0,-2 1-41 0,1 3 2 15,-2 5-18-15,-3 3-21 0,0 6-191 0</inkml:trace>
  <inkml:trace contextRef="#ctx0" brushRef="#br0" timeOffset="15999.06">21008 10460 204 0,'0'0'34'0,"0"0"-9"0,0 0 5 0,-2 0 14 0,4 0-10 0,2-1-8 0,1-2-22 0,-3-2 14 0,7-1-9 0,-1 3-5 15,1 0 4-15,1-1-8 0,2 2-3 0,1-5 7 16,2 1-5-16,0 2 5 0,-2-3 4 0,1 1-8 16,-1 0 18-16,1 3-15 0,1 0 24 0,-1 2 16 0,0-3-7 0,1 1 10 15,-2-1-11-15,0 1-17 0,3 2 4 16,-1-1-10-16,2 2-14 0,-1-2 21 0,1 2-19 15,-1 0 21-15,1 0-8 0,-1-1-12 0,1 1 11 16,4 1-13-16,-1-1-8 0,5-3 18 0,2 2-15 16,6 0 16-16,2-1-4 0,4 1-2 0,-3-2 4 15,1 1-5-15,-2-3-3 0,-3 3 3 0,0 1-3 0,0 0 2 16,3 0-1-16,-2 1 7 0,1-3 4 0,3-1-3 16,-2 0-17-16,4-1 17 0,-2 3-12 0,-5-1 14 15,-2 2 6-15,-4-2 1 0,-2 2 11 0,0-1-10 16,-5 0-1-16,2 0 27 0,-4 2-14 0,-4 0 17 15,0-1-24-15,-1 0-5 0,0-3 3 0,-1 3-6 16,-3 0-13-16,0 0 10 0,-2 2-15 0,0 0 13 16,-6-1-3-16,1 0-4 0,-1 0 13 0,0 0-13 0,1 0 0 15,0 0 2-15,0 0-3 0,0 0 4 0,-1 0 2 0,1 0-3 16,-1 0 3-16,0-1-4 0,0 0-8 16,0 0 8-16,0 0-11 0,0 0 9 0,0 0-26 15,-1 0-45-15,0 0-22 0,-21-13-8 0,16 13-70 0,-6-2-63 16</inkml:trace>
  <inkml:trace contextRef="#ctx0" brushRef="#br0" timeOffset="16599.93">21782 10257 150 0,'1'-12'20'0,"0"1"40"0,0 3 35 0,0 2-99 0,1 0-12 0,1 2 18 0,0-2-10 0,2 0 14 0,-1 1 8 15,0 0-14-15,0 2 7 0,0 1-12 0,-4-1-14 0,2 1 32 16,-2 2 1-16,0 0 15 0,0 0 26 16,0 0 7-16,0 0 8 0,0 0-6 15,1 0-25-15,-1 0-6 0,0 0-16 0,4 1 12 0,-10 3-6 0,4 0-18 16,-5 2 9-16,4 1-14 0,-2 1-1 0,-1 2 10 15,2-1-11-15,-3 4 11 16,1 1-4-16,-3 0-1 0,-4-2 6 0,1 4-6 0,-2-1-3 0,-1 2 0 16,-2 2-5-16,0-3 4 0,-1-2 1 0,1 0 1 0,-1-1 8 15,1-3-7-15,2 2 1 0,-1-4 12 0,5-1-12 16,-1-1 14-16,0-2-1 0,5-2 9 0,-1-1 13 16,6-3-7-16,2 0 2 0,2-2 12 0,4 1-21 15,-2-1 17-15,1-4-34 0,3-1-4 0,1-3-2 16,6 2-3-16,-6 0-25 0,4-1-3 0,1 4-14 0,-2-1 9 15,7 6-7-15,-6 0 11 0,-2 2 13 0,-2 2-7 16,-1-1 6-16,0 3 8 16,-1 2-13-16,0 2 13 0,0 2 1 0,-1-3 4 0,0 2 8 0,-1-3-6 15,0 0-6-15,1 2 16 0,-2 0-12 16,2-2 13-16,0 1 0 0,-2 0-2 0,1-2 10 0,0-1-8 0,-1-3 8 16,0-2 19-16,-1 0-8 0,-2-3 13 15,2 0 2-15,2-1-15 0,-1-2 14 0,0 0-17 0,0-4 0 16,-3-1 7-16,0-1-9 0,-1-3 10 0,0-1-5 15,0 0-8-15,-3-4 3 0,0 4-5 0,-2 0-9 16,1 1-7-16,-2 3-10 0,4 0 5 0,-4 1-3 0,4 4 5 16,-2 1 5-16,0 3-3 0,0 0-1 0,1 3-15 15,1 1-9-15,-2 2 1 0,1 2 6 0,-3 3 5 16,3 3-2-16,-2 1-8 16,2 1-77-16,-2-1-75 0,2 3-62 0</inkml:trace>
  <inkml:trace contextRef="#ctx0" brushRef="#br0" timeOffset="16964.04">20961 10907 1 0,'0'0'0'0,"0"0"0"0,-8-7 0 0,8 2 0 0,-4 0 0 0,2 0 0 0,2 2 0 0,-3-1 0 0,4 0 0 0,-1-3 0 0,1 0 0 0,-1 2 0 15,0-2 0-15,1 4 0 0,-1-3 0 0,5-2 0 16,-5 1 0-16,2 2 0 0,0 1 0 0,-2-1 0 16,4 0 0-16,-3 0 0 0</inkml:trace>
  <inkml:trace contextRef="#ctx0" brushRef="#br0" timeOffset="17535.82">20994 10747 586 0,'-5'-8'94'0,"0"2"-46"0,1-1 21 15,4 4-44-15,-3-3 24 0,6 4-38 0,4 2 6 16,-2 0-17-16,4 0-10 0,1 0 48 0,-4-1-55 16,2-1 45-16,1 2-68 0,1 1 23 0,0-1 19 0,3-1-12 15,4 1-7-15,1 0 18 0,3 0-5 16,0 1 8-16,-4-1-9 0,3-2 7 0,-3-2 4 16,1 3 0-16,1 0-6 0,1-1 13 0,-1 2-13 0,3 0 16 15,-2 0-3-15,2 1-7 0,-1-1 12 0,3 0-14 16,0 2-19-16,5 2 23 0,1 0-19 0,5-1 22 15,2-2-14-15,6-1 7 0,2 0 1 0,-1 2-1 16,2 0-17-16,-4 1 15 0,2-2-11 0,0-1 13 0,4 0-3 16,4-4-3-16,8 2 5 0,3-1-6 0,-2-1-7 15,-3 0 30-15,1-1 0 0,3 0 15 16,4-3 29-16,8 4-19 0,-5-1 8 0,-1 4-14 16,-8 1-15-16,-4 0 0 0,-5 4-14 0,0 0 10 15,-1 2-16-15,4-1 0 0,-4 0 4 0,-5 0-6 16,0 2-15-16,-8 1 20 0,0-1-11 0,-2-1 15 15,-3-2-2-15,3 0-9 0,-3-2 6 0,2-1-7 0,3-1 1 0,-4-1 2 16,-3 0-2-16,-2-1 1 0,-4 2-2 0,-5-4 0 16,-2-1 3-16,-1 1-2 0,-2-1-10 0,-3 0 23 0,0 2-18 15,-3-2 19-15,-1 1-14 0,-2-1 3 0,-3-1 3 16,-1 1-3-16,2-1-12 0,-2 4 10 0,-1-3-4 16,-1 1 8-16,-2 0-4 0,-1-2-2 0,1 2-5 0,2 1-1 15,1 3-19-15,0 0 2 0,0 0-15 16,-1 0 8-16,0-1-7 0,0 0-20 0,0 0 12 0,-24-7-19 15,19 8-4-15,0 1-11 0,1 0-47 0,1 1 17 16,0-1-82-16</inkml:trace>
  <inkml:trace contextRef="#ctx0" brushRef="#br0" timeOffset="18137">22460 10638 232 0,'0'-14'37'0,"3"1"36"0,-2 2-5 0,1 2 33 0,-2 1-8 0,3 2-18 0,0-1-4 0,-3 2-3 0,0 1-16 0,-3 0-7 0,1 2-3 0,2 2-1 16,0 0-16-16,0 0-13 0,0 0-3 0,0 0-3 15,-3 6-13-15,-3-1 8 0,2 2-10 0,-4 0 10 16,-4 1 0-16,2 2 1 0,-3 2 2 0,-1 3-4 16,1 0-2-16,-3 0 2 0,-2-2 0 0,0 0 0 0,2 1-2 15,-3-1 5-15,5 1 0 0,-1-1 2 0,-3-2-16 0,3-1 18 16,-1-1-10-16,5-1 13 0,-1-1-4 0,1-1 0 31,2 4 7-31,0-5-6 0,2-3-12 0,2 0 20 0,1-2-13 0,3 0 19 16,-1 0 3-16,2 0-18 0,2-4 6 15,1 1-13-15,3 1-15 0,0-6 16 0,4 5-8 0,1 1 10 16,-1-2-8-16,0 1-2 0,1 3 6 0,-1 0-5 0,0 2-15 0,-1 2 25 16,2 1-17-16,-2-1 20 0,2 4-14 0,-1 0 6 31,-1-1 6-31,0 0-4 0,1-1-3 0,-4-2 6 0,0-2-7 15,-1 0 7-15,-4-2 0 0,2 0 3 0,2 1 3 16,-2-1-4-16,-1-5-9 0,-3 0 21 0,0-3-15 16,-3-2 19-16,4 0-2 0,-1 0-5 0,1-3 12 0,0 1-13 15,-5 0-7-15,-1-2 10 0,-2 0-15 0,0-3 14 16,4 2-5-16,-2 1-12 0,1 4 14 0,2 3-15 16,-3 0-9-16,4 5 6 0,-1 1-21 0,3 1 16 0,0 0-14 15,0 0 13-15,-7 9-6 0,5-2 0 0,-3 0-45 16,3 0-54-16,1 1-54 0,1 1 4 0,0 0-116 15</inkml:trace>
  <inkml:trace contextRef="#ctx0" brushRef="#br0" timeOffset="18898.84">21068 11015 1 0,'0'0'1'15,"0"0"16"-15,1 0 14 0,0 0 2 0,0 0 2 0,0 0-19 0,1 0 18 0,-1 0-12 0,-1 0 16 0,12 5 7 0,-5-4 3 0,-1 0 14 0,1 1-12 0,-4-2-21 16,2 0 17-16,0 0-15 0,4 1 18 15,3 0-11-15,-4-1 8 0,4 1-1 0,-3 0 1 0,-1 0-22 16,3 1 5-16,-2 2-17 0,-1 0 15 0,2 1-6 16,-1 0-3-16,2 0 6 0,0 2-7 15,0 0 0-15,2 1-5 0,-2 0-3 0,2-1 0 0,0 2 5 0,2-3-9 16,0 0 11-16,1-2-14 0,1 0-1 0,1 0 12 16,3-1-12-16,1 0 12 0,-1 0 1 0,4-2-5 15,-1 0 5-15,6 2-7 0,0-1-7 0,2 2 4 0,0 1-8 16,-3 0 6-16,-1 0-5 0,-3-3 3 0,-1 2 6 15,-4 1-4-15,1 0-13 0,-2-1 17 16,3 2-10-16,-5-1 14 0,-2 1-9 0,0 1 1 0,0 3-2 16,2-1 0-16,-1 2-17 0,-6-3 25 0,0-3-8 0,-1 1 12 15,-1-1-8-15,4 3 4 0,-6-4 2 0,-1 2-4 32,-1-3-9-32,1 1 10 0,1 0-3 0,-1-1 7 0,-5-3-5 0,0 0-8 0,0 0-2 0,0 0-3 15,0 0-3-15,0 0 6 0,1 2-21 0,-5-9 11 16,1 4-42-16,-2-2-80 15,1 2-33-15,0-2-24 0,-4-3-128 0</inkml:trace>
  <inkml:trace contextRef="#ctx0" brushRef="#br0" timeOffset="19422.75">21592 10975 567 0,'-6'-10'89'0,"3"5"-46"0,-4-1 31 0,1 3-51 0,3 0 13 0,3 3-10 0,0 0-25 0,0 0 15 0,0 0-14 0,-11 4-14 0,4 1 12 0,4 2-16 0,-4-1-1 15,2 2 16-15,-1 1-8 0,-4 1 11 0,-3 2 3 16,-2-1-3-16,5 1 7 0,-1 0-6 0,0 1-1 16,1-2 22-16,-2 0-6 0,0 0 12 0,1-1-3 15,1 0-7-15,-5-2 0 0,6-1-5 0,0 1-18 0,3-1 17 16,1-2-14-16,0-2 18 0,1-1-2 0,0-1-5 16,4 1 9-16,0-1-10 0,0-1-11 0,0 0 2 15,0 0-8-15,0 0 7 0,11-3-11 0,-3 1 9 16,1-2-2-16,0 3 2 0,0-3-18 0,2 3 24 15,-3 1-17-15,2 2 19 0,2 1-13 0,-3 2-4 16,1 1 11-16,-1 0-8 0,-4 0 6 0,5 1 2 16,-1 1-8-16,-4-1 7 0,2 2-1 0,2 0 0 0,1-2 7 15,-4 0-6-15,-1 0-12 0,-9-6 15 0,0 3-12 16,3-3 12-16,-1 0 3 0,5 2 1 0,-1-4 9 16,-2-1-9-16,1 2-5 0,-3-5 11 15,1 0-6-15,0-2 10 0,-2-2 2 0,2-3-11 0,-6-1 8 0,4 1-11 16,1-2-3-16,1 1 5 0,5 2-14 0,1 1 10 15,-4 1 0-15,3 3-10 0,0 1 3 0,1 2-12 16,1 1-23-16,-1 2-63 0,-4 0-48 0,2 4-4 16,1 0-117-16</inkml:trace>
  <inkml:trace contextRef="#ctx0" brushRef="#br0" timeOffset="20550.25">15713 10568 292 0,'-7'-2'23'0,"1"-1"19"0,-1 0 3 0,5 1 3 0,2 2-3 0,0 0-1 0,0 0-38 0,0 0 19 15,2-9-21-15,-2 8 21 0,4 0-21 0,-2 0 2 16,-7-2 4-16,6 2-6 0,-1 1-11 0,0 0 7 16,7-5-8-16,-2 4 8 0,2 1 0 0,-3-1-5 15,1 0 3-15,1 1-7 0,0 0-3 0,0 3 11 16,0-1-7-16,-1-1 8 0,8 1-8 0,-1 0 5 16,3 1 4-16,0 0-3 0,3 0-12 0,2 0 20 15,5 0-20-15,-3-1 20 0,2 1-6 0,1 0 0 16,2-1 17-16,-1 2-17 0,2-1-16 0,-1 0 25 0,0 0-20 15,2-1 23-15,2 1-14 0,8-1 5 0,1-2 6 16,6 0-2-16,4-3-9 0,-1 0 15 0,5 1-13 16,-9-1 15-16,3 1-12 0,-2 1-1 0,4 0 5 0,3 1-7 0,1-2-14 15,2 2 28-15,-6 0-12 16,-3 0 19-16,-3 0-1 0,-7 0 10 0,5 1 7 0,-4-1-3 0,4 0-8 16,6-3 20-16,1-1-19 0,4 0 20 15,-3-1-23-15,-4 1-7 0,-4-1 1 0,-1 1-7 0,1 1-23 0,-2-1 23 16,0 2-10-16,6-2 17 15,-5-3-5-15,3 2-12 0,-2-1 8 0,-6 1-9 16,-1 2-5-16,-8 1 13 0,-1 1-8 0,-4 1 9 16,-2 0-8-16,0 1 1 0,4-1 8 0,-5 0-7 15,-3 1 0-15,3 1-1 0,-9 1-8 0,1-1 6 16,4-1 6-16,-3 1-12 0,-3 0 7 0,4 0-12 16,-4 1-7-16,-4-1 14 0,1-1-8 0,-1 3 10 0,-3-2-1 0,4-1-4 15,-1 2 3-15,-1-3-4 0,-4 0-3 0,0 0 7 16,0 0-13-16,1 0 9 0,0 0-20 0,0 1 7 15,0 0 5-15,0 0-5 0,1 0-8 0,-1 0 1 16,-1 0-33-16,0 0 19 0,-8 13-34 0,1-10-51 16</inkml:trace>
  <inkml:trace contextRef="#ctx0" brushRef="#br0" timeOffset="20930.16">17038 10541 735 0,'-25'-12'120'0,"14"2"-91"0,2 1 21 0,8 4-43 0,2 0 0 0,3 3-9 0,-2 0-13 0,4 1 6 0,2 0-6 0,-2 0-4 0,8 0 0 16,-5 0-6-16,5 1-19 0,-4 0 17 15,-5 1-7-15,6 0 11 0,-5 0 5 16,4-1 7-16,5 2 8 0,-1 0-6 0,-2-1 1 0,5 1 13 0,-1-1-10 16,1-1 12-16,-2 0-7 0,2 2 1 0,-3 0 6 0,0 2-4 15,0 2-14-15,-5 0 12 0,1 3-8 0,-4-2 12 16,-1 1 1-16,-2 0-1 0,-2 1 11 0,-1 2-9 16,0 0 0-16,-7 3 22 0,-1 1-17 0,-5 4 19 31,-3-1-23-31,-5-2 8 0,-3 1 5 0,-1-2-2 0,-2-1-5 0,2 2 10 0,5-4-18 0,1 0 16 15,2 0-8-15,7-1-6 0,-3-4 16 0,6 0-15 16,1-1 7-16,0-5-30 0,6 3-51 0,0-4 13 16,0 0-91-16</inkml:trace>
  <inkml:trace contextRef="#ctx0" brushRef="#br0" timeOffset="21675.52">15674 10974 31 0,'0'0'17'0,"-1"0"13"0,1 0-22 0,-2 0 26 0,1-1-8 0,0 0-11 15,0 0 12-15,0 0-13 0,1 0 2 0,0 0 17 0,0 0-15 0,0 0 19 0,0 0 3 0,4-21 1 0,1 19 1 16,1 1-5-16,2 2-23 0,0 0 15 0,-1 0-18 16,1 0 17-16,2 2-19 0,-1-1-3 0,3-1 12 0,0 1-11 15,0-2-4-15,5 1 24 0,3 1-9 0,0-1 15 16,3-1-17-16,0-2-5 0,1 0 4 0,1 2-6 15,-1-1-14-15,0 2 24 0,-2-1-16 16,4 1 22-16,-1 0-12 0,-2 0 8 0,2 0 4 0,0 0-1 16,2-1-12-16,2 1 8 0,8-2-11 0,0 0 11 15,6-1 5-15,2-2-8 0,-1 0 9 0,-1-1-12 0,-1 1-15 16,-2 2 23-16,1 2-17 0,3 1 20 0,0-5-22 0,8 2 9 16,-1-3 4-16,3 0-1 0,-3 1-12 15,-4 2 12-15,-4-1-7 0,-1 3 11 0,-2 0-7 16,6 1-5-16,-1 0-2 0,8 0-2 0,1 0-13 0,-2-1 24 15,-3 2-14-15,-6 2 15 0,-2 0-11 0,2 1-1 16,-5 0 9-16,3-2-9 0,2-2-3 0,0 0 15 16,3-3-6-16,-6 3 11 0,-3-1-10 0,-4-1 1 15,-4 2 2-15,0 1-2 0,-4-1-14 0,-1 1 15 16,-2 0-12-16,-2-3 16 0,-3 3-1 0,2-1-13 16,-3-1 10-16,0 1-13 0,0-1-6 15,-2 1 19-15,-1-1-12 0,-5 0 14 0,3 1-14 0,-9-1 2 0,2-1 1 16,-1 1-1-16,-3 0 4 0,0 0 0 0,1 1 10 15,-1-1-8-15,0-1 4 0,0 2-12 0,-4-5-16 16,0 1 4-16,-4 2-32 0,5 0-21 0,0 2-20 0,-1 0 1 16,-4-1-35-16,0-3-123 0</inkml:trace>
  <inkml:trace contextRef="#ctx0" brushRef="#br0" timeOffset="22009.12">17351 10770 814 0,'-12'-12'133'0,"2"2"-114"0,3 1 12 0,3 3-17 16,2 3 29-16,0 0-5 0,2 1-4 0,0-1-3 0,3 1-38 0,-1 2 4 0,1-2-12 0,2 2 11 0,1 0-2 0,0 0-1 15,1 1 6-15,0 1-7 0,2-1-5 0,3 2 11 16,0 0-10-16,1-1 11 0,-1 3 0 0,1-4-1 0,-3 3 4 15,2 1-4-15,-5-2-14 0,3 7 8 0,0-3-9 16,-2 3 10-16,0 0-3 0,-5-3 2 0,0 5 6 16,-3-2-5-16,2 3 1 0,-4 1 20 0,-4-1-9 0,-6 3 12 15,1-1-10-15,-3 1 8 0,3-2 2 0,-2-2-1 16,0-1-14-16,-2-1 9 16,1 0-7-16,-1-3 9 0,2 0-1 0,0 0-4 0,1-1-2 0,0 1-6 15,2-1-46-15,0-1-57 0,2-1-68 0,1-1 12 16,2 0-144-16</inkml:trace>
  <inkml:trace contextRef="#ctx0" brushRef="#br0" timeOffset="22708.7">16224 11310 587 0,'-4'-10'96'0,"0"2"-88"0,0 2 0 0,4 6-3 0,0 0-16 0,0 0 13 0,0-1-14 0,5-9 14 0,2 11 2 0,3-1-2 0,-3-2 6 0,1-2-8 0,-1 1-4 0,-2 0 4 15,4 4-4-15,-3-1 3 0,0 0-4 0,-1-1 5 16,2-1 6-16,-1 1-5 0,0-1-8 0,-6 2 25 15,0 0-3-15,1 0 14 0,-1 0 5 0,1-1-12 16,0 1 3-16,0 0-8 0,0 0-22 0,0-1 17 0,1 1-20 16,-1 0 23-16,-1 0 5 0,1 0-20 0,0 0 15 15,0 0-18-15,0 0 4 0,0 0 5 0,2 0-5 0,-2 0 6 16,31 2 8-16,-24-2 1 0,0 2 4 0,1-1-3 16,1 1 3-16,1-2 4 0,1-1-1 0,4 1 3 15,0-3 11-15,0 3-9 0,0 2 3 0,2 0-8 16,-1 0-22-16,2 0 11 0,-2 0-12 0,3 0 10 15,0 0-7-15,2 1-1 0,2 0 4 0,2-1-6 16,6-2-5-16,1-2 20 0,2-1-11 0,0-1 15 16,1 4-17-16,-2 0 5 0,0-2 2 0,4 1 0 0,1-4-8 15,1-1 9-15,6 0-5 0,8 1 7 0,0 0 3 0,3 0-5 16,-1 2 4-16,-11-4-6 0,0 3-11 0,-3 1 27 16,0-3-5-16,0 2 15 15,2 0-5-15,3-4-12 0,0 3 0 0,-5-2-5 0,1 1-15 0,-5 0 13 16,-5 1-5-16,0 3 10 15,-8-2-10-15,2 3-4 0,-3-1-6 0,0 0 1 0,-3 1-11 0,3-1 13 16,-5 2-1-16,2-1 3 0,5 2-14 0,-9-1-6 16,4 2-11-16,-7-2 4 0,-5-1-20 0,-1 1 9 15,-6-1-9-15,-2 1 6 0,0 0-15 0,0 0-52 0,0 0-14 16,-9 0-18-16,-4-1-64 0</inkml:trace>
  <inkml:trace contextRef="#ctx0" brushRef="#br0" timeOffset="23072.9">17296 11064 1076 0,'-9'-5'10'0,"1"0"16"0,2 2-4 0,3 1 9 0,3 2-12 0,0 0-14 0,0 0-7 0,0 0 0 0,0 0-3 0,0 0 5 0,9-3 1 0,0 3-1 0,1 0-14 0,1-2 12 16,-1 0-9-16,1 2 11 15,2 0 1-15,-2 1-5 0,-1 1 3 0,1 1-7 16,-2 0-5-16,2 3 7 0,-1-2-5 0,1 2 5 0,0 1 9 0,-1-1-5 16,-1 2 7-16,0 2-9 0,1-1-5 0,-4 2 7 0,1 0-6 31,0 2 8-31,-5-2 1 0,1 2 0 0,-3 2-3 0,0 2-1 15,-1 2-12-15,-6 1 15 0,-1 0-4 0,-7-1 5 16,1 1-1-16,-1 0 2 0,0 0 6 0,-3 1-3 16,-1 1 8-16,0 1-14 0,-2 1 0 0,-3-1-4 15,3 1 16-15,1 1-20 0,2-2-53 0,3 2 1 16,1-3-214-16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04:16:25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15378 8950 295 0,'0'-8'99'0,"3"2"-20"0,-4-1-21 0,2 2-6 0,3 0-25 0,-4 1-8 0,5 0-14 0,-2 0 14 0,2-1 31 0,2 2-60 0,-2 0 32 0,2-1-41 15,-4-1 32-15,3 0 36 0,-3 1-13 0,2 0 22 0,-2 1-7 0,-1-1-7 0,3 1 6 16,-1 0-10-16,1-1-27 0,-1 1 13 0,-1 1-17 15,0 0 16-15,-3 2-12 0,0 0 1 0,0 0 3 16,1 0-4-16,0 0-12 0,1 0 11 0,-1 0-12 16,-1 0 12-16,1 0 2 0,0 0 1 0,0 0 11 0,0 0-8 15,0 0-5-15,-1 1 1 0,7 14-4 0,-3-9 5 16,-4 1 1-16,3 0 0 0,2 3 3 0,-5 1-1 16,3 0 3-16,0 2-12 0,-1 0 7 0,1 2-9 15,2 1 10-15,-3 2-4 0,5 2-1 0,-4 0 0 16,2 0-5-16,-3 5 10 0,2 0-10 0,-1-1 10 0,-1 1 6 15,0-4-11-15,1 1 9 0,-2-3-12 0,-1 0-5 16,0-2 7-16,1 1-11 0,-1-1 10 16,0-1-3-16,0-1 3 0,0-2 5 0,0-1-5 15,-1-3-8-15,1 0 10 0,-3-4-6 0,2 0 9 0,-1-1-6 0,0-2 10 16,2-1-1-16,-5-1 2 0,2-1-12 16,1-3 7-16,-2-1-11 0,1-2 10 0,-2-1-1 15,1-2-6-15,-2-1 8 0,1-1-11 0,1-2-4 16,-1-1 6-16,1-2-5 0,-3-1 5 0,3 1-7 0,-1-2 3 15,-3 0 0-15,4-1 4 0,0-1-1 0,-2 2-4 16,4-3-8-16,-2 1 5 0,3 1 2 0,-2 0-1 16,3 3 5-16,-4-3-4 0,0 3 5 0,-1-1-8 15,1 0 6-15,2 4-8 0,-1 1 4 0,1 0-1 0,-3 2-3 16,3 0 2-16,-2 3 3 0,1 1-9 0,3 1 7 16,-2 3-9-16,1 0 9 0,1 3-1 15,0 0-6-15,0 0 3 0,0 0 2 0,0 0-10 0,3 5 5 16,0 0-7-16,-1 1 6 0,4 2 6 0,-1 4 1 15,5-2-1-15,0 1-9 0,2 1 17 16,1 0-2-16,-2 4 7 0,2-2-6 0,-1 2 1 0,2-2-2 0,-1-1 1 16,3-3-4-16,-2-2 11 15,1 3-1-15,-2-7 6 0,0 3 1 0,1-3-11 0,-1-2 5 16,2 1-5-16,-1-5 10 0,-3-1-9 0,2-2 9 16,-4-2-8-16,0 0 11 0,5-4-7 0,-5-2-3 0,4-2 1 0,1-4-1 15,-7 1 1-15,3-1-3 0,0 0 2 16,-5 0-8-16,3-1 1 0,-2 1 3 0,-4 1-2 0,5 3-8 15,-6 3 5-15,3 2-1 0,-1 4 2 16,-3 1-1-16,1 3-12 0,-1 2-3 0,0 0 0 16,0 0 8-16,-1 7 3 0,3-1 3 0,-2 3 0 0,0 2 7 15,-1 3 5-15,1 0 4 0,3 2-1 0,-2 1 4 16,0-1-5-16,5 0-2 0,-6 1 1 0,6 2-6 0,-2 1 0 16,0 1-1-16,-2-1 1 0,-1 1 0 15,3 0-4-15,-4 1 3 0,4 0-2 0,1-2 13 16,-1-1-9-16,2 2 2 0,-3 0-4 0,0-2 3 0,-3 0-2 15,-2-3 4-15,0 0-4 0,1 3 2 0,1-4-3 0,-3 0 2 16,3-3 0-16,-2-4 9 0,1 1-10 16,1-3 3-16,-2-2-3 0,0-2 9 0,2-2-12 15,0 0 2-15,0 0-4 0,0 0 4 0,0 0-36 0,2-12-31 16,3 5-2-16,4-3-72 0,-1-1-114 16,1-2-67-16</inkml:trace>
  <inkml:trace contextRef="#ctx0" brushRef="#br0" timeOffset="2213.67">16367 9134 582 0,'2'-8'43'15,"0"3"39"-15,-1-1-22 0,-1 6 1 0,0 0 0 16,0 0-2-16,0-1-28 0,0 0 6 0,-5-13-11 0,2 8 12 0,-2-3 0 0,2 3 7 0,-1 5 10 0,4 1-5 0,-9-5 2 0,5 3-17 16,-4-3-14-16,1 1 5 0,3 1-15 0,-4-1 0 0,0 3 4 15,0-2-5-15,-1 2-6 0,1-4-2 0,2 2-5 0,-3-1 3 16,1 1 9-16,2 3-5 0,-3-3 6 0,5 1-7 15,-3 0-3-15,-2 0 11 0,5 2-3 0,-3-1 7 16,2-1-6-16,0 1-9 0,-2 1 2 0,5 3-3 0,-4 0 6 16,3-1-1-1,-5-2 2-15,0-1-2 0,2 4 10 0,0 0-5 0,3 2 3 0,-2 1-4 0,2 0-8 16,-2 0 7-16,3 3-9 0,1 0 8 0,0 1-5 16,1 5-2-16,-3-4 9 0,1 5-8 0,-1-3 12 15,-1 2-8-15,4 0 2 0,0-3-2 0,1 2 9 0,2-2-2 16,-2 1-1-16,1-2 0 0,3-2-8 0,-3 1 12 15,5-1-3-15,3 0 6 0,-5-2-2 0,5-1 1 32,-3 0 0-32,0-2 2 0,2 0 2 0,0-3-9 0,0-1 0 0,2 0-3 15,1-3 8-15,0-2-9 16,1-2 5-16,-1-1-7 0,3-1 8 0,0 0-13 16,1 1 4-16,-4-3-6 0,0 0 5 0,-3-1-1 0,-1 1 0 15,0 1 0-15,0 0 7 0,-3 1-13 0,0 2 2 16,-1 2-5-16,-1 1 6 0,-3 4-10 15,0 0 3-15,0 0 7 0,0 0-3 0,0 0 5 0,0 0-4 16,0 1 2-16,-6 13 8 0,3-7-3 0,-1-1 6 16,0 2-9-16,0-1 10 0,0 0 0 0,3 1 4 15,-2-1-5-15,1 0-4 0,1 0 1 0,0 1 1 16,0-1 7-16,1 2-8 0,0 0-6 0,1 0 1 16,-1 3-1-16,0-3 0 0,2 0 5 0,-1 2-3 15,0-1 3-15,0 1-4 0,-1-1 4 0,2 0-2 0,-1-1-1 16,-1 1-3-16,0 1-3 0,0-1 3 0,-4 0 13 15,2 0-13-15,0 0 8 0,-3-1-10 0,1 1-1 16,-1-2 7-16,-1 2-4 0,1 0 6 0,-3-1 7 0,0-1-13 16,-4-1 7-16,2 1-9 0,1-2 6 0,-1 2-1 15,1-2-3-15,0 1 1 0,-4-2-7 0,3 0 14 16,6-1-2-16,-5-2 8 0,2 3-5 0,2-2-3 16,-3-3-3-16,1 1 2 0,0-3-2 0,3 1 3 15,-3-1 7-15,2-3-3 0,4 2 4 0,-1-5-3 16,4 2-4-16,0-2 2 0,1-2-9 0,-1 2 5 0,0-2 89 15,4-1-58-15,2 1-51 0,0-6 11 16,2 1-95-16,-2 0 99 0,-1 0 0 0,4-1 0 0,-1 0-1 16,3 0 0-16,-3 0 1 0,5-1 0 0,0 1 0 15,-3 0-1-15,8-2 2 0,-7 4-6 0,0 0 5 16,2 2-6-16,-5 0 4 0,2 1 1 0,-1-1-2 0,-1 2 2 16,1 2-3-16,1-2 1 0,0 4-1 15,0 1 2-15,-2-1-3 0,3 2 3 0,-1-1 0 0,0 3 1 16,-1-2-8-16,-1 3 6 0,2-1-2 0,-1 0 4 15,-1 2 1-15,4-4-9 0,0 4 2 0,-1 0-4 16,2 1 6-16,-3 3 4 0,-1-1-1 0,0-2 2 0,-1 1-2 16,-2 1-3-16,1 0-2 15,3 2 1-15,-6-1 5 0,5 1-6 0,-8-1 2 0,-1 1-3 0,3 2 8 16,2 1-1-16,-4-2 2 0,1-1-1 0,-1 0 6 16,-3 0-10-16,1 1 6 0,-2 0-6 15,-1 0 5-15,2 0-1 0,-5 1-3 0,5-1 2 16,-2 1-2-16,-3 0 5 0,0-1 2 0,-3 0 1 15,5-1 4-15,1 2-8 0,-1-2 2 0,2 0-3 16,-6-1 0-16,3 0 0 0,0 0-2 0,3-1 2 16,-2 0 5-16,-1-1 0 0,0-1-1 0,-1 1-2 15,2 0-2-15,3-2 0 0,0 0 7 0,0 0-4 16,0 0-5-16,0 0 4 0,-1 0-1 0,1 0 5 16,0 0 3-16,0 0-8 0,0 0 4 0,0 0-4 15,0 0 4-15,0 0-5 0,0 0 4 0,0-1-3 16,0 0 1-16,0 0 0 15,0 0 0-15,0 0 3 0,4-24 5 0,5 19-8 16,-5-1 0-16,0 0-2 0,-3 0 4 0,0-2-2 16,5 1 2-16,-3 0-1 0,2-1 5 0,0 0-6 15,-2-2 4-15,5 0-4 0,-5-1 3 0,0-3-1 16,3 2-6-16,0-1 3 0,1 1 1 16,2 3-5-16,-2-2 3 0,3 1-4 0,-3-2 5 0,1 1-3 15,1 3 0-15,-1 0-3 0,1 3 2 0,0 2-1 0,1 1 2 16,-2 0-2-16,2 2-4 0,-2 1 2 15,3 0-9-15,-5 2 8 0,2-2 3 0,-2 1-4 16,0 4 8-16,1-1-6 0,-4 2 4 0,3 1-5 16,-3-3-4-16,2 4 2 0,-3 0 10 0,3 0-1 0,-3-2 7 15,0-1-7-15,2 1 3 0,-3 0-5 0,1-1 1 16,-1 1-3-16,1 0 1 0,-2-2 5 16,3 4-2-16,-3-4 4 0,1 2-4 0,1 1 1 15,-1-1-1-15,2 1 0 16,-2-1-1-16,0 1-2 0,1 0 3 0,-1 0-1 15,1 2-2-15,-2-1 7 0,-1-1-5 0,1 1 6 0,-2-1-2 0,1 0-5 16,-1 1 4-16,2-1-4 0,0 1 8 0,-3 0-2 31,3 0 0-31,0-1 0 0,0-1-2 0,0-1 2 16,0 0-4-16,0-2 4 0,0 1 2 0,2-2-3 16,-2 2 1-16,0-1-2 0,1-1-4 0,1 1 4 15,-2-3 1-15,0 0 3 0,0 0 5 0,1 0-6 16,0 0-1-16,0 0-1 0,20-1-1 0,-16-1 2 15,5 1-1-15,-2-2 2 0,-4 0 4 0,5-2-8 16,-2-1 5-16,2 0-6 0,0 0 9 0,2 0-8 16,-1-1 3-16,-3-2-4 0,-3 0 2 0,1 1-3 15,1-1 3-15,4 2-2 0,-2-3 5 0,-3 2-2 16,6 0-3-16,-8-3 1 0,2 1-1 16,1-1 0-16,-6 0 2 0,3 1-2 0,4 1 4 15,-6-1-4-15,3 3 1 0,-2-2-1 0,-2 0-2 0,3-1 1 16,-3 0 4-16,0-2-2 0,1 5 0 0,-1 0-1 15,0-1-7-15,0 4 5 0,0-4 4 0,0 3-4 16,2 5 2-16,0-4-5 0,-2 2-3 16,1 0 4-16,-1 2 0 0,0 0 3 0,0 0 4 15,2 0-8-15,-1 0 5 0,-1 0-6 0,1-1 3 16,0 0-3-16,0 1 2 0,17-5 0 16,-11 10 3-16,-2-3-3 0,1 3-1 0,-3-1 0 0,3 1 0 15,-5 0 3-15,2 0 0 0,1 0 1 16,-1 0 1-16,3-1 0 0,-2 0-1 0,0 1 1 15,4 4-1-15,0 1-2 0,-4-1 91 0,2 1-59 16,-3-3-48-16,2 2 12 0,0 2-96 0,-1-1 95 16,-1 0 15-16,0 0-9 0,-2 0 6 0,0-1-6 15,1 1 9-15,-1-3-8 0,2 1 0 0,-2 0-4 16,-1-2 7-16,0 0-2 0,0-1 2 0,0-2-2 16,2 1 11-16,-2-4-10 0,0 0 10 0,0 0-10 15,0 0 7-15,0 0-7 0,0 0 4 0,0 0-3 16,1 0 7-16,0 0-3 0,0 0 4 15,18-10-4-15,-15 5 0 0,1-3-2 0,2 1-3 16,-3 0 3-16,2-2-1 0,-1 2-2 16,0-3 4-16,0-1-3 0,-2 1-2 0,0 0 5 15,0 0-8-15,1 1 8 0,0-1-6 0,-2 1 0 16,1-1 0-16,-1 0 0 0,-1 2 1 0,0 1-1 0,1-1-3 16,-1 4 3-16,1-2 8 0,-2 0-12 0,-1 1 9 15,1-1-11-15,-1 0 3 0,-1 2 3 0,2 0-3 16,0 4 3-16,0 0 4 0,0 0-5 0,0-1 0 15,0 0-4-15,0 0 5 0,0 0-2 0,0 0-3 16,0 1 2-16,0 0-1 0,0 0-2 0,0 0 9 16,0 0-5-16,0 0 0 0,0 0 3 0,6 13-7 15,-4-8 7-15,2 4-2 0,1 3-4 16,0-2 6-16,-1 3-3 0,1-1 6 0,-2-1-4 16,2 2 1-16,2 1-2 0,-2 0 9 0,3 0-8 15,-2 0-2-15,1-2-1 16,1-1 11-16,1 0-5 0,0 0 5 0,1-4-7 15,-1 2 3-15,-1-3 5 0,-4-3 0 0,1 0 2 16,4-2-6-16,-3-1-4 0,3-1-7 0,4-2-1 0,-4-1-41 0,6-1-110 16,-1-2-89-16,-2-1-5 15,2 0-213-15</inkml:trace>
  <inkml:trace contextRef="#ctx0" brushRef="#br0" timeOffset="3060.89">15990 9175 359 0,'1'-6'57'0,"-1"4"6"0,0 2 32 0,0 0-90 0,0 0 2 0,0-1-8 16,0 0 2-16,0 0-6 0,0 0-5 0,0 0 22 0,0 0 7 0,0 0 9 0,0 0 53 0,0 0-10 15,0-1 7-15,0 0-11 16,0 0-31-16,0 0-9 0,-1 1-18 0,0-1 11 16,0 0-6-16,0 1-7 0,0 0 13 0,0 0-13 0,1 0 4 15,-3 0 12-15,1 0-4 0,-29-18 7 0,31 19-7 16,-1 0 4-16,0 0 0 0,0 0 1 15,0 0-8-15,0 0-7 0,-29 9-3 0,22-8 1 0,1-1 5 16,3 5-5-16,-2-2 1 16,1 1-2-16,1 1 1 0,-3 2 3 0,2 0-1 0,0 2 1 0,-1 1 8 15,0 0-10-15,0 1 11 0,-1 1-12 16,3-1-4-16,-1-1 20 16,3 2-4-16,-3-2 11 0,0-1-9 0,4 1-8 0,-3-2 5 0,6 1-2 15,6-2 2-15,-1-2 8 0,4-1-2 0,-2-2 7 16,0-1 2-16,4-1-12 0,-1 0-4 0,5-4 0 15,0 0-5-15,-1-1-2 16,0-3 0-16,-2-1 0 0,1 0-3 0,-2-2-2 16,0 0-4-16,1-1 3 0,-3-1 6 0,-1 0-16 15,-2 1 7-15,-2 1-11 0,-2 1 1 0,1 2 7 16,0 3-6-16,-3 3 8 0,-2 2-6 0,0 0-13 16,0 0-3-16,0 0-3 0,0 0 3 15,0 10 4-15,-1-2 6 0,-2 1-5 0,0 2-2 0,1-3 22 0,1 2-2 0,1-1 11 16,0 1-11-1,1 0 6-15,0-2-3 0,3-1 5 0,0-1-9 0,3 0-12 16,1-1-57-16,2-2 19 0,3-1-138 0,5-2-221 16</inkml:trace>
  <inkml:trace contextRef="#ctx0" brushRef="#br0" timeOffset="4050.33">17572 9213 335 0,'-14'-1'56'0,"4"2"25"0,2 0 24 0,4 0-65 0,4 2-19 0,-1 1-9 0,-1-1 1 0,2 2-2 0,2-3 3 0,5 3 141 16,-9-4 88-16,10 1-290 0,-8-2 123 15,0 0 4-15,1 0-6 0,0 0-36 0,21-2-4 16,-13 2-19-16,-1-2 11 0,2 1-8 16,-1-2-9-16,0-1 13 0,7-1-12 0,-2-1 2 0,1-1-4 15,2-1 0-15,-1-1 1 0,2-2 8 16,-1-3-6-16,0-1 4 0,-1-2-4 0,0-2-9 15,-1-3 13-15,2 2-2 0,-5-3 7 16,0 4-10-16,-3-3-8 0,-1 1-1 0,-1 2-1 0,-4-1-12 16,2 3 20-16,-4 1 51 0,0 1-24 0,1 2-61 15,-2 4 22-15,-1 2-71 0,-1 3 74 16,1 2 5-16,-4 0-16 0,3 3 10 0,1 3-13 16,-5 1 0-16,2 5 5 0,2 0-6 0,-1 5 7 15,-1-1 6-15,2 3-1 0,0 1 4 0,2 2-3 16,1 3 0-16,1-1 8 0,2 1-5 0,0 0 7 15,1-3-11-15,-1 3 7 0,1-4 1 16,1 1 4-16,-4 1-5 0,1-1-3 0,-2 0 1 16,0-1 1-16,-3-3 3 0,-2-1-4 0,0 1 4 0,-1-3-1 15,-2-2 13-15,-1-3 25 16,0-1 0-16,-5-3 10 0,3-1-5 0,-1-3-6 16,-1-3-12-16,2-1 6 0,1-2-9 0,0-2-3 0,1 0 7 0,2-3-7 15,2 2-3-15,0-1-18 16,1 0-4-16,0 0-6 0,0 1-33 0,2 0-57 15,1 3-43-15,0 2-6 0,0 4-129 0</inkml:trace>
  <inkml:trace contextRef="#ctx0" brushRef="#br0" timeOffset="4633.82">15576 9956 614 0,'-16'-3'94'0,"2"0"118"0,-1 0 76 0,1-1-238 0,-2 1-63 0,5 1 18 0,2 0-11 0,3-1 12 0,1 2-9 0,5 1-6 0,0 0 11 16,0 0-6-16,-1-11 18 16,8 7 45-16,1 0 11 0,0 0 8 0,2-2-19 0,2 2-27 0,3 2-14 15,3 0 2-15,1 2-23 0,1-2 9 16,3-1-9-16,4 1 11 0,7 2-3 0,2 0-5 15,5-2 1-15,1-4-4 16,3 2 2-16,7 0 2 0,3 0-1 0,2 1 3 0,2-4 5 0,2-1 3 16,4 1 7-16,10-1-4 0,5 2 9 0,5-2 16 15,4 0 5-15,-2 0 5 16,3 0 14-16,2 1-18 0,-2 0 0 0,-3-1-5 0,-3 2 0 0,9-3-15 0,-2 3 4 16,-3 1-7-16,1-1 0 0,-10 1-6 0,-1-1-5 15,-2 0 4-15,-5-2 5 0,-3 3-19 0,-6-1 10 16,-6 1-11-16,-4 2 4 0,4-2 6 15,-2 0-5-15,-2 0 6 0,-4 0-8 0,-12 0 2 0,-6 2-1 0,-7-1 2 16,-7 1 1-16,-1 1-3 16,-5-1 4-16,-4 0-3 0,0 2 2 0,-6 1-6 0,0 0 0 0,0 0-1 15,0 0-14-15,0 0-3 0,-8-9-12 16,3 7 7-16,-4 0-17 0,2 0-19 16,1 2-13-16,-4-1-4 0,1 1-35 0,0 1-38 15,-2 0-23-15,-1 1-8 0,-1 0-78 0,-2 1-133 16</inkml:trace>
  <inkml:trace contextRef="#ctx0" brushRef="#br0" timeOffset="6803.82">19636 9021 621 0,'3'-9'62'0,"-1"1"236"0,1 0-308 0,-2 2 35 0,-2 0-8 0,1 1 17 0,5 4-8 0,-1-4-8 0,1 4 7 0,2-1-9 16,-1-3-8-16,1 1 10 0,3-2-14 0,-8 1 13 0,2 1-8 15,-2-1 0-15,-1 2 7 0,3-1-9 0,-4 0-22 0,-3 0 28 16,-1-1-15-16,3 1 20 16,0 1-8-16,-4-1-6 0,3 2 1 0,-9-3-5 0,-1 2-15 15,3 2 8-15,-3 0-4 0,2 1 7 0,-1 1 4 0,-3 0-6 16,0 1 6-16,0 3-5 0,0 0 12 0,-1 2-8 16,-1 2-1-16,0 2-2 0,2 1 16 0,-1 0-7 15,2 1 11-15,0 0-12 0,1 2 1 16,1 1 3-16,2-1-3 0,1 1 5 0,1-1 2 0,5-1-6 0,2 0 5 15,1-1-5-15,3-1 0 0,2-3 14 0,1 0-2 16,1-3 6-16,2 0-10 0,3-3 2 0,-2-1-4 16,4 2 5-16,0-2 1 0,-1 0-13 0,2 1 2 15,-1-2-5-15,-1-1 1 0,-1 2-2 16,-2-1 3-16,-1-2-4 0,-1 1-7 0,-3 1 2 0,0 1-9 0,-3 1 8 16,-3-1-9-16,0 2-7 15,-4-1 4-15,2 4-5 0,-5 1 5 0,2 2 14 0,-3-1-13 0,-1 3 14 16,-3 2 3-16,1 2-7 0,0 3 17 0,-1 1-15 15,0-1 0-15,-1 1 10 0,2-2-13 0,-2-2 14 16,3 1-2-16,1-2 5 0,0 0 6 0,2-4-5 16,0 0-12-16,2-3 15 0,2-2-9 15,2 2 14-15,0-3 3 0,1 0-2 0,1 1 9 0,2-2-8 0,2 0-6 0,3-1 20 16,0-3-14-16,0 0 14 16,2-2-18-16,2 2-8 0,2 1 1 0,1-2-4 0,0 0-8 0,2 0 4 15,-1-2 4-15,0 2-1 0,1 0 0 0,0-3-5 16,-4 1-4-16,4-1 1 0,1 0 4 15,-1-2 6-15,-1 1-6 0,-3-1 7 16,3-2-5-16,1-1 7 0,-1-1 5 0,2-1-2 16,1-1 4-16,0-2-7 0,0-1 1 0,1-1-3 0,-5-1 8 15,-3-1 0-15,2-2 7 0,-3-2-5 16,-1 1 9-16,-1-1-14 0,-1-1 1 0,0-3-4 0,0 0 0 16,-1-5 6-16,0 0-5 0,-1 2 5 15,-1-1-8-15,-1 2-5 0,0 0-1 0,-1 1-1 0,-2 3 5 0,0 2-3 0,-1 1 7 16,1 4-6-16,1 1 1 0,-1 5 1 0,-1 2-4 15,0 4 4-15,-3-1-6 0,3 5-14 16,0 1-1-16,0 0-2 0,0 0 0 0,-1 0-3 0,-9 7 2 0,5 0-2 16,2 1 9-16,-1 1-1 15,-1 2 8-15,2 4-6 0,0 1 0 0,1 2 7 16,-1 0-9-16,2 2 10 0,1 1 9 0,0 3-9 0,2 1 6 16,0 0-10-16,1 1-3 0,0 3 10 0,0 2-7 0,0-1 8 15,2 3 5-15,-3-2-4 0,3 1 6 16,-4 4-8-16,1-2-1 0,-1-1 2 15,0 0-2-15,-1-5 1 0,3 2 4 0,-2-1 2 0,-1-4 2 0,3 0-3 16,-1-1-11-16,1-3 15 0,-2-3 0 0,0-2 7 16,0-5-8-16,1-1 3 15,-1-2 0-15,1-5 5 0,-2-3 15 0,0 0-9 16,0 0 7-16,0 0-6 0,0 0 16 0,8-9-17 0,-7 2-1 0,0-5-6 0,1-1-11 0,0-1-1 16,1-6-6-16,-2 1 2 0,1-4-15 15,0-2-7 1,-1-1 4-16,-1 0-4 0,-2 2 1 0,-1 2 20 0,-1 0-8 15,1 4 10-15,1 3-3 0,-1 3-14 0,0 3 1 0,1 2-6 0,1 4-9 0,-4 1 10 16,3 2-5 0,-2 3 6-16,-1 0-3 0,2 4 0 0,-1 1 8 0,2 0-5 0,-2 1 17 0,2-1-3 0,1 0-3 15,1 1 4-15,0-1 12 16,3-1-6-16,2-1 12 0,-1-1-10 0,1-1 7 0,3-2 11 0,0-1-6 16,0-1 9-16,1 0 0 0,1-1-5 15,1-1 5-15,0-1-6 0,0-3-6 16,0-1 4-16,3-1-7 0,0-5 7 0,2 1-9 15,2-3 1-15,-4-4 0 0,-3-2 1 0,-1-3-1 0,0-3-6 0,1 0 5 0,0-2-5 16,-2-2-2-16,-1-3 1 16,0-1-3-16,-3 1 3 0,-1 2-1 0,0 0-6 0,-4 3 1 0,3 3-2 15,1 1 0-15,-3 5-2 0,2 2 0 0,-4 2 1 32,-1 3 4-32,1 3-4 0,-3 2 7 0,1 2-6 15,-1 2 0-15,-1 0-7 0,2 2-4 0,3 2 2 16,0 0 3-16,0 0-4 0,-10 4 4 0,5 0-4 15,1 2 6-15,3 1-2 0,-2 3-5 0,1 1 4 0,2 4 5 16,-6 2-12-16,6 3 8 0,0 3-8 0,-4-3 17 0,6 7-1 16,-2-1 3-16,-4-2-4 0,4 3-9 0,0 1 20 15,-3 2-10-15,2 1 14 0,0-1-3 0,-2-1-9 16,2-2 7-16,1-1-7 0,-2 3 10 0,-2-3-9 16,2-1 4-16,-2-2-5 0,2-1 9 0,1-3-2 15,1 2 1-15,0-2-1 0,1 0-7 0,1-2 11 16,-2-8-8-16,0 3 12 0,-1-1 6 0,3-3-3 15,0 1 13-15,1-6-10 0,3-3 14 0,-4 1-2 0,5-1 1 16,-1-4-1-16,-1-3-5 0,3-3-11 0,0-2-4 16,2 2-1-16,2-3-10 0,-2-2 0 0,-1-1-11 15,-2-6 6-15,2 1-18 0,-2-2 8 0,-2 2 3 16,-2 2-2-16,-1-1 2 0,-2 2 4 0,0 0-5 16,0 5 4-16,-1 1-2 0,0 3 0 0,0 1-2 15,-2 4 0-15,3 4 1 0,0 0-3 0,0 0 0 0,-1 0-2 16,0 0 13-16,-19 0-8 0,14 4 8 0,3 1-11 15,-3 1-7-15,1 1 23 0,1 0-2 0,4 2 8 16,0-1-6-16,0 0 1 0,0 0 3 0,2-2-2 16,0-1-3-16,-1-1 19 0,2 0-10 0,-1-2 17 15,5-1 1-15,3 1-2 0,1-2 7 0,-3-2-6 0,4 0-8 16,-1-1 2-16,2-3-11 0,4 0 7 0,-5-3-15 16,0-4-3-16,2 1-3 0,-1-2-3 0,1-2-13 0,-2-2 5 15,1-1 1-15,0-1 3 16,0 2 9-16,-1 3-3 0,-1 1 2 0,-6 2-4 0,1 4 4 0,-3 0-11 15,0 5 11-15,-3 3-11 0,0 0 4 16,0 0 4-16,-1 5-9 0,-3 2 10 16,1 1 0-16,-2 2 1 0,1 2 0 0,-3 2 0 0,-2-3-5 0,1 2 12 15,2-2-1-15,-2 0 4 0,2 2-5 0,0-1 2 0,0 1-2 16,1-2 3-16,2 0 9 0,-1-1-6 0,1 1 6 16,1-2-8-16,1-2 5 0,1 1 1 0,1-1-3 15,1-1 4-15,3 0 17 0,-1-2-13 0,3 0 6 16,1 0-12-16,1-1-14 0,1 0-26 0,1-3-16 15,0 2-1-15,3-1-46 0,-1-1-30 0,1 1-21 16,6 0-2-16,-1-1-31 0,-2 0-14 0,-1-2-22 0</inkml:trace>
  <inkml:trace contextRef="#ctx0" brushRef="#br0" timeOffset="7391.24">20865 9229 491 0,'4'-9'45'0,"-2"1"53"0,0 1-5 0,0 2-2 0,-2 0 4 0,-1-1-7 0,-1 1-35 0,0 2-4 0,0-1-13 0,-3 0 9 0,0 0-21 15,0 0-19-15,-3 3 9 0,1-1-14 0,1 2-8 16,-1 0 16-16,-1-1-15 0,2 1 18 16,-3-2-11-16,1 2-3 0,0 0 6 0,-2 0-6 0,4 3 2 0,-2-1 3 15,1 0-9 1,2 2 7-16,0-2 8 0,-1 2-6 0,1 0 6 0,0 1-8 0,-1-1-10 0,4 3 13 16,-3-1-8-16,2 0 9 0,-1 1-5 0,0 0 2 15,-1 0 8-15,1 2-6 0,-2-1-5 0,4 3 13 16,1 0-8-16,-2 1 10 0,6 3-8 0,-3-1 6 15,0 0 4-15,2 1-2 0,-2-1-11 0,7 2 19 16,-2 0-13-16,2-1 17 0,2 1-5 0,-2-1-7 16,5-1 8-16,-1 0-8 0,2-2 10 0,1 2-10 15,-1-3 1-15,-2-2-2 0,2 1 12 0,0-2 2 0,1 0 8 0,1-4-4 16,0-3 9-16,-1-1-12 0,2-4-2 16,0-1-1-1,3 0-5-15,0-4 3 0,0 0-3 0,2 0 4 16,0-2 1-16,-2-7-7 0,-6-1 8 0,-2-4-7 0,-1-2-6 15,0-3-3-15,-1 1-3 0,2-3 3 0,0-1 5 0,-3 0-18 0,3 0-3 0,-2 0-3 32,-1-1 4-32,-1-4 6 0,0-2-1 0,-2-2 0 0,2-3-18 15,-1 4 6-15,-2-1 3 0,3 3 1 16,-1 5 10-16,0 2-2 0,-4 2-3 0,0 3 1 0,2 2 3 16,-2 3-6-16,-1 1 0 0,-1 5-3 0,0 4 3 15,0 3-6-15,1 5 3 0,-1 2-7 0,0 0-6 16,0 0 1-16,-4 3-1 0,3 6 4 0,-3 0 6 0,3 9 2 15,0 2-1-15,0 1 2 0,0 5 9 0,1 4 0 16,-2 4 2-16,2 4-1 0,3 1 1 0,-2-2 8 16,3 1-2-16,-1 0 4 0,1 0-5 0,2 0-2 15,-1-4-3-15,-1 1 2 0,2-1 1 0,-1-1-1 16,0-1 5-16,1-1-4 0,0-3-4 0,-1-4 11 16,1 0-11-16,1-7 11 0,-2-1 0 0,3 1-22 15,1-7-13-15,-2 1-10 0,2-1-77 0,-1-7-102 16,0 0-56-16,-1-3-20 0,1-6-213 0</inkml:trace>
  <inkml:trace contextRef="#ctx0" brushRef="#br0" timeOffset="7549.18">21033 9216 1757 0,'1'-13'73'0,"-1"1"35"0,8 2-66 0,-4 3-14 0,8 3-3 0,7 0-4 0,4 2-23 0,12 0-24 0,5 0-47 0,6 0 9 0,5 1-130 0,7 2-118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7.png"/><Relationship Id="rId10" Type="http://schemas.openxmlformats.org/officeDocument/2006/relationships/image" Target="../media/image6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NULL"/><Relationship Id="rId7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7" Type="http://schemas.openxmlformats.org/officeDocument/2006/relationships/image" Target="../media/image7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image" Target="../media/image280.png"/><Relationship Id="rId10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7" Type="http://schemas.openxmlformats.org/officeDocument/2006/relationships/image" Target="../media/image74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image" Target="../media/image280.png"/><Relationship Id="rId10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7" Type="http://schemas.openxmlformats.org/officeDocument/2006/relationships/image" Target="../media/image74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image" Target="../media/image280.png"/><Relationship Id="rId10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72.png"/><Relationship Id="rId7" Type="http://schemas.openxmlformats.org/officeDocument/2006/relationships/image" Target="../media/image5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0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150.png"/><Relationship Id="rId18" Type="http://schemas.openxmlformats.org/officeDocument/2006/relationships/image" Target="../media/image190.png"/><Relationship Id="rId26" Type="http://schemas.openxmlformats.org/officeDocument/2006/relationships/image" Target="../media/image23.png"/><Relationship Id="rId3" Type="http://schemas.openxmlformats.org/officeDocument/2006/relationships/image" Target="../media/image91.png"/><Relationship Id="rId21" Type="http://schemas.openxmlformats.org/officeDocument/2006/relationships/image" Target="../media/image4.png"/><Relationship Id="rId7" Type="http://schemas.openxmlformats.org/officeDocument/2006/relationships/image" Target="../media/image131.png"/><Relationship Id="rId12" Type="http://schemas.openxmlformats.org/officeDocument/2006/relationships/image" Target="../media/image62.png"/><Relationship Id="rId17" Type="http://schemas.openxmlformats.org/officeDocument/2006/relationships/image" Target="../media/image180.png"/><Relationship Id="rId25" Type="http://schemas.openxmlformats.org/officeDocument/2006/relationships/customXml" Target="../ink/ink9.xml"/><Relationship Id="rId2" Type="http://schemas.openxmlformats.org/officeDocument/2006/relationships/image" Target="../media/image16.png"/><Relationship Id="rId16" Type="http://schemas.openxmlformats.org/officeDocument/2006/relationships/image" Target="../media/image64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0.png"/><Relationship Id="rId11" Type="http://schemas.openxmlformats.org/officeDocument/2006/relationships/image" Target="../media/image61.png"/><Relationship Id="rId24" Type="http://schemas.openxmlformats.org/officeDocument/2006/relationships/image" Target="../media/image170.png"/><Relationship Id="rId5" Type="http://schemas.openxmlformats.org/officeDocument/2006/relationships/image" Target="../media/image53.png"/><Relationship Id="rId15" Type="http://schemas.openxmlformats.org/officeDocument/2006/relationships/image" Target="../media/image19.png"/><Relationship Id="rId23" Type="http://schemas.openxmlformats.org/officeDocument/2006/relationships/image" Target="../media/image22.png"/><Relationship Id="rId10" Type="http://schemas.openxmlformats.org/officeDocument/2006/relationships/image" Target="../media/image18.png"/><Relationship Id="rId19" Type="http://schemas.openxmlformats.org/officeDocument/2006/relationships/image" Target="../media/image200.png"/><Relationship Id="rId4" Type="http://schemas.openxmlformats.org/officeDocument/2006/relationships/image" Target="../media/image171.png"/><Relationship Id="rId9" Type="http://schemas.openxmlformats.org/officeDocument/2006/relationships/image" Target="../media/image60.png"/><Relationship Id="rId14" Type="http://schemas.openxmlformats.org/officeDocument/2006/relationships/image" Target="../media/image160.png"/><Relationship Id="rId22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46.png"/><Relationship Id="rId18" Type="http://schemas.openxmlformats.org/officeDocument/2006/relationships/image" Target="../media/image66.png"/><Relationship Id="rId3" Type="http://schemas.openxmlformats.org/officeDocument/2006/relationships/image" Target="../media/image2800.png"/><Relationship Id="rId21" Type="http://schemas.openxmlformats.org/officeDocument/2006/relationships/image" Target="../media/image4.png"/><Relationship Id="rId7" Type="http://schemas.openxmlformats.org/officeDocument/2006/relationships/image" Target="../media/image45.png"/><Relationship Id="rId12" Type="http://schemas.openxmlformats.org/officeDocument/2006/relationships/image" Target="../media/image62.png"/><Relationship Id="rId17" Type="http://schemas.openxmlformats.org/officeDocument/2006/relationships/image" Target="../media/image65.png"/><Relationship Id="rId2" Type="http://schemas.openxmlformats.org/officeDocument/2006/relationships/image" Target="../media/image16.png"/><Relationship Id="rId16" Type="http://schemas.openxmlformats.org/officeDocument/2006/relationships/image" Target="../media/image64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11" Type="http://schemas.openxmlformats.org/officeDocument/2006/relationships/image" Target="../media/image61.png"/><Relationship Id="rId24" Type="http://schemas.openxmlformats.org/officeDocument/2006/relationships/image" Target="../media/image170.png"/><Relationship Id="rId5" Type="http://schemas.openxmlformats.org/officeDocument/2006/relationships/image" Target="../media/image67.png"/><Relationship Id="rId15" Type="http://schemas.openxmlformats.org/officeDocument/2006/relationships/image" Target="../media/image19.png"/><Relationship Id="rId23" Type="http://schemas.openxmlformats.org/officeDocument/2006/relationships/image" Target="../media/image22.png"/><Relationship Id="rId10" Type="http://schemas.openxmlformats.org/officeDocument/2006/relationships/image" Target="../media/image18.png"/><Relationship Id="rId19" Type="http://schemas.openxmlformats.org/officeDocument/2006/relationships/image" Target="../media/image410.png"/><Relationship Id="rId4" Type="http://schemas.openxmlformats.org/officeDocument/2006/relationships/image" Target="../media/image290.png"/><Relationship Id="rId9" Type="http://schemas.openxmlformats.org/officeDocument/2006/relationships/image" Target="../media/image71.png"/><Relationship Id="rId14" Type="http://schemas.openxmlformats.org/officeDocument/2006/relationships/image" Target="../media/image47.png"/><Relationship Id="rId22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1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2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6.xml"/><Relationship Id="rId5" Type="http://schemas.openxmlformats.org/officeDocument/2006/relationships/customXml" Target="../ink/ink10.xml"/><Relationship Id="rId10" Type="http://schemas.openxmlformats.org/officeDocument/2006/relationships/image" Target="../media/image4.png"/><Relationship Id="rId4" Type="http://schemas.openxmlformats.org/officeDocument/2006/relationships/image" Target="../media/image32.png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customXml" Target="../ink/ink11.xml"/><Relationship Id="rId7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9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6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472C9C1F-24E6-FBD9-B740-6BFECB9FD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932" y="5048250"/>
            <a:ext cx="83485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chemeClr val="accent2"/>
                </a:solidFill>
                <a:latin typeface="Brush Script Std" pitchFamily="66" charset="0"/>
              </a:rPr>
              <a:t>Forces as Reaction to Local Fluid Element  Deformations and More……</a:t>
            </a:r>
          </a:p>
        </p:txBody>
      </p:sp>
      <p:sp>
        <p:nvSpPr>
          <p:cNvPr id="1029" name="Rectangle 10">
            <a:extLst>
              <a:ext uri="{FF2B5EF4-FFF2-40B4-BE49-F238E27FC236}">
                <a16:creationId xmlns:a16="http://schemas.microsoft.com/office/drawing/2014/main" id="{CB68BA96-415B-5E33-00FD-30BF6B9AECE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3170237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Rectangle 2">
            <a:extLst>
              <a:ext uri="{FF2B5EF4-FFF2-40B4-BE49-F238E27FC236}">
                <a16:creationId xmlns:a16="http://schemas.microsoft.com/office/drawing/2014/main" id="{38FFE20B-73C7-E8DE-841B-1D8E2EFA3FD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Surface Forces in Fluid Flows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847882E2-05D7-BA05-6D9C-F485728B8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068" y="1482481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2" name="Group 8">
            <a:extLst>
              <a:ext uri="{FF2B5EF4-FFF2-40B4-BE49-F238E27FC236}">
                <a16:creationId xmlns:a16="http://schemas.microsoft.com/office/drawing/2014/main" id="{D1A4B93D-C763-4A33-44F6-6B945AD141A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3" name="Group 9">
              <a:extLst>
                <a:ext uri="{FF2B5EF4-FFF2-40B4-BE49-F238E27FC236}">
                  <a16:creationId xmlns:a16="http://schemas.microsoft.com/office/drawing/2014/main" id="{A71D9C11-F2B9-61D3-4472-38E7036F09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3" name="Rectangle 10">
                <a:extLst>
                  <a:ext uri="{FF2B5EF4-FFF2-40B4-BE49-F238E27FC236}">
                    <a16:creationId xmlns:a16="http://schemas.microsoft.com/office/drawing/2014/main" id="{7EC14DDC-FFA8-7E2C-BF56-79CC97E6A0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4" name="Rectangle 11">
                <a:extLst>
                  <a:ext uri="{FF2B5EF4-FFF2-40B4-BE49-F238E27FC236}">
                    <a16:creationId xmlns:a16="http://schemas.microsoft.com/office/drawing/2014/main" id="{65D8C5DB-2D09-3E96-93E1-9DC5B6EF2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4" name="Group 12">
              <a:extLst>
                <a:ext uri="{FF2B5EF4-FFF2-40B4-BE49-F238E27FC236}">
                  <a16:creationId xmlns:a16="http://schemas.microsoft.com/office/drawing/2014/main" id="{E0F47007-6EDF-F603-2060-435259CD88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1" name="Rectangle 13">
                <a:extLst>
                  <a:ext uri="{FF2B5EF4-FFF2-40B4-BE49-F238E27FC236}">
                    <a16:creationId xmlns:a16="http://schemas.microsoft.com/office/drawing/2014/main" id="{57092D01-85BC-9B96-6518-5A7DFF676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2" name="Rectangle 14">
                <a:extLst>
                  <a:ext uri="{FF2B5EF4-FFF2-40B4-BE49-F238E27FC236}">
                    <a16:creationId xmlns:a16="http://schemas.microsoft.com/office/drawing/2014/main" id="{7FF829D5-44AA-48D1-222E-40423174B5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5">
              <a:extLst>
                <a:ext uri="{FF2B5EF4-FFF2-40B4-BE49-F238E27FC236}">
                  <a16:creationId xmlns:a16="http://schemas.microsoft.com/office/drawing/2014/main" id="{257EDAFB-1D0C-15E3-3083-8257A11C48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39" name="Rectangle 16">
                <a:extLst>
                  <a:ext uri="{FF2B5EF4-FFF2-40B4-BE49-F238E27FC236}">
                    <a16:creationId xmlns:a16="http://schemas.microsoft.com/office/drawing/2014/main" id="{040CEBFF-9CC8-8C0B-BCDA-E75666F00E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0" name="Rectangle 17">
                <a:extLst>
                  <a:ext uri="{FF2B5EF4-FFF2-40B4-BE49-F238E27FC236}">
                    <a16:creationId xmlns:a16="http://schemas.microsoft.com/office/drawing/2014/main" id="{0783A812-E35F-9ABD-EB67-80F6DE845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8">
              <a:extLst>
                <a:ext uri="{FF2B5EF4-FFF2-40B4-BE49-F238E27FC236}">
                  <a16:creationId xmlns:a16="http://schemas.microsoft.com/office/drawing/2014/main" id="{C167D57E-06D7-8E3C-C558-BE9E5C6638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7" name="Rectangle 19">
                <a:extLst>
                  <a:ext uri="{FF2B5EF4-FFF2-40B4-BE49-F238E27FC236}">
                    <a16:creationId xmlns:a16="http://schemas.microsoft.com/office/drawing/2014/main" id="{BF42FE33-2613-A2AB-FFA3-113EF36B0B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8" name="Rectangle 20">
                <a:extLst>
                  <a:ext uri="{FF2B5EF4-FFF2-40B4-BE49-F238E27FC236}">
                    <a16:creationId xmlns:a16="http://schemas.microsoft.com/office/drawing/2014/main" id="{7341A0AC-222D-7686-00D1-B42E27698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19C0FD34-8D07-C20E-022C-3D7A4E92975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4224000" y="7480300"/>
              <a:ext cx="1588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19C0FD34-8D07-C20E-022C-3D7A4E92975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82712" y="743901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AF12B184-8458-8638-4619-FFDB83A2C7D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AF12B184-8458-8638-4619-FFDB83A2C7D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808540" y="304800"/>
            <a:ext cx="6021411" cy="84424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Conservation Equations for A CV using Reynolds Transformation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A3B9AD-F600-0F91-97EA-993F82B5E3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65A43573-F791-B664-6242-C020489C5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C897D99A-1A06-804A-18D4-564225ECBD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7628BCCF-6B12-2276-B816-ACCA28FC07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433" name="Group 18432">
                  <a:extLst>
                    <a:ext uri="{FF2B5EF4-FFF2-40B4-BE49-F238E27FC236}">
                      <a16:creationId xmlns:a16="http://schemas.microsoft.com/office/drawing/2014/main" id="{8423C8A7-36F3-EC3C-C9BB-ED1990AA0F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435" name="Group 18434">
                    <a:extLst>
                      <a:ext uri="{FF2B5EF4-FFF2-40B4-BE49-F238E27FC236}">
                        <a16:creationId xmlns:a16="http://schemas.microsoft.com/office/drawing/2014/main" id="{985BBEEE-0DF6-3AEA-4E55-0B7D2931E1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46" name="Rectangle 10">
                      <a:extLst>
                        <a:ext uri="{FF2B5EF4-FFF2-40B4-BE49-F238E27FC236}">
                          <a16:creationId xmlns:a16="http://schemas.microsoft.com/office/drawing/2014/main" id="{D77EEBAB-3A86-CBE7-1AFD-0E5D96181A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7" name="Rectangle 11">
                      <a:extLst>
                        <a:ext uri="{FF2B5EF4-FFF2-40B4-BE49-F238E27FC236}">
                          <a16:creationId xmlns:a16="http://schemas.microsoft.com/office/drawing/2014/main" id="{D2650203-6F13-E3B5-55BE-D18C1C59AF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6" name="Group 18435">
                    <a:extLst>
                      <a:ext uri="{FF2B5EF4-FFF2-40B4-BE49-F238E27FC236}">
                        <a16:creationId xmlns:a16="http://schemas.microsoft.com/office/drawing/2014/main" id="{A7CC4587-5255-907D-98A1-0A1F2080E6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44" name="Rectangle 13">
                      <a:extLst>
                        <a:ext uri="{FF2B5EF4-FFF2-40B4-BE49-F238E27FC236}">
                          <a16:creationId xmlns:a16="http://schemas.microsoft.com/office/drawing/2014/main" id="{D0E9E31B-2FF2-8545-4E94-523EFC340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5" name="Rectangle 14">
                      <a:extLst>
                        <a:ext uri="{FF2B5EF4-FFF2-40B4-BE49-F238E27FC236}">
                          <a16:creationId xmlns:a16="http://schemas.microsoft.com/office/drawing/2014/main" id="{6F698A7B-B75A-FA19-8A74-AF7B98171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8" name="Group 18437">
                    <a:extLst>
                      <a:ext uri="{FF2B5EF4-FFF2-40B4-BE49-F238E27FC236}">
                        <a16:creationId xmlns:a16="http://schemas.microsoft.com/office/drawing/2014/main" id="{CECF83FE-8BE2-9E69-7DBF-859F3E1BC1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42" name="Rectangle 18441">
                      <a:extLst>
                        <a:ext uri="{FF2B5EF4-FFF2-40B4-BE49-F238E27FC236}">
                          <a16:creationId xmlns:a16="http://schemas.microsoft.com/office/drawing/2014/main" id="{02DA5519-CD5B-4BA3-442F-D56C3090EB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3" name="Rectangle 18442">
                      <a:extLst>
                        <a:ext uri="{FF2B5EF4-FFF2-40B4-BE49-F238E27FC236}">
                          <a16:creationId xmlns:a16="http://schemas.microsoft.com/office/drawing/2014/main" id="{37C69D31-7ED8-45C7-A7DF-3460FD3FFD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9" name="Group 18">
                    <a:extLst>
                      <a:ext uri="{FF2B5EF4-FFF2-40B4-BE49-F238E27FC236}">
                        <a16:creationId xmlns:a16="http://schemas.microsoft.com/office/drawing/2014/main" id="{A1183D11-8FC5-0401-0349-3F9F52B424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40" name="Rectangle 19">
                      <a:extLst>
                        <a:ext uri="{FF2B5EF4-FFF2-40B4-BE49-F238E27FC236}">
                          <a16:creationId xmlns:a16="http://schemas.microsoft.com/office/drawing/2014/main" id="{7D5FE0A1-5BE8-EE0F-E0F8-60E8AF47E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1" name="Rectangle 20">
                      <a:extLst>
                        <a:ext uri="{FF2B5EF4-FFF2-40B4-BE49-F238E27FC236}">
                          <a16:creationId xmlns:a16="http://schemas.microsoft.com/office/drawing/2014/main" id="{B93D7CC8-44E2-102D-1844-ABDA31A44E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434" name="Rectangle 21">
                  <a:extLst>
                    <a:ext uri="{FF2B5EF4-FFF2-40B4-BE49-F238E27FC236}">
                      <a16:creationId xmlns:a16="http://schemas.microsoft.com/office/drawing/2014/main" id="{B47FD0F0-E5FA-236D-1F0F-EE3DF10351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4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130AF4C-9725-1858-3A40-AA489D6B1B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04A53E82-4D13-094F-EAA5-C7AE210301B7}"/>
                  </a:ext>
                </a:extLst>
              </p:cNvPr>
              <p:cNvSpPr txBox="1"/>
              <p:nvPr/>
            </p:nvSpPr>
            <p:spPr bwMode="auto">
              <a:xfrm>
                <a:off x="469821" y="1311275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04A53E82-4D13-094F-EAA5-C7AE21030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821" y="1311275"/>
                <a:ext cx="8594725" cy="10414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F01963B-B7BA-B5B7-7C43-CB91D1156307}"/>
              </a:ext>
            </a:extLst>
          </p:cNvPr>
          <p:cNvSpPr txBox="1"/>
          <p:nvPr/>
        </p:nvSpPr>
        <p:spPr>
          <a:xfrm>
            <a:off x="304800" y="2348035"/>
            <a:ext cx="8594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a flow field with field variable value </a:t>
            </a:r>
            <a:r>
              <a:rPr lang="en-US" dirty="0">
                <a:sym typeface="Symbol" panose="05050102010706020507" pitchFamily="18" charset="2"/>
              </a:rPr>
              <a:t>=1 and substitute the same in above equation.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EA43AEEF-F414-7F13-AEE5-31B0692CC655}"/>
                  </a:ext>
                </a:extLst>
              </p:cNvPr>
              <p:cNvSpPr txBox="1"/>
              <p:nvPr/>
            </p:nvSpPr>
            <p:spPr bwMode="auto">
              <a:xfrm>
                <a:off x="1275945" y="3082496"/>
                <a:ext cx="7086600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EA43AEEF-F414-7F13-AEE5-31B0692CC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5945" y="3082496"/>
                <a:ext cx="7086600" cy="1041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2">
                <a:extLst>
                  <a:ext uri="{FF2B5EF4-FFF2-40B4-BE49-F238E27FC236}">
                    <a16:creationId xmlns:a16="http://schemas.microsoft.com/office/drawing/2014/main" id="{83B8E50F-3D0E-35B2-4C93-F1500FF74CE5}"/>
                  </a:ext>
                </a:extLst>
              </p:cNvPr>
              <p:cNvSpPr txBox="1"/>
              <p:nvPr/>
            </p:nvSpPr>
            <p:spPr bwMode="auto">
              <a:xfrm>
                <a:off x="1223252" y="4196745"/>
                <a:ext cx="7246449" cy="117855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 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2">
                <a:extLst>
                  <a:ext uri="{FF2B5EF4-FFF2-40B4-BE49-F238E27FC236}">
                    <a16:creationId xmlns:a16="http://schemas.microsoft.com/office/drawing/2014/main" id="{83B8E50F-3D0E-35B2-4C93-F1500FF74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3252" y="4196745"/>
                <a:ext cx="7246449" cy="117855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2D9AA0D-254A-AC2C-D9E1-A8A2FB87A68F}"/>
              </a:ext>
            </a:extLst>
          </p:cNvPr>
          <p:cNvSpPr txBox="1"/>
          <p:nvPr/>
        </p:nvSpPr>
        <p:spPr>
          <a:xfrm>
            <a:off x="655286" y="5252906"/>
            <a:ext cx="4847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steady state steady flow system: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2">
                <a:extLst>
                  <a:ext uri="{FF2B5EF4-FFF2-40B4-BE49-F238E27FC236}">
                    <a16:creationId xmlns:a16="http://schemas.microsoft.com/office/drawing/2014/main" id="{9E036A64-2E7F-5EBE-B0E2-45FA2E6F5B6F}"/>
                  </a:ext>
                </a:extLst>
              </p:cNvPr>
              <p:cNvSpPr txBox="1"/>
              <p:nvPr/>
            </p:nvSpPr>
            <p:spPr bwMode="auto">
              <a:xfrm>
                <a:off x="1070791" y="5796749"/>
                <a:ext cx="3425010" cy="92472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 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Object 2">
                <a:extLst>
                  <a:ext uri="{FF2B5EF4-FFF2-40B4-BE49-F238E27FC236}">
                    <a16:creationId xmlns:a16="http://schemas.microsoft.com/office/drawing/2014/main" id="{9E036A64-2E7F-5EBE-B0E2-45FA2E6F5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0791" y="5796749"/>
                <a:ext cx="3425010" cy="92472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2">
                <a:extLst>
                  <a:ext uri="{FF2B5EF4-FFF2-40B4-BE49-F238E27FC236}">
                    <a16:creationId xmlns:a16="http://schemas.microsoft.com/office/drawing/2014/main" id="{B8096DCA-FF00-D79D-BB26-3A7903339127}"/>
                  </a:ext>
                </a:extLst>
              </p:cNvPr>
              <p:cNvSpPr txBox="1"/>
              <p:nvPr/>
            </p:nvSpPr>
            <p:spPr bwMode="auto">
              <a:xfrm>
                <a:off x="5100896" y="5786887"/>
                <a:ext cx="3425010" cy="92472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 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2">
                <a:extLst>
                  <a:ext uri="{FF2B5EF4-FFF2-40B4-BE49-F238E27FC236}">
                    <a16:creationId xmlns:a16="http://schemas.microsoft.com/office/drawing/2014/main" id="{B8096DCA-FF00-D79D-BB26-3A7903339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0896" y="5786887"/>
                <a:ext cx="3425010" cy="92472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654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5" y="76200"/>
            <a:ext cx="6105525" cy="1143000"/>
          </a:xfrm>
        </p:spPr>
        <p:txBody>
          <a:bodyPr/>
          <a:lstStyle/>
          <a:p>
            <a:r>
              <a:rPr lang="en-US" altLang="en-US" sz="2800" dirty="0"/>
              <a:t>RTT for Conservation of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/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291F55-C1FB-5000-6EFF-23D780185064}"/>
                  </a:ext>
                </a:extLst>
              </p:cNvPr>
              <p:cNvSpPr txBox="1"/>
              <p:nvPr/>
            </p:nvSpPr>
            <p:spPr>
              <a:xfrm>
                <a:off x="221151" y="2672920"/>
                <a:ext cx="859472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Consider a flow field with field variable value </a:t>
                </a:r>
                <a:r>
                  <a:rPr lang="en-US" dirty="0">
                    <a:sym typeface="Symbol" panose="05050102010706020507" pitchFamily="18" charset="2"/>
                  </a:rPr>
                  <a:t>=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>
                    <a:sym typeface="Symbol" panose="05050102010706020507" pitchFamily="18" charset="2"/>
                  </a:rPr>
                  <a:t> and substitute the same in above equation.</a:t>
                </a:r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291F55-C1FB-5000-6EFF-23D780185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51" y="2672920"/>
                <a:ext cx="8594725" cy="830997"/>
              </a:xfrm>
              <a:prstGeom prst="rect">
                <a:avLst/>
              </a:prstGeom>
              <a:blipFill>
                <a:blip r:embed="rId4"/>
                <a:stretch>
                  <a:fillRect l="-1064" t="-10219" r="-1915" b="-153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/>
              <p:nvPr/>
            </p:nvSpPr>
            <p:spPr bwMode="auto">
              <a:xfrm>
                <a:off x="473075" y="3916058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𝐵𝑜𝑑𝑦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IN" dirty="0">
                                  <a:solidFill>
                                    <a:srgbClr val="000000"/>
                                  </a:solidFill>
                                </a:rPr>
                                <m:t> 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𝑠𝑢𝑟𝑓𝑎𝑐𝑒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3916058"/>
                <a:ext cx="8511076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488B049-EA8E-D916-F04F-E4E49A1B846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FEE632C5-F443-1DCD-491B-C8ABFFD27A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A87173A8-A462-CE65-4452-F2E87884A6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29F1C547-244E-8038-6DEF-A5AF62464E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5B37C7C-3CC9-13C9-93AD-9B36660F72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F51DEFF-CB33-1015-429F-3635C1D4F1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F0EACD0F-A8FB-F4E2-7964-B2F25F1E46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491F743D-DD94-C571-0A79-F2667CC7F3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4B51860-F70A-ADA3-B420-954F8B83AD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374D6CD6-A899-BFAB-5BEB-A7FE6DAA58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002D37EC-9413-644B-1DF6-BE084227BC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A4A19C1E-04CB-AFFD-3848-3D1B9E6393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A1E134A0-3E08-1DCF-9EC9-92AA45D2E8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63C9B1F0-E834-1ADA-628C-F7228DF595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37F9CC2A-E8F4-B3B6-3323-AE92D61CDF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6529382E-1B28-576E-E1F8-2696F55135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DD1D81A6-CFA7-EF20-458D-AD63D75087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A2090428-87FC-568B-43F8-D4C9693C93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3B5A2D0-4B85-55EF-6AB4-1EB67AB991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123B7986-7565-FE67-A566-3580F7CB86D9}"/>
                  </a:ext>
                </a:extLst>
              </p:cNvPr>
              <p:cNvSpPr txBox="1"/>
              <p:nvPr/>
            </p:nvSpPr>
            <p:spPr bwMode="auto">
              <a:xfrm>
                <a:off x="473075" y="5203391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𝑜𝑢𝑙𝑒𝑡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𝑙𝑒𝑡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𝐵𝑜𝑑𝑦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IN" dirty="0">
                          <a:solidFill>
                            <a:srgbClr val="000000"/>
                          </a:solidFill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𝑠𝑢𝑟𝑓𝑎𝑐𝑒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123B7986-7565-FE67-A566-3580F7CB8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5203391"/>
                <a:ext cx="8511076" cy="10414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15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15" y="76200"/>
            <a:ext cx="6110157" cy="1143000"/>
          </a:xfrm>
        </p:spPr>
        <p:txBody>
          <a:bodyPr/>
          <a:lstStyle/>
          <a:p>
            <a:r>
              <a:rPr lang="en-US" altLang="en-US" sz="2800" dirty="0"/>
              <a:t>Components of  Conservation of Momentum for Fluid Flows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9A57278-E45E-F981-3366-3AF153FE34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8DC21F5E-1017-0BF1-436B-3D6612864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81F298C-1C4F-184A-19B0-664E3F728F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D0DBFDF-AC77-C843-298A-F05A1E731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477B8CD-3790-7E6B-96AC-97A44E39B0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9B56DE3-92FC-B163-089E-49E78FE166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C85777DE-E2E8-CDD0-EF2C-F577AA088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E0322ACA-5A75-0CB5-234E-23E535706E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7CD4A36-6EC6-78B8-E0AB-B7DDAEC6A0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2D0E3BCD-5348-FF3D-BC2D-D54703BC8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59A048F9-E170-7DA2-EB52-BC067944F1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5FF3B771-B448-30ED-7635-13BC510024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F151E790-8861-BEDF-6C94-9D608912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95CB8C3B-1764-226E-A812-C4B872C634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0A0721FD-8FA9-CB95-34A6-652D8BF2B1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C06E522A-73C9-2C22-3060-E40C23742D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041BA702-3EC9-0612-F14E-2C4DCCBB87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079D878-3B3A-49CF-D508-F5E34FED23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8ECDA3-F4BC-8150-958D-6877CB92C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1113326-EB92-92FB-34F0-FA6427FB922E}"/>
              </a:ext>
            </a:extLst>
          </p:cNvPr>
          <p:cNvSpPr txBox="1"/>
          <p:nvPr/>
        </p:nvSpPr>
        <p:spPr>
          <a:xfrm>
            <a:off x="381000" y="1295400"/>
            <a:ext cx="4932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X-Momentum Conservation Equation:</a:t>
            </a:r>
            <a:endParaRPr lang="en-IN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E0911C86-5BE0-5A8B-A822-C6ABF609F337}"/>
                  </a:ext>
                </a:extLst>
              </p:cNvPr>
              <p:cNvSpPr txBox="1"/>
              <p:nvPr/>
            </p:nvSpPr>
            <p:spPr bwMode="auto">
              <a:xfrm>
                <a:off x="298536" y="1900221"/>
                <a:ext cx="8511076" cy="1071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𝑒𝑥𝑖𝑡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𝐵𝑜𝑑𝑦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E0911C86-5BE0-5A8B-A822-C6ABF609F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536" y="1900221"/>
                <a:ext cx="8511076" cy="10715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F857715-7864-3052-EC26-3D6EAAC86824}"/>
              </a:ext>
            </a:extLst>
          </p:cNvPr>
          <p:cNvSpPr txBox="1"/>
          <p:nvPr/>
        </p:nvSpPr>
        <p:spPr>
          <a:xfrm>
            <a:off x="387264" y="3048000"/>
            <a:ext cx="4898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Y-Momentum Conservation Equation:</a:t>
            </a:r>
            <a:endParaRPr lang="en-IN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54B4EF31-C452-52E9-5AD5-E4940B3C6B7F}"/>
                  </a:ext>
                </a:extLst>
              </p:cNvPr>
              <p:cNvSpPr txBox="1"/>
              <p:nvPr/>
            </p:nvSpPr>
            <p:spPr bwMode="auto">
              <a:xfrm>
                <a:off x="457200" y="3652821"/>
                <a:ext cx="8511076" cy="1071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𝑒𝑥𝑖𝑡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𝑖𝑛𝑙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𝑒𝑡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𝐵𝑜𝑑𝑦</m:t>
                          </m:r>
                        </m:sub>
                      </m:sSub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54B4EF31-C452-52E9-5AD5-E4940B3C6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652821"/>
                <a:ext cx="8511076" cy="10715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BA66F3D-9F95-867F-D515-15FBC0A73B97}"/>
              </a:ext>
            </a:extLst>
          </p:cNvPr>
          <p:cNvSpPr txBox="1"/>
          <p:nvPr/>
        </p:nvSpPr>
        <p:spPr>
          <a:xfrm>
            <a:off x="387264" y="4724400"/>
            <a:ext cx="4897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Z-Momentum Conservation Equation:</a:t>
            </a:r>
            <a:endParaRPr lang="en-IN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0D3DE107-5A1F-29B8-6D02-99213EEBDF1C}"/>
                  </a:ext>
                </a:extLst>
              </p:cNvPr>
              <p:cNvSpPr txBox="1"/>
              <p:nvPr/>
            </p:nvSpPr>
            <p:spPr bwMode="auto">
              <a:xfrm>
                <a:off x="304800" y="5329221"/>
                <a:ext cx="8511076" cy="1071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𝑒𝑥𝑖𝑡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𝑒𝑡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𝐵𝑜𝑑𝑦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0D3DE107-5A1F-29B8-6D02-99213EEBD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329221"/>
                <a:ext cx="8511076" cy="10715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644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5" grpId="0"/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3">
            <a:extLst>
              <a:ext uri="{FF2B5EF4-FFF2-40B4-BE49-F238E27FC236}">
                <a16:creationId xmlns:a16="http://schemas.microsoft.com/office/drawing/2014/main" id="{86822D31-8694-9A2C-3FC5-61C91038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Body Force Vs Surface Forces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6125" y="3141663"/>
              <a:ext cx="15875" cy="12700"/>
            </p14:xfrm>
          </p:contentPart>
        </mc:Choice>
        <mc:Fallback xmlns="">
          <p:pic>
            <p:nvPicPr>
              <p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6744" y="3131657"/>
                <a:ext cx="34636" cy="32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CE812E2-3B1A-0482-609E-37047590D6E1}"/>
                  </a:ext>
                </a:extLst>
              </p:cNvPr>
              <p:cNvSpPr txBox="1"/>
              <p:nvPr/>
            </p:nvSpPr>
            <p:spPr bwMode="auto">
              <a:xfrm>
                <a:off x="381000" y="12192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𝐵𝑜𝑑𝑦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𝑠𝑢𝑟𝑓𝑎𝑐𝑒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CE812E2-3B1A-0482-609E-37047590D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8511076" cy="1041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5">
            <a:extLst>
              <a:ext uri="{FF2B5EF4-FFF2-40B4-BE49-F238E27FC236}">
                <a16:creationId xmlns:a16="http://schemas.microsoft.com/office/drawing/2014/main" id="{B39E6D1F-E951-9939-2E98-58B59FEAC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45720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70D99B5A-3565-9287-1AAA-F96284A7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895600"/>
            <a:ext cx="4200525" cy="1447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1055DF7-12F5-46DA-C06F-95676F286F83}"/>
              </a:ext>
            </a:extLst>
          </p:cNvPr>
          <p:cNvCxnSpPr>
            <a:cxnSpLocks/>
          </p:cNvCxnSpPr>
          <p:nvPr/>
        </p:nvCxnSpPr>
        <p:spPr bwMode="auto">
          <a:xfrm flipH="1">
            <a:off x="3303038" y="1972142"/>
            <a:ext cx="3491981" cy="1313983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F4B66C1-E0AD-6D17-38C1-C76C58555C23}"/>
              </a:ext>
            </a:extLst>
          </p:cNvPr>
          <p:cNvCxnSpPr>
            <a:cxnSpLocks/>
          </p:cNvCxnSpPr>
          <p:nvPr/>
        </p:nvCxnSpPr>
        <p:spPr bwMode="auto">
          <a:xfrm flipH="1">
            <a:off x="6721475" y="2133600"/>
            <a:ext cx="1355725" cy="1160275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F895A2D-E1E6-5303-C057-3265568D02C1}"/>
              </a:ext>
            </a:extLst>
          </p:cNvPr>
          <p:cNvSpPr txBox="1"/>
          <p:nvPr/>
        </p:nvSpPr>
        <p:spPr>
          <a:xfrm>
            <a:off x="914400" y="2438400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Airship using Body Force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FB39EE-BE7C-2D96-3190-592AE243751F}"/>
              </a:ext>
            </a:extLst>
          </p:cNvPr>
          <p:cNvSpPr txBox="1"/>
          <p:nvPr/>
        </p:nvSpPr>
        <p:spPr>
          <a:xfrm>
            <a:off x="5389961" y="2590800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Flyer using Surface Force</a:t>
            </a:r>
            <a:endParaRPr lang="en-IN" dirty="0">
              <a:solidFill>
                <a:srgbClr val="0070C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DCF5061-B751-3E57-3D6D-212A9C81AA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7F6D4CDA-EE9B-A093-83C7-65DD1ADA8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A017D43-9335-5035-447C-FB0D729758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A028613-1E08-AF08-F0EF-5C2D48FEFE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CE53EF5-7AF9-779A-0AFB-1FB9604825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E187D63-D8BF-43D0-7D0F-56BBA7AAC8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254FE098-D985-E950-8C48-210838FCA7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5" name="Rectangle 11">
                      <a:extLst>
                        <a:ext uri="{FF2B5EF4-FFF2-40B4-BE49-F238E27FC236}">
                          <a16:creationId xmlns:a16="http://schemas.microsoft.com/office/drawing/2014/main" id="{9BC9D339-F201-643B-63C0-6D07178EBB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709E874-003B-368A-CAF4-3CA9E3FC63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06144EB-D03A-9D8B-342A-54342EC7A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97C7E56-92EA-4B56-0E4B-DBBFA1FEAB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7C293B5-E875-4047-B462-C17D231D34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E17E475-F4F8-D428-A2D7-D8B0F3DA61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3FFF31E-EF7F-9579-B46B-735986A75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6AD2238-AE6E-3D15-C650-657D564784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92EDE6B-23E2-E7C3-FAF3-45A98D98F7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D7C69B-F2A0-6433-930D-BAC63C1783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83C765E-A50C-E6D7-0E00-007EB76AB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779093-94DD-8CC4-DA1F-7B4C0C0AE3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CEEE61D-F7F4-8798-3316-7B53A0F3D92A}"/>
              </a:ext>
            </a:extLst>
          </p:cNvPr>
          <p:cNvSpPr txBox="1"/>
          <p:nvPr/>
        </p:nvSpPr>
        <p:spPr>
          <a:xfrm>
            <a:off x="318916" y="4572000"/>
            <a:ext cx="41768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The body force is proportional to volume of the system.</a:t>
            </a: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dirty="0">
                <a:solidFill>
                  <a:srgbClr val="FF0000"/>
                </a:solidFill>
              </a:rPr>
              <a:t>The body forces refer to long-ranged forces such as gravity.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BC463F-2B87-227E-0006-0FC24093CA82}"/>
              </a:ext>
            </a:extLst>
          </p:cNvPr>
          <p:cNvSpPr txBox="1"/>
          <p:nvPr/>
        </p:nvSpPr>
        <p:spPr>
          <a:xfrm>
            <a:off x="4267199" y="5029200"/>
            <a:ext cx="46638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70C0"/>
                </a:solidFill>
              </a:rPr>
              <a:t>The Surface force is proportional to surface area.</a:t>
            </a:r>
          </a:p>
          <a:p>
            <a:r>
              <a:rPr lang="en-US" altLang="en-US" sz="2400" dirty="0">
                <a:solidFill>
                  <a:srgbClr val="0070C0"/>
                </a:solidFill>
              </a:rPr>
              <a:t>The Surface forces are short-ranged forces. </a:t>
            </a:r>
          </a:p>
        </p:txBody>
      </p:sp>
    </p:spTree>
    <p:extLst>
      <p:ext uri="{BB962C8B-B14F-4D97-AF65-F5344CB8AC3E}">
        <p14:creationId xmlns:p14="http://schemas.microsoft.com/office/powerpoint/2010/main" val="12077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6" grpId="0"/>
      <p:bldP spid="23" grpId="0"/>
      <p:bldP spid="29" grpId="0" build="p"/>
      <p:bldP spid="3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3">
            <a:extLst>
              <a:ext uri="{FF2B5EF4-FFF2-40B4-BE49-F238E27FC236}">
                <a16:creationId xmlns:a16="http://schemas.microsoft.com/office/drawing/2014/main" id="{86822D31-8694-9A2C-3FC5-61C91038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Body Force Vs Surface Forces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6125" y="3141663"/>
              <a:ext cx="15875" cy="12700"/>
            </p14:xfrm>
          </p:contentPart>
        </mc:Choice>
        <mc:Fallback xmlns="">
          <p:pic>
            <p:nvPicPr>
              <p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6744" y="3131657"/>
                <a:ext cx="34636" cy="32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CE812E2-3B1A-0482-609E-37047590D6E1}"/>
                  </a:ext>
                </a:extLst>
              </p:cNvPr>
              <p:cNvSpPr txBox="1"/>
              <p:nvPr/>
            </p:nvSpPr>
            <p:spPr bwMode="auto">
              <a:xfrm>
                <a:off x="381000" y="12192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𝐵𝑜𝑑𝑦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𝑠𝑢𝑟𝑓𝑎𝑐𝑒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CE812E2-3B1A-0482-609E-37047590D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8511076" cy="1041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5">
            <a:extLst>
              <a:ext uri="{FF2B5EF4-FFF2-40B4-BE49-F238E27FC236}">
                <a16:creationId xmlns:a16="http://schemas.microsoft.com/office/drawing/2014/main" id="{B39E6D1F-E951-9939-2E98-58B59FEAC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45720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70D99B5A-3565-9287-1AAA-F96284A7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895600"/>
            <a:ext cx="4200525" cy="1447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1055DF7-12F5-46DA-C06F-95676F286F83}"/>
              </a:ext>
            </a:extLst>
          </p:cNvPr>
          <p:cNvCxnSpPr>
            <a:cxnSpLocks/>
          </p:cNvCxnSpPr>
          <p:nvPr/>
        </p:nvCxnSpPr>
        <p:spPr bwMode="auto">
          <a:xfrm flipH="1">
            <a:off x="3303038" y="1972142"/>
            <a:ext cx="3491981" cy="1313983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F4B66C1-E0AD-6D17-38C1-C76C58555C23}"/>
              </a:ext>
            </a:extLst>
          </p:cNvPr>
          <p:cNvCxnSpPr>
            <a:cxnSpLocks/>
          </p:cNvCxnSpPr>
          <p:nvPr/>
        </p:nvCxnSpPr>
        <p:spPr bwMode="auto">
          <a:xfrm flipH="1">
            <a:off x="6721475" y="2133600"/>
            <a:ext cx="1355725" cy="1160275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F895A2D-E1E6-5303-C057-3265568D02C1}"/>
              </a:ext>
            </a:extLst>
          </p:cNvPr>
          <p:cNvSpPr txBox="1"/>
          <p:nvPr/>
        </p:nvSpPr>
        <p:spPr>
          <a:xfrm>
            <a:off x="914400" y="2438400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Airship using Body Force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FB39EE-BE7C-2D96-3190-592AE243751F}"/>
              </a:ext>
            </a:extLst>
          </p:cNvPr>
          <p:cNvSpPr txBox="1"/>
          <p:nvPr/>
        </p:nvSpPr>
        <p:spPr>
          <a:xfrm>
            <a:off x="5389961" y="2590800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Flyer using Surface Force</a:t>
            </a:r>
            <a:endParaRPr lang="en-IN" dirty="0">
              <a:solidFill>
                <a:srgbClr val="FF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DCF5061-B751-3E57-3D6D-212A9C81AA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7F6D4CDA-EE9B-A093-83C7-65DD1ADA8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A017D43-9335-5035-447C-FB0D729758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A028613-1E08-AF08-F0EF-5C2D48FEFE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CE53EF5-7AF9-779A-0AFB-1FB9604825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E187D63-D8BF-43D0-7D0F-56BBA7AAC8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254FE098-D985-E950-8C48-210838FCA7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5" name="Rectangle 11">
                      <a:extLst>
                        <a:ext uri="{FF2B5EF4-FFF2-40B4-BE49-F238E27FC236}">
                          <a16:creationId xmlns:a16="http://schemas.microsoft.com/office/drawing/2014/main" id="{9BC9D339-F201-643B-63C0-6D07178EBB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709E874-003B-368A-CAF4-3CA9E3FC63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06144EB-D03A-9D8B-342A-54342EC7A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97C7E56-92EA-4B56-0E4B-DBBFA1FEAB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7C293B5-E875-4047-B462-C17D231D34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E17E475-F4F8-D428-A2D7-D8B0F3DA61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3FFF31E-EF7F-9579-B46B-735986A75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6AD2238-AE6E-3D15-C650-657D564784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92EDE6B-23E2-E7C3-FAF3-45A98D98F7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D7C69B-F2A0-6433-930D-BAC63C1783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83C765E-A50C-E6D7-0E00-007EB76AB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779093-94DD-8CC4-DA1F-7B4C0C0AE3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CEEE61D-F7F4-8798-3316-7B53A0F3D92A}"/>
              </a:ext>
            </a:extLst>
          </p:cNvPr>
          <p:cNvSpPr txBox="1"/>
          <p:nvPr/>
        </p:nvSpPr>
        <p:spPr>
          <a:xfrm>
            <a:off x="318916" y="4807803"/>
            <a:ext cx="41768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dirty="0"/>
              <a:t>Vary slowly with the distance between interacting elements.</a:t>
            </a:r>
            <a:endParaRPr lang="en-US" altLang="en-US" sz="2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BC463F-2B87-227E-0006-0FC24093CA82}"/>
              </a:ext>
            </a:extLst>
          </p:cNvPr>
          <p:cNvSpPr txBox="1"/>
          <p:nvPr/>
        </p:nvSpPr>
        <p:spPr>
          <a:xfrm>
            <a:off x="4662316" y="4819471"/>
            <a:ext cx="41768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Decay extremely rapidly with distance from a surface on the macroscopic scale.</a:t>
            </a:r>
          </a:p>
        </p:txBody>
      </p:sp>
    </p:spTree>
    <p:extLst>
      <p:ext uri="{BB962C8B-B14F-4D97-AF65-F5344CB8AC3E}">
        <p14:creationId xmlns:p14="http://schemas.microsoft.com/office/powerpoint/2010/main" val="67041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3">
            <a:extLst>
              <a:ext uri="{FF2B5EF4-FFF2-40B4-BE49-F238E27FC236}">
                <a16:creationId xmlns:a16="http://schemas.microsoft.com/office/drawing/2014/main" id="{86822D31-8694-9A2C-3FC5-61C91038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Body Force Vs Surface Forces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6125" y="3141663"/>
              <a:ext cx="15875" cy="12700"/>
            </p14:xfrm>
          </p:contentPart>
        </mc:Choice>
        <mc:Fallback xmlns="">
          <p:pic>
            <p:nvPicPr>
              <p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6744" y="3131657"/>
                <a:ext cx="34636" cy="32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CE812E2-3B1A-0482-609E-37047590D6E1}"/>
                  </a:ext>
                </a:extLst>
              </p:cNvPr>
              <p:cNvSpPr txBox="1"/>
              <p:nvPr/>
            </p:nvSpPr>
            <p:spPr bwMode="auto">
              <a:xfrm>
                <a:off x="381000" y="12192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𝐵𝑜𝑑𝑦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𝑠𝑢𝑟𝑓𝑎𝑐𝑒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CE812E2-3B1A-0482-609E-37047590D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8511076" cy="1041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5">
            <a:extLst>
              <a:ext uri="{FF2B5EF4-FFF2-40B4-BE49-F238E27FC236}">
                <a16:creationId xmlns:a16="http://schemas.microsoft.com/office/drawing/2014/main" id="{B39E6D1F-E951-9939-2E98-58B59FEAC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45720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70D99B5A-3565-9287-1AAA-F96284A7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895600"/>
            <a:ext cx="4200525" cy="1447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1055DF7-12F5-46DA-C06F-95676F286F83}"/>
              </a:ext>
            </a:extLst>
          </p:cNvPr>
          <p:cNvCxnSpPr>
            <a:cxnSpLocks/>
          </p:cNvCxnSpPr>
          <p:nvPr/>
        </p:nvCxnSpPr>
        <p:spPr bwMode="auto">
          <a:xfrm flipH="1">
            <a:off x="3303038" y="1972142"/>
            <a:ext cx="3491981" cy="1313983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F4B66C1-E0AD-6D17-38C1-C76C58555C23}"/>
              </a:ext>
            </a:extLst>
          </p:cNvPr>
          <p:cNvCxnSpPr>
            <a:cxnSpLocks/>
          </p:cNvCxnSpPr>
          <p:nvPr/>
        </p:nvCxnSpPr>
        <p:spPr bwMode="auto">
          <a:xfrm flipH="1">
            <a:off x="6721475" y="2133600"/>
            <a:ext cx="1355725" cy="1160275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F895A2D-E1E6-5303-C057-3265568D02C1}"/>
              </a:ext>
            </a:extLst>
          </p:cNvPr>
          <p:cNvSpPr txBox="1"/>
          <p:nvPr/>
        </p:nvSpPr>
        <p:spPr>
          <a:xfrm>
            <a:off x="914400" y="2438400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Airship using Body Force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FB39EE-BE7C-2D96-3190-592AE243751F}"/>
              </a:ext>
            </a:extLst>
          </p:cNvPr>
          <p:cNvSpPr txBox="1"/>
          <p:nvPr/>
        </p:nvSpPr>
        <p:spPr>
          <a:xfrm>
            <a:off x="5389961" y="2590800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Flyer using Surface Force</a:t>
            </a:r>
            <a:endParaRPr lang="en-IN" dirty="0">
              <a:solidFill>
                <a:srgbClr val="FF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DCF5061-B751-3E57-3D6D-212A9C81AA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7F6D4CDA-EE9B-A093-83C7-65DD1ADA8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A017D43-9335-5035-447C-FB0D729758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A028613-1E08-AF08-F0EF-5C2D48FEFE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CE53EF5-7AF9-779A-0AFB-1FB9604825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E187D63-D8BF-43D0-7D0F-56BBA7AAC8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254FE098-D985-E950-8C48-210838FCA7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5" name="Rectangle 11">
                      <a:extLst>
                        <a:ext uri="{FF2B5EF4-FFF2-40B4-BE49-F238E27FC236}">
                          <a16:creationId xmlns:a16="http://schemas.microsoft.com/office/drawing/2014/main" id="{9BC9D339-F201-643B-63C0-6D07178EBB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709E874-003B-368A-CAF4-3CA9E3FC63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06144EB-D03A-9D8B-342A-54342EC7A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97C7E56-92EA-4B56-0E4B-DBBFA1FEAB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7C293B5-E875-4047-B462-C17D231D34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E17E475-F4F8-D428-A2D7-D8B0F3DA61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3FFF31E-EF7F-9579-B46B-735986A75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6AD2238-AE6E-3D15-C650-657D564784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92EDE6B-23E2-E7C3-FAF3-45A98D98F7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D7C69B-F2A0-6433-930D-BAC63C1783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83C765E-A50C-E6D7-0E00-007EB76AB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779093-94DD-8CC4-DA1F-7B4C0C0AE3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CEEE61D-F7F4-8798-3316-7B53A0F3D92A}"/>
              </a:ext>
            </a:extLst>
          </p:cNvPr>
          <p:cNvSpPr txBox="1"/>
          <p:nvPr/>
        </p:nvSpPr>
        <p:spPr>
          <a:xfrm>
            <a:off x="318916" y="4754940"/>
            <a:ext cx="41768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A consequence of this slow variation is that </a:t>
            </a:r>
            <a:r>
              <a:rPr lang="en-US" altLang="en-US" dirty="0"/>
              <a:t>body </a:t>
            </a:r>
            <a:r>
              <a:rPr lang="en-US" altLang="en-US" sz="2400" dirty="0"/>
              <a:t>forces act equally on all the matter within any infinitesimal element of CV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BC463F-2B87-227E-0006-0FC24093CA82}"/>
              </a:ext>
            </a:extLst>
          </p:cNvPr>
          <p:cNvSpPr txBox="1"/>
          <p:nvPr/>
        </p:nvSpPr>
        <p:spPr>
          <a:xfrm>
            <a:off x="4850224" y="5177135"/>
            <a:ext cx="40651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Surface forces can be anisotropic too.</a:t>
            </a:r>
          </a:p>
        </p:txBody>
      </p:sp>
    </p:spTree>
    <p:extLst>
      <p:ext uri="{BB962C8B-B14F-4D97-AF65-F5344CB8AC3E}">
        <p14:creationId xmlns:p14="http://schemas.microsoft.com/office/powerpoint/2010/main" val="306191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15" y="76200"/>
            <a:ext cx="6110157" cy="1143000"/>
          </a:xfrm>
        </p:spPr>
        <p:txBody>
          <a:bodyPr/>
          <a:lstStyle/>
          <a:p>
            <a:r>
              <a:rPr lang="en-US" altLang="en-US" sz="2800" dirty="0"/>
              <a:t>Vector form of  Conservation of Momentum for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D1457D45-78CE-3DD7-91F7-C1B1AD9B4EBB}"/>
                  </a:ext>
                </a:extLst>
              </p:cNvPr>
              <p:cNvSpPr txBox="1"/>
              <p:nvPr/>
            </p:nvSpPr>
            <p:spPr bwMode="auto">
              <a:xfrm>
                <a:off x="928255" y="2707961"/>
                <a:ext cx="6854936" cy="736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𝐵𝑜𝑑𝑦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dirty="0"/>
                  <a:t>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𝐵𝑜𝑑𝑦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𝐵𝑜𝑑𝑦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𝐵𝑜𝑑𝑦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D1457D45-78CE-3DD7-91F7-C1B1AD9B4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8255" y="2707961"/>
                <a:ext cx="6854936" cy="736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ECC5AB69-E4D1-B962-D118-36BEC366BA2B}"/>
                  </a:ext>
                </a:extLst>
              </p:cNvPr>
              <p:cNvSpPr txBox="1"/>
              <p:nvPr/>
            </p:nvSpPr>
            <p:spPr bwMode="auto">
              <a:xfrm>
                <a:off x="600075" y="4140200"/>
                <a:ext cx="86201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𝑠𝑢𝑟𝑓𝑎𝑐𝑒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dirty="0"/>
                  <a:t>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𝑠𝑢𝑟𝑓𝑎𝑐𝑒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+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𝑠𝑢𝑟𝑓𝑎𝑐𝑒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𝑠𝑢𝑟𝑓𝑎𝑐𝑒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ECC5AB69-E4D1-B962-D118-36BEC366B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0075" y="4140200"/>
                <a:ext cx="8620125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66213303-5DE9-0EF7-C7F3-A7B380437B74}"/>
                  </a:ext>
                </a:extLst>
              </p:cNvPr>
              <p:cNvSpPr txBox="1"/>
              <p:nvPr/>
            </p:nvSpPr>
            <p:spPr bwMode="auto">
              <a:xfrm>
                <a:off x="1906266" y="5257800"/>
                <a:ext cx="58769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𝑦𝑥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𝑧𝑥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66213303-5DE9-0EF7-C7F3-A7B380437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6266" y="5257800"/>
                <a:ext cx="5876925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9A57278-E45E-F981-3366-3AF153FE34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8DC21F5E-1017-0BF1-436B-3D6612864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81F298C-1C4F-184A-19B0-664E3F728F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D0DBFDF-AC77-C843-298A-F05A1E731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477B8CD-3790-7E6B-96AC-97A44E39B0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9B56DE3-92FC-B163-089E-49E78FE166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C85777DE-E2E8-CDD0-EF2C-F577AA088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E0322ACA-5A75-0CB5-234E-23E535706E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7CD4A36-6EC6-78B8-E0AB-B7DDAEC6A0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2D0E3BCD-5348-FF3D-BC2D-D54703BC8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59A048F9-E170-7DA2-EB52-BC067944F1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5FF3B771-B448-30ED-7635-13BC510024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F151E790-8861-BEDF-6C94-9D608912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95CB8C3B-1764-226E-A812-C4B872C634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0A0721FD-8FA9-CB95-34A6-652D8BF2B1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C06E522A-73C9-2C22-3060-E40C23742D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041BA702-3EC9-0612-F14E-2C4DCCBB87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079D878-3B3A-49CF-D508-F5E34FED23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8ECDA3-F4BC-8150-958D-6877CB92C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C5073EE3-6F07-774B-C3CB-797864F746E8}"/>
                  </a:ext>
                </a:extLst>
              </p:cNvPr>
              <p:cNvSpPr txBox="1"/>
              <p:nvPr/>
            </p:nvSpPr>
            <p:spPr bwMode="auto">
              <a:xfrm>
                <a:off x="381000" y="13208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𝐵𝑜𝑑𝑦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𝑠𝑢𝑟𝑓𝑎𝑐𝑒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C5073EE3-6F07-774B-C3CB-797864F74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320800"/>
                <a:ext cx="8511076" cy="1041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4123282-2D7B-528B-1073-EEE475FC72D2}"/>
                  </a:ext>
                </a:extLst>
              </p14:cNvPr>
              <p14:cNvContentPartPr/>
              <p14:nvPr/>
            </p14:nvContentPartPr>
            <p14:xfrm>
              <a:off x="5592960" y="5526360"/>
              <a:ext cx="1170000" cy="279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4123282-2D7B-528B-1073-EEE475FC72D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83600" y="5517000"/>
                <a:ext cx="1188720" cy="29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83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B33C72C5-29FA-2892-71EC-405CC5310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772400" cy="914400"/>
          </a:xfrm>
        </p:spPr>
        <p:txBody>
          <a:bodyPr/>
          <a:lstStyle/>
          <a:p>
            <a:r>
              <a:rPr lang="en-US" altLang="en-US" sz="2800" dirty="0"/>
              <a:t>Surface Force as an Extensive Property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14E4B4-E216-EEB0-C214-BED0437D2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070" y="4907340"/>
            <a:ext cx="850285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Recognize the intensive cause behind  the extensive effect.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Step 1: The first index </a:t>
            </a:r>
            <a:r>
              <a:rPr lang="en-US" altLang="en-US" sz="2400" i="1" dirty="0" err="1"/>
              <a:t>i</a:t>
            </a:r>
            <a:r>
              <a:rPr lang="en-US" altLang="en-US" sz="2400" i="1" dirty="0"/>
              <a:t> </a:t>
            </a:r>
            <a:r>
              <a:rPr lang="en-US" altLang="en-US" sz="2400" dirty="0"/>
              <a:t>refers to the axis, to which the fluid element surface is perpendicular.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second index </a:t>
            </a:r>
            <a:r>
              <a:rPr lang="en-US" altLang="en-US" sz="2400" i="1" dirty="0"/>
              <a:t>j </a:t>
            </a:r>
            <a:r>
              <a:rPr lang="en-US" altLang="en-US" sz="2400" dirty="0"/>
              <a:t>indicates the direction of the force component.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26A1889C-7CE4-498A-1AAF-23A6BC713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1487121"/>
            <a:ext cx="5486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>
            <a:extLst>
              <a:ext uri="{FF2B5EF4-FFF2-40B4-BE49-F238E27FC236}">
                <a16:creationId xmlns:a16="http://schemas.microsoft.com/office/drawing/2014/main" id="{9FFBED23-8504-B21C-98A9-F5BCC0D1A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137" y="1257300"/>
            <a:ext cx="4498402" cy="3672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21C378F1-9F8F-921E-131C-E97561B7CB6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A2BD32C7-E131-7D9A-741F-BD6734647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DCCBA23-8459-06E1-CEBA-D02EF9E91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0D902D15-86A6-DDCF-1DC0-B822130A92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6FDCFD1-73C5-0595-DCBB-92064F08AB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16B44858-FC79-07E0-902D-4F7E0790F9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512" name="Rectangle 10">
                      <a:extLst>
                        <a:ext uri="{FF2B5EF4-FFF2-40B4-BE49-F238E27FC236}">
                          <a16:creationId xmlns:a16="http://schemas.microsoft.com/office/drawing/2014/main" id="{BFE49494-C4BD-AF42-F139-13342678D4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3" name="Rectangle 11">
                      <a:extLst>
                        <a:ext uri="{FF2B5EF4-FFF2-40B4-BE49-F238E27FC236}">
                          <a16:creationId xmlns:a16="http://schemas.microsoft.com/office/drawing/2014/main" id="{72436AB0-3A4F-D392-080D-3003FC5952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3B5000A-0E51-9329-2C54-E292C299F9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510" name="Rectangle 13">
                      <a:extLst>
                        <a:ext uri="{FF2B5EF4-FFF2-40B4-BE49-F238E27FC236}">
                          <a16:creationId xmlns:a16="http://schemas.microsoft.com/office/drawing/2014/main" id="{C4168232-3E35-C61D-F43F-33845706E0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1" name="Rectangle 14">
                      <a:extLst>
                        <a:ext uri="{FF2B5EF4-FFF2-40B4-BE49-F238E27FC236}">
                          <a16:creationId xmlns:a16="http://schemas.microsoft.com/office/drawing/2014/main" id="{7F058047-3D21-795E-685E-7BA8331A4C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78588EF9-0A83-1B50-435E-E7E4F11714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508" name="Rectangle 21507">
                      <a:extLst>
                        <a:ext uri="{FF2B5EF4-FFF2-40B4-BE49-F238E27FC236}">
                          <a16:creationId xmlns:a16="http://schemas.microsoft.com/office/drawing/2014/main" id="{55C0A2C3-4C1E-16C3-5DD3-75BBC24142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9" name="Rectangle 21508">
                      <a:extLst>
                        <a:ext uri="{FF2B5EF4-FFF2-40B4-BE49-F238E27FC236}">
                          <a16:creationId xmlns:a16="http://schemas.microsoft.com/office/drawing/2014/main" id="{7EFBCC36-1970-7710-8D2C-1F0676BE9D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4" name="Group 18">
                    <a:extLst>
                      <a:ext uri="{FF2B5EF4-FFF2-40B4-BE49-F238E27FC236}">
                        <a16:creationId xmlns:a16="http://schemas.microsoft.com/office/drawing/2014/main" id="{6F582627-6D98-6340-5001-E82A058B2D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505" name="Rectangle 19">
                      <a:extLst>
                        <a:ext uri="{FF2B5EF4-FFF2-40B4-BE49-F238E27FC236}">
                          <a16:creationId xmlns:a16="http://schemas.microsoft.com/office/drawing/2014/main" id="{A367EDB4-35FE-6EC9-E06C-FB59FB23A8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7" name="Rectangle 20">
                      <a:extLst>
                        <a:ext uri="{FF2B5EF4-FFF2-40B4-BE49-F238E27FC236}">
                          <a16:creationId xmlns:a16="http://schemas.microsoft.com/office/drawing/2014/main" id="{705C57B5-2D71-2B16-1B8E-A58CF29D5F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819F866D-45C7-50B0-D320-F07DDA59B6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32F6996-0693-E335-3CE8-B9527494902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8E79A88-B03E-238F-2794-4310A4A232E9}"/>
                  </a:ext>
                </a:extLst>
              </p14:cNvPr>
              <p14:cNvContentPartPr/>
              <p14:nvPr/>
            </p14:nvContentPartPr>
            <p14:xfrm>
              <a:off x="3437640" y="4389480"/>
              <a:ext cx="396720" cy="354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8E79A88-B03E-238F-2794-4310A4A232E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28280" y="4380120"/>
                <a:ext cx="415440" cy="373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8244F4F3-6E21-7DFB-CE40-679AC3887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4368" y="338137"/>
            <a:ext cx="6429032" cy="762000"/>
          </a:xfrm>
        </p:spPr>
        <p:txBody>
          <a:bodyPr/>
          <a:lstStyle/>
          <a:p>
            <a:r>
              <a:rPr lang="en-US" altLang="en-US" sz="2800" dirty="0"/>
              <a:t>Force per unit area : An Important Tensor in Fluid Flows</a:t>
            </a:r>
          </a:p>
        </p:txBody>
      </p:sp>
      <p:grpSp>
        <p:nvGrpSpPr>
          <p:cNvPr id="23555" name="Group 13">
            <a:extLst>
              <a:ext uri="{FF2B5EF4-FFF2-40B4-BE49-F238E27FC236}">
                <a16:creationId xmlns:a16="http://schemas.microsoft.com/office/drawing/2014/main" id="{F7695863-B455-D9FC-FFDD-16EE738E4A3C}"/>
              </a:ext>
            </a:extLst>
          </p:cNvPr>
          <p:cNvGrpSpPr>
            <a:grpSpLocks/>
          </p:cNvGrpSpPr>
          <p:nvPr/>
        </p:nvGrpSpPr>
        <p:grpSpPr bwMode="auto">
          <a:xfrm>
            <a:off x="1287463" y="1241425"/>
            <a:ext cx="4862512" cy="3787775"/>
            <a:chOff x="762000" y="631825"/>
            <a:chExt cx="7620000" cy="6226175"/>
          </a:xfrm>
        </p:grpSpPr>
        <p:pic>
          <p:nvPicPr>
            <p:cNvPr id="23578" name="Picture 2">
              <a:extLst>
                <a:ext uri="{FF2B5EF4-FFF2-40B4-BE49-F238E27FC236}">
                  <a16:creationId xmlns:a16="http://schemas.microsoft.com/office/drawing/2014/main" id="{93DACD8A-808A-12CF-9B62-F7E8E078BB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1241425"/>
              <a:ext cx="5867400" cy="561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79" name="Group 8">
              <a:extLst>
                <a:ext uri="{FF2B5EF4-FFF2-40B4-BE49-F238E27FC236}">
                  <a16:creationId xmlns:a16="http://schemas.microsoft.com/office/drawing/2014/main" id="{8E2A1430-FEB7-3DC0-C08A-D1D557FEB1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000" y="631825"/>
              <a:ext cx="7620000" cy="5997575"/>
              <a:chOff x="-1338263" y="1814421"/>
              <a:chExt cx="6826252" cy="5271456"/>
            </a:xfrm>
          </p:grpSpPr>
          <p:grpSp>
            <p:nvGrpSpPr>
              <p:cNvPr id="23581" name="Group 2">
                <a:extLst>
                  <a:ext uri="{FF2B5EF4-FFF2-40B4-BE49-F238E27FC236}">
                    <a16:creationId xmlns:a16="http://schemas.microsoft.com/office/drawing/2014/main" id="{C6C52653-6685-FE5D-CA65-9D5B523C37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401" y="1814421"/>
                <a:ext cx="4573588" cy="3214780"/>
                <a:chOff x="304801" y="685800"/>
                <a:chExt cx="6062663" cy="6429559"/>
              </a:xfrm>
            </p:grpSpPr>
            <p:cxnSp>
              <p:nvCxnSpPr>
                <p:cNvPr id="23583" name="Straight Arrow Connector 3">
                  <a:extLst>
                    <a:ext uri="{FF2B5EF4-FFF2-40B4-BE49-F238E27FC236}">
                      <a16:creationId xmlns:a16="http://schemas.microsoft.com/office/drawing/2014/main" id="{853BE4D9-B149-C540-67E7-CB7383AB33C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304801" y="7086600"/>
                  <a:ext cx="6062663" cy="28759"/>
                </a:xfrm>
                <a:prstGeom prst="straightConnector1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584" name="Straight Arrow Connector 4">
                  <a:extLst>
                    <a:ext uri="{FF2B5EF4-FFF2-40B4-BE49-F238E27FC236}">
                      <a16:creationId xmlns:a16="http://schemas.microsoft.com/office/drawing/2014/main" id="{5CEACDD0-47AB-2418-5CE6-4622224A7CA7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81000" y="685800"/>
                  <a:ext cx="24810" cy="6400800"/>
                </a:xfrm>
                <a:prstGeom prst="straightConnector1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23582" name="Straight Arrow Connector 6">
                <a:extLst>
                  <a:ext uri="{FF2B5EF4-FFF2-40B4-BE49-F238E27FC236}">
                    <a16:creationId xmlns:a16="http://schemas.microsoft.com/office/drawing/2014/main" id="{99C87169-F8FC-5B49-A8F3-58FE20C3897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-1338263" y="5029200"/>
                <a:ext cx="2328863" cy="2056677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3580" name="Straight Connector 17">
              <a:extLst>
                <a:ext uri="{FF2B5EF4-FFF2-40B4-BE49-F238E27FC236}">
                  <a16:creationId xmlns:a16="http://schemas.microsoft.com/office/drawing/2014/main" id="{19A1D1BF-F2BD-39F0-8DFD-8742211660D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95400" y="3657600"/>
              <a:ext cx="0" cy="1295401"/>
            </a:xfrm>
            <a:prstGeom prst="line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2">
                <a:extLst>
                  <a:ext uri="{FF2B5EF4-FFF2-40B4-BE49-F238E27FC236}">
                    <a16:creationId xmlns:a16="http://schemas.microsoft.com/office/drawing/2014/main" id="{2D0FD1E9-C215-9C65-8460-8D735C787669}"/>
                  </a:ext>
                </a:extLst>
              </p:cNvPr>
              <p:cNvSpPr txBox="1"/>
              <p:nvPr/>
            </p:nvSpPr>
            <p:spPr bwMode="auto">
              <a:xfrm>
                <a:off x="381000" y="1524000"/>
                <a:ext cx="1577975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5" name="Object 2">
                <a:extLst>
                  <a:ext uri="{FF2B5EF4-FFF2-40B4-BE49-F238E27FC236}">
                    <a16:creationId xmlns:a16="http://schemas.microsoft.com/office/drawing/2014/main" id="{2D0FD1E9-C215-9C65-8460-8D735C787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524000"/>
                <a:ext cx="1577975" cy="812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380B9544-2517-7B14-02CE-9B27CB539173}"/>
                  </a:ext>
                </a:extLst>
              </p:cNvPr>
              <p:cNvSpPr txBox="1"/>
              <p:nvPr/>
            </p:nvSpPr>
            <p:spPr bwMode="auto">
              <a:xfrm>
                <a:off x="5339926" y="1610518"/>
                <a:ext cx="3041650" cy="887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380B9544-2517-7B14-02CE-9B27CB539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9926" y="1610518"/>
                <a:ext cx="3041650" cy="88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Object 4">
                <a:extLst>
                  <a:ext uri="{FF2B5EF4-FFF2-40B4-BE49-F238E27FC236}">
                    <a16:creationId xmlns:a16="http://schemas.microsoft.com/office/drawing/2014/main" id="{3D514412-E44A-7BE1-74FC-57CA70EE0D85}"/>
                  </a:ext>
                </a:extLst>
              </p:cNvPr>
              <p:cNvSpPr txBox="1"/>
              <p:nvPr/>
            </p:nvSpPr>
            <p:spPr bwMode="auto">
              <a:xfrm>
                <a:off x="3375818" y="4788517"/>
                <a:ext cx="2420937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/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/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2" name="Object 4">
                <a:extLst>
                  <a:ext uri="{FF2B5EF4-FFF2-40B4-BE49-F238E27FC236}">
                    <a16:creationId xmlns:a16="http://schemas.microsoft.com/office/drawing/2014/main" id="{3D514412-E44A-7BE1-74FC-57CA70EE0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5818" y="4788517"/>
                <a:ext cx="2420937" cy="990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3" name="Object 5">
                <a:extLst>
                  <a:ext uri="{FF2B5EF4-FFF2-40B4-BE49-F238E27FC236}">
                    <a16:creationId xmlns:a16="http://schemas.microsoft.com/office/drawing/2014/main" id="{0F4E8167-0954-1C7F-AD2A-2DCC6010CC19}"/>
                  </a:ext>
                </a:extLst>
              </p:cNvPr>
              <p:cNvSpPr txBox="1"/>
              <p:nvPr/>
            </p:nvSpPr>
            <p:spPr bwMode="auto">
              <a:xfrm>
                <a:off x="498475" y="4648200"/>
                <a:ext cx="1863725" cy="10207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3" name="Object 5">
                <a:extLst>
                  <a:ext uri="{FF2B5EF4-FFF2-40B4-BE49-F238E27FC236}">
                    <a16:creationId xmlns:a16="http://schemas.microsoft.com/office/drawing/2014/main" id="{0F4E8167-0954-1C7F-AD2A-2DCC6010C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475" y="4648200"/>
                <a:ext cx="1863725" cy="10207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AC6928ED-8C03-896F-07FB-EA72FA3AB4FF}"/>
                  </a:ext>
                </a:extLst>
              </p:cNvPr>
              <p:cNvSpPr txBox="1"/>
              <p:nvPr/>
            </p:nvSpPr>
            <p:spPr bwMode="auto">
              <a:xfrm>
                <a:off x="498475" y="5743575"/>
                <a:ext cx="1863725" cy="9604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AC6928ED-8C03-896F-07FB-EA72FA3AB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475" y="5743575"/>
                <a:ext cx="1863725" cy="9604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5" name="Object 7">
                <a:extLst>
                  <a:ext uri="{FF2B5EF4-FFF2-40B4-BE49-F238E27FC236}">
                    <a16:creationId xmlns:a16="http://schemas.microsoft.com/office/drawing/2014/main" id="{06D3A2F9-A2A3-BFEB-C0C4-BD4B3D1C6F96}"/>
                  </a:ext>
                </a:extLst>
              </p:cNvPr>
              <p:cNvSpPr txBox="1"/>
              <p:nvPr/>
            </p:nvSpPr>
            <p:spPr bwMode="auto">
              <a:xfrm>
                <a:off x="6186488" y="4572000"/>
                <a:ext cx="24511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/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/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5" name="Object 7">
                <a:extLst>
                  <a:ext uri="{FF2B5EF4-FFF2-40B4-BE49-F238E27FC236}">
                    <a16:creationId xmlns:a16="http://schemas.microsoft.com/office/drawing/2014/main" id="{06D3A2F9-A2A3-BFEB-C0C4-BD4B3D1C6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6488" y="4572000"/>
                <a:ext cx="2451100" cy="990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6" name="Object 8">
                <a:extLst>
                  <a:ext uri="{FF2B5EF4-FFF2-40B4-BE49-F238E27FC236}">
                    <a16:creationId xmlns:a16="http://schemas.microsoft.com/office/drawing/2014/main" id="{69367A76-3733-3A7A-D4E3-795B03C23060}"/>
                  </a:ext>
                </a:extLst>
              </p:cNvPr>
              <p:cNvSpPr txBox="1"/>
              <p:nvPr/>
            </p:nvSpPr>
            <p:spPr bwMode="auto">
              <a:xfrm>
                <a:off x="6188075" y="5486400"/>
                <a:ext cx="263842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/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/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6" name="Object 8">
                <a:extLst>
                  <a:ext uri="{FF2B5EF4-FFF2-40B4-BE49-F238E27FC236}">
                    <a16:creationId xmlns:a16="http://schemas.microsoft.com/office/drawing/2014/main" id="{69367A76-3733-3A7A-D4E3-795B03C23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8075" y="5486400"/>
                <a:ext cx="2638425" cy="10668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20">
            <a:extLst>
              <a:ext uri="{FF2B5EF4-FFF2-40B4-BE49-F238E27FC236}">
                <a16:creationId xmlns:a16="http://schemas.microsoft.com/office/drawing/2014/main" id="{004EA43D-C836-AADC-E804-D642067E9752}"/>
              </a:ext>
            </a:extLst>
          </p:cNvPr>
          <p:cNvGrpSpPr>
            <a:grpSpLocks/>
          </p:cNvGrpSpPr>
          <p:nvPr/>
        </p:nvGrpSpPr>
        <p:grpSpPr bwMode="auto">
          <a:xfrm>
            <a:off x="587375" y="3005137"/>
            <a:ext cx="2359025" cy="1204913"/>
            <a:chOff x="193675" y="3919537"/>
            <a:chExt cx="2359025" cy="1204913"/>
          </a:xfrm>
        </p:grpSpPr>
        <p:pic>
          <p:nvPicPr>
            <p:cNvPr id="23572" name="Picture 14">
              <a:extLst>
                <a:ext uri="{FF2B5EF4-FFF2-40B4-BE49-F238E27FC236}">
                  <a16:creationId xmlns:a16="http://schemas.microsoft.com/office/drawing/2014/main" id="{66CA9A71-EED9-327F-D849-D09C1ECA66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962400"/>
              <a:ext cx="2171700" cy="116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573" name="Straight Arrow Connector 22">
              <a:extLst>
                <a:ext uri="{FF2B5EF4-FFF2-40B4-BE49-F238E27FC236}">
                  <a16:creationId xmlns:a16="http://schemas.microsoft.com/office/drawing/2014/main" id="{4B86F065-6A29-FCDE-16A1-263AE3EA29C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914400" y="4343400"/>
              <a:ext cx="1371600" cy="228600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74" name="Object 21">
                  <a:extLst>
                    <a:ext uri="{FF2B5EF4-FFF2-40B4-BE49-F238E27FC236}">
                      <a16:creationId xmlns:a16="http://schemas.microsoft.com/office/drawing/2014/main" id="{63E200A7-7152-15BA-112D-7B969B767CE0}"/>
                    </a:ext>
                  </a:extLst>
                </p:cNvPr>
                <p:cNvSpPr txBox="1"/>
                <p:nvPr/>
              </p:nvSpPr>
              <p:spPr bwMode="auto">
                <a:xfrm>
                  <a:off x="685800" y="4495800"/>
                  <a:ext cx="242887" cy="3469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74" name="Object 21">
                  <a:extLst>
                    <a:ext uri="{FF2B5EF4-FFF2-40B4-BE49-F238E27FC236}">
                      <a16:creationId xmlns:a16="http://schemas.microsoft.com/office/drawing/2014/main" id="{63E200A7-7152-15BA-112D-7B969B767C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800" y="4495800"/>
                  <a:ext cx="242887" cy="346982"/>
                </a:xfrm>
                <a:prstGeom prst="rect">
                  <a:avLst/>
                </a:prstGeom>
                <a:blipFill>
                  <a:blip r:embed="rId11"/>
                  <a:stretch>
                    <a:fillRect t="-10714" r="-1500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75" name="Object 22">
                  <a:extLst>
                    <a:ext uri="{FF2B5EF4-FFF2-40B4-BE49-F238E27FC236}">
                      <a16:creationId xmlns:a16="http://schemas.microsoft.com/office/drawing/2014/main" id="{5DB05C8E-36A1-B3AE-834E-E44CA85A4218}"/>
                    </a:ext>
                  </a:extLst>
                </p:cNvPr>
                <p:cNvSpPr txBox="1"/>
                <p:nvPr/>
              </p:nvSpPr>
              <p:spPr bwMode="auto">
                <a:xfrm>
                  <a:off x="193675" y="4191000"/>
                  <a:ext cx="312738" cy="3476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75" name="Object 22">
                  <a:extLst>
                    <a:ext uri="{FF2B5EF4-FFF2-40B4-BE49-F238E27FC236}">
                      <a16:creationId xmlns:a16="http://schemas.microsoft.com/office/drawing/2014/main" id="{5DB05C8E-36A1-B3AE-834E-E44CA85A42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3675" y="4191000"/>
                  <a:ext cx="312738" cy="347663"/>
                </a:xfrm>
                <a:prstGeom prst="rect">
                  <a:avLst/>
                </a:prstGeom>
                <a:blipFill>
                  <a:blip r:embed="rId12"/>
                  <a:stretch>
                    <a:fillRect t="-10526" r="-961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76" name="Object 23">
                  <a:extLst>
                    <a:ext uri="{FF2B5EF4-FFF2-40B4-BE49-F238E27FC236}">
                      <a16:creationId xmlns:a16="http://schemas.microsoft.com/office/drawing/2014/main" id="{3B1E7026-510A-DD08-EB3B-185CF2A87CFE}"/>
                    </a:ext>
                  </a:extLst>
                </p:cNvPr>
                <p:cNvSpPr txBox="1"/>
                <p:nvPr/>
              </p:nvSpPr>
              <p:spPr bwMode="auto">
                <a:xfrm>
                  <a:off x="1676400" y="4572000"/>
                  <a:ext cx="312738" cy="3651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6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3576" name="Object 23">
                  <a:extLst>
                    <a:ext uri="{FF2B5EF4-FFF2-40B4-BE49-F238E27FC236}">
                      <a16:creationId xmlns:a16="http://schemas.microsoft.com/office/drawing/2014/main" id="{3B1E7026-510A-DD08-EB3B-185CF2A87C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76400" y="4572000"/>
                  <a:ext cx="312738" cy="365125"/>
                </a:xfrm>
                <a:prstGeom prst="rect">
                  <a:avLst/>
                </a:prstGeom>
                <a:blipFill>
                  <a:blip r:embed="rId13"/>
                  <a:stretch>
                    <a:fillRect t="-8333" r="-17647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77" name="Object 24">
                  <a:extLst>
                    <a:ext uri="{FF2B5EF4-FFF2-40B4-BE49-F238E27FC236}">
                      <a16:creationId xmlns:a16="http://schemas.microsoft.com/office/drawing/2014/main" id="{D6DF203B-BBA0-AD45-55E9-501E0FB6B856}"/>
                    </a:ext>
                  </a:extLst>
                </p:cNvPr>
                <p:cNvSpPr txBox="1"/>
                <p:nvPr/>
              </p:nvSpPr>
              <p:spPr bwMode="auto">
                <a:xfrm>
                  <a:off x="2044700" y="3919537"/>
                  <a:ext cx="295275" cy="3476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3577" name="Object 24">
                  <a:extLst>
                    <a:ext uri="{FF2B5EF4-FFF2-40B4-BE49-F238E27FC236}">
                      <a16:creationId xmlns:a16="http://schemas.microsoft.com/office/drawing/2014/main" id="{D6DF203B-BBA0-AD45-55E9-501E0FB6B8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44700" y="3919537"/>
                  <a:ext cx="295275" cy="347663"/>
                </a:xfrm>
                <a:prstGeom prst="rect">
                  <a:avLst/>
                </a:prstGeom>
                <a:blipFill>
                  <a:blip r:embed="rId14"/>
                  <a:stretch>
                    <a:fillRect t="-10526" r="-22917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27">
            <a:extLst>
              <a:ext uri="{FF2B5EF4-FFF2-40B4-BE49-F238E27FC236}">
                <a16:creationId xmlns:a16="http://schemas.microsoft.com/office/drawing/2014/main" id="{BE3BA792-43FB-F659-AEEA-07294A508088}"/>
              </a:ext>
            </a:extLst>
          </p:cNvPr>
          <p:cNvGrpSpPr>
            <a:grpSpLocks/>
          </p:cNvGrpSpPr>
          <p:nvPr/>
        </p:nvGrpSpPr>
        <p:grpSpPr bwMode="auto">
          <a:xfrm>
            <a:off x="3497263" y="2249561"/>
            <a:ext cx="3602037" cy="1873516"/>
            <a:chOff x="4899026" y="2927424"/>
            <a:chExt cx="3602037" cy="1873515"/>
          </a:xfrm>
        </p:grpSpPr>
        <p:grpSp>
          <p:nvGrpSpPr>
            <p:cNvPr id="23565" name="Group 28">
              <a:extLst>
                <a:ext uri="{FF2B5EF4-FFF2-40B4-BE49-F238E27FC236}">
                  <a16:creationId xmlns:a16="http://schemas.microsoft.com/office/drawing/2014/main" id="{76AAFD5B-E4CB-46D6-B776-187E157D4F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1600" y="3352800"/>
              <a:ext cx="2914650" cy="1438275"/>
              <a:chOff x="5181600" y="3352800"/>
              <a:chExt cx="2914650" cy="1438275"/>
            </a:xfrm>
          </p:grpSpPr>
          <p:pic>
            <p:nvPicPr>
              <p:cNvPr id="23570" name="Picture 19">
                <a:extLst>
                  <a:ext uri="{FF2B5EF4-FFF2-40B4-BE49-F238E27FC236}">
                    <a16:creationId xmlns:a16="http://schemas.microsoft.com/office/drawing/2014/main" id="{DC66B9C3-B4B4-4305-1F63-0A136952C8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1600" y="3352800"/>
                <a:ext cx="2914650" cy="1438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3571" name="Straight Connector 34">
                <a:extLst>
                  <a:ext uri="{FF2B5EF4-FFF2-40B4-BE49-F238E27FC236}">
                    <a16:creationId xmlns:a16="http://schemas.microsoft.com/office/drawing/2014/main" id="{F109707C-8C08-7D27-0D74-3F98F7223F7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334000" y="3886200"/>
                <a:ext cx="1676400" cy="0"/>
              </a:xfrm>
              <a:prstGeom prst="line">
                <a:avLst/>
              </a:prstGeom>
              <a:noFill/>
              <a:ln w="349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6" name="Object 25">
                  <a:extLst>
                    <a:ext uri="{FF2B5EF4-FFF2-40B4-BE49-F238E27FC236}">
                      <a16:creationId xmlns:a16="http://schemas.microsoft.com/office/drawing/2014/main" id="{263FAF7E-72AD-94C3-1C65-14718CB9BEE2}"/>
                    </a:ext>
                  </a:extLst>
                </p:cNvPr>
                <p:cNvSpPr txBox="1"/>
                <p:nvPr/>
              </p:nvSpPr>
              <p:spPr bwMode="auto">
                <a:xfrm>
                  <a:off x="5638800" y="3810000"/>
                  <a:ext cx="746125" cy="34766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66" name="Object 25">
                  <a:extLst>
                    <a:ext uri="{FF2B5EF4-FFF2-40B4-BE49-F238E27FC236}">
                      <a16:creationId xmlns:a16="http://schemas.microsoft.com/office/drawing/2014/main" id="{263FAF7E-72AD-94C3-1C65-14718CB9BE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638800" y="3810000"/>
                  <a:ext cx="746125" cy="347663"/>
                </a:xfrm>
                <a:prstGeom prst="rect">
                  <a:avLst/>
                </a:prstGeom>
                <a:blipFill>
                  <a:blip r:embed="rId16"/>
                  <a:stretch>
                    <a:fillRect t="-1754" r="-5738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7" name="Object 26">
                  <a:extLst>
                    <a:ext uri="{FF2B5EF4-FFF2-40B4-BE49-F238E27FC236}">
                      <a16:creationId xmlns:a16="http://schemas.microsoft.com/office/drawing/2014/main" id="{34A61D6B-548E-6984-BE8D-4E615333321E}"/>
                    </a:ext>
                  </a:extLst>
                </p:cNvPr>
                <p:cNvSpPr txBox="1"/>
                <p:nvPr/>
              </p:nvSpPr>
              <p:spPr bwMode="auto">
                <a:xfrm>
                  <a:off x="7650163" y="3835400"/>
                  <a:ext cx="850900" cy="34766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67" name="Object 26">
                  <a:extLst>
                    <a:ext uri="{FF2B5EF4-FFF2-40B4-BE49-F238E27FC236}">
                      <a16:creationId xmlns:a16="http://schemas.microsoft.com/office/drawing/2014/main" id="{34A61D6B-548E-6984-BE8D-4E61533332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50163" y="3835400"/>
                  <a:ext cx="850900" cy="347663"/>
                </a:xfrm>
                <a:prstGeom prst="rect">
                  <a:avLst/>
                </a:prstGeom>
                <a:blipFill>
                  <a:blip r:embed="rId17"/>
                  <a:stretch>
                    <a:fillRect t="-175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8" name="Object 27">
                  <a:extLst>
                    <a:ext uri="{FF2B5EF4-FFF2-40B4-BE49-F238E27FC236}">
                      <a16:creationId xmlns:a16="http://schemas.microsoft.com/office/drawing/2014/main" id="{D997DB4A-0055-D414-712D-DECE852B8882}"/>
                    </a:ext>
                  </a:extLst>
                </p:cNvPr>
                <p:cNvSpPr txBox="1"/>
                <p:nvPr/>
              </p:nvSpPr>
              <p:spPr bwMode="auto">
                <a:xfrm rot="18434218">
                  <a:off x="5189104" y="3170311"/>
                  <a:ext cx="850900" cy="3651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𝑥𝑦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𝑥𝑦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68" name="Object 27">
                  <a:extLst>
                    <a:ext uri="{FF2B5EF4-FFF2-40B4-BE49-F238E27FC236}">
                      <a16:creationId xmlns:a16="http://schemas.microsoft.com/office/drawing/2014/main" id="{D997DB4A-0055-D414-712D-DECE852B88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8434218">
                  <a:off x="5189104" y="3170311"/>
                  <a:ext cx="850900" cy="365125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9" name="Object 28">
                  <a:extLst>
                    <a:ext uri="{FF2B5EF4-FFF2-40B4-BE49-F238E27FC236}">
                      <a16:creationId xmlns:a16="http://schemas.microsoft.com/office/drawing/2014/main" id="{90C3E4FA-F51B-2288-179B-7C3CAF9C7CE9}"/>
                    </a:ext>
                  </a:extLst>
                </p:cNvPr>
                <p:cNvSpPr txBox="1"/>
                <p:nvPr/>
              </p:nvSpPr>
              <p:spPr bwMode="auto">
                <a:xfrm rot="16504241">
                  <a:off x="4656138" y="4210390"/>
                  <a:ext cx="833437" cy="3476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𝑥𝑧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𝑥𝑧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3569" name="Object 28">
                  <a:extLst>
                    <a:ext uri="{FF2B5EF4-FFF2-40B4-BE49-F238E27FC236}">
                      <a16:creationId xmlns:a16="http://schemas.microsoft.com/office/drawing/2014/main" id="{90C3E4FA-F51B-2288-179B-7C3CAF9C7C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 rot="16504241">
                  <a:off x="4656138" y="4210390"/>
                  <a:ext cx="833437" cy="34766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4D2FB9-9D14-1CB0-7974-E1BC8691DC6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6E7D2DA3-87F3-7E7B-BA99-82106FA780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70925459-C48A-684F-2B91-0CBC5C1D0D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6FC779EA-CF36-0582-7B87-D043F6D435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5E0A39A4-9203-5C58-AA84-6CDDA10194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DA8CAEA-F457-D340-56AC-6A00C69D42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21" name="Rectangle 10">
                      <a:extLst>
                        <a:ext uri="{FF2B5EF4-FFF2-40B4-BE49-F238E27FC236}">
                          <a16:creationId xmlns:a16="http://schemas.microsoft.com/office/drawing/2014/main" id="{616C4DEC-2F79-25F8-831A-8475F93934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22" name="Rectangle 11">
                      <a:extLst>
                        <a:ext uri="{FF2B5EF4-FFF2-40B4-BE49-F238E27FC236}">
                          <a16:creationId xmlns:a16="http://schemas.microsoft.com/office/drawing/2014/main" id="{DB8AF465-ACCD-EDB9-1471-B691738C59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C8BD2D8-AF4B-0E7B-81E4-EB28E3FD94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19" name="Rectangle 13">
                      <a:extLst>
                        <a:ext uri="{FF2B5EF4-FFF2-40B4-BE49-F238E27FC236}">
                          <a16:creationId xmlns:a16="http://schemas.microsoft.com/office/drawing/2014/main" id="{BBE9187E-9BA0-8C5A-D09F-0BAF93BD0D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20" name="Rectangle 14">
                      <a:extLst>
                        <a:ext uri="{FF2B5EF4-FFF2-40B4-BE49-F238E27FC236}">
                          <a16:creationId xmlns:a16="http://schemas.microsoft.com/office/drawing/2014/main" id="{074C246B-14F5-B52F-9DAE-2BA8AD6038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02F9B08-338E-7426-7F09-EDB1C155A3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3017" name="Rectangle 43016">
                      <a:extLst>
                        <a:ext uri="{FF2B5EF4-FFF2-40B4-BE49-F238E27FC236}">
                          <a16:creationId xmlns:a16="http://schemas.microsoft.com/office/drawing/2014/main" id="{E568C293-F3B1-50BF-91A0-26A972BCC5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8" name="Rectangle 43017">
                      <a:extLst>
                        <a:ext uri="{FF2B5EF4-FFF2-40B4-BE49-F238E27FC236}">
                          <a16:creationId xmlns:a16="http://schemas.microsoft.com/office/drawing/2014/main" id="{677EB97D-2602-89BA-3F97-DB454FF6C6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008" name="Group 18">
                    <a:extLst>
                      <a:ext uri="{FF2B5EF4-FFF2-40B4-BE49-F238E27FC236}">
                        <a16:creationId xmlns:a16="http://schemas.microsoft.com/office/drawing/2014/main" id="{8C78017E-81F4-0155-B438-6DC5FFFD31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3009" name="Rectangle 19">
                      <a:extLst>
                        <a:ext uri="{FF2B5EF4-FFF2-40B4-BE49-F238E27FC236}">
                          <a16:creationId xmlns:a16="http://schemas.microsoft.com/office/drawing/2014/main" id="{B703988D-676B-1BD6-F911-23E629B171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0" name="Rectangle 20">
                      <a:extLst>
                        <a:ext uri="{FF2B5EF4-FFF2-40B4-BE49-F238E27FC236}">
                          <a16:creationId xmlns:a16="http://schemas.microsoft.com/office/drawing/2014/main" id="{D0D22A16-6A5B-13F9-94D6-9F64C50547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0ABCEB4A-37DE-FEFE-F89F-D4DF60E0AE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38C8C7-A703-9E68-F50B-52D8FAD5A0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9B5A8A0-62AA-70FE-0D80-493D67364D11}"/>
                  </a:ext>
                </a:extLst>
              </p:cNvPr>
              <p:cNvSpPr txBox="1"/>
              <p:nvPr/>
            </p:nvSpPr>
            <p:spPr>
              <a:xfrm>
                <a:off x="2057400" y="2069068"/>
                <a:ext cx="4188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9B5A8A0-62AA-70FE-0D80-493D67364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069068"/>
                <a:ext cx="418833" cy="369332"/>
              </a:xfrm>
              <a:prstGeom prst="rect">
                <a:avLst/>
              </a:prstGeom>
              <a:blipFill>
                <a:blip r:embed="rId22"/>
                <a:stretch>
                  <a:fillRect l="-17647" r="-14706" b="-262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371E86-763D-F1E2-F434-505B92C5B5F2}"/>
                  </a:ext>
                </a:extLst>
              </p:cNvPr>
              <p:cNvSpPr txBox="1"/>
              <p:nvPr/>
            </p:nvSpPr>
            <p:spPr>
              <a:xfrm>
                <a:off x="2971800" y="2450068"/>
                <a:ext cx="3963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371E86-763D-F1E2-F434-505B92C5B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2450068"/>
                <a:ext cx="396391" cy="369332"/>
              </a:xfrm>
              <a:prstGeom prst="rect">
                <a:avLst/>
              </a:prstGeom>
              <a:blipFill>
                <a:blip r:embed="rId23"/>
                <a:stretch>
                  <a:fillRect l="-18462" r="-6154" b="-81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D4496DF-D19C-40F5-B16E-D7186116CAB2}"/>
                  </a:ext>
                </a:extLst>
              </p:cNvPr>
              <p:cNvSpPr txBox="1"/>
              <p:nvPr/>
            </p:nvSpPr>
            <p:spPr>
              <a:xfrm>
                <a:off x="3413609" y="1524000"/>
                <a:ext cx="4148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D4496DF-D19C-40F5-B16E-D7186116C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609" y="1524000"/>
                <a:ext cx="414857" cy="369332"/>
              </a:xfrm>
              <a:prstGeom prst="rect">
                <a:avLst/>
              </a:prstGeom>
              <a:blipFill>
                <a:blip r:embed="rId24"/>
                <a:stretch>
                  <a:fillRect l="-16176" r="-7353" b="-81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F0F2CD4-1B03-3C9C-4663-C4F884750B6F}"/>
                  </a:ext>
                </a:extLst>
              </p14:cNvPr>
              <p14:cNvContentPartPr/>
              <p14:nvPr/>
            </p14:nvContentPartPr>
            <p14:xfrm>
              <a:off x="541080" y="1195560"/>
              <a:ext cx="5945400" cy="3912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F0F2CD4-1B03-3C9C-4663-C4F884750B6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31720" y="1186200"/>
                <a:ext cx="5964120" cy="3930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3011" grpId="0"/>
      <p:bldP spid="43012" grpId="0"/>
      <p:bldP spid="43013" grpId="0" animBg="1"/>
      <p:bldP spid="43014" grpId="0"/>
      <p:bldP spid="43015" grpId="0"/>
      <p:bldP spid="43016" grpId="0"/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5" name="Group 13">
            <a:extLst>
              <a:ext uri="{FF2B5EF4-FFF2-40B4-BE49-F238E27FC236}">
                <a16:creationId xmlns:a16="http://schemas.microsoft.com/office/drawing/2014/main" id="{F7695863-B455-D9FC-FFDD-16EE738E4A3C}"/>
              </a:ext>
            </a:extLst>
          </p:cNvPr>
          <p:cNvGrpSpPr>
            <a:grpSpLocks/>
          </p:cNvGrpSpPr>
          <p:nvPr/>
        </p:nvGrpSpPr>
        <p:grpSpPr bwMode="auto">
          <a:xfrm>
            <a:off x="1287463" y="1241425"/>
            <a:ext cx="4862512" cy="3787775"/>
            <a:chOff x="762000" y="631825"/>
            <a:chExt cx="7620000" cy="6226175"/>
          </a:xfrm>
        </p:grpSpPr>
        <p:pic>
          <p:nvPicPr>
            <p:cNvPr id="23578" name="Picture 2">
              <a:extLst>
                <a:ext uri="{FF2B5EF4-FFF2-40B4-BE49-F238E27FC236}">
                  <a16:creationId xmlns:a16="http://schemas.microsoft.com/office/drawing/2014/main" id="{93DACD8A-808A-12CF-9B62-F7E8E078BB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1241425"/>
              <a:ext cx="5867400" cy="561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79" name="Group 8">
              <a:extLst>
                <a:ext uri="{FF2B5EF4-FFF2-40B4-BE49-F238E27FC236}">
                  <a16:creationId xmlns:a16="http://schemas.microsoft.com/office/drawing/2014/main" id="{8E2A1430-FEB7-3DC0-C08A-D1D557FEB1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2000" y="631825"/>
              <a:ext cx="7620000" cy="5997575"/>
              <a:chOff x="-1338263" y="1814421"/>
              <a:chExt cx="6826252" cy="5271456"/>
            </a:xfrm>
          </p:grpSpPr>
          <p:grpSp>
            <p:nvGrpSpPr>
              <p:cNvPr id="23581" name="Group 2">
                <a:extLst>
                  <a:ext uri="{FF2B5EF4-FFF2-40B4-BE49-F238E27FC236}">
                    <a16:creationId xmlns:a16="http://schemas.microsoft.com/office/drawing/2014/main" id="{C6C52653-6685-FE5D-CA65-9D5B523C37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14401" y="1814421"/>
                <a:ext cx="4573588" cy="3214780"/>
                <a:chOff x="304801" y="685800"/>
                <a:chExt cx="6062663" cy="6429559"/>
              </a:xfrm>
            </p:grpSpPr>
            <p:cxnSp>
              <p:nvCxnSpPr>
                <p:cNvPr id="23583" name="Straight Arrow Connector 3">
                  <a:extLst>
                    <a:ext uri="{FF2B5EF4-FFF2-40B4-BE49-F238E27FC236}">
                      <a16:creationId xmlns:a16="http://schemas.microsoft.com/office/drawing/2014/main" id="{853BE4D9-B149-C540-67E7-CB7383AB33C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304801" y="7086600"/>
                  <a:ext cx="6062663" cy="28759"/>
                </a:xfrm>
                <a:prstGeom prst="straightConnector1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584" name="Straight Arrow Connector 4">
                  <a:extLst>
                    <a:ext uri="{FF2B5EF4-FFF2-40B4-BE49-F238E27FC236}">
                      <a16:creationId xmlns:a16="http://schemas.microsoft.com/office/drawing/2014/main" id="{5CEACDD0-47AB-2418-5CE6-4622224A7CA7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81000" y="685800"/>
                  <a:ext cx="24810" cy="6400800"/>
                </a:xfrm>
                <a:prstGeom prst="straightConnector1">
                  <a:avLst/>
                </a:prstGeom>
                <a:noFill/>
                <a:ln w="38100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23582" name="Straight Arrow Connector 6">
                <a:extLst>
                  <a:ext uri="{FF2B5EF4-FFF2-40B4-BE49-F238E27FC236}">
                    <a16:creationId xmlns:a16="http://schemas.microsoft.com/office/drawing/2014/main" id="{99C87169-F8FC-5B49-A8F3-58FE20C3897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-1338263" y="5029200"/>
                <a:ext cx="2328863" cy="2056677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3580" name="Straight Connector 17">
              <a:extLst>
                <a:ext uri="{FF2B5EF4-FFF2-40B4-BE49-F238E27FC236}">
                  <a16:creationId xmlns:a16="http://schemas.microsoft.com/office/drawing/2014/main" id="{19A1D1BF-F2BD-39F0-8DFD-8742211660D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295400" y="3657600"/>
              <a:ext cx="0" cy="1295401"/>
            </a:xfrm>
            <a:prstGeom prst="line">
              <a:avLst/>
            </a:prstGeom>
            <a:noFill/>
            <a:ln w="444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2">
                <a:extLst>
                  <a:ext uri="{FF2B5EF4-FFF2-40B4-BE49-F238E27FC236}">
                    <a16:creationId xmlns:a16="http://schemas.microsoft.com/office/drawing/2014/main" id="{2D0FD1E9-C215-9C65-8460-8D735C787669}"/>
                  </a:ext>
                </a:extLst>
              </p:cNvPr>
              <p:cNvSpPr txBox="1"/>
              <p:nvPr/>
            </p:nvSpPr>
            <p:spPr bwMode="auto">
              <a:xfrm>
                <a:off x="381000" y="1993900"/>
                <a:ext cx="1577975" cy="812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5" name="Object 2">
                <a:extLst>
                  <a:ext uri="{FF2B5EF4-FFF2-40B4-BE49-F238E27FC236}">
                    <a16:creationId xmlns:a16="http://schemas.microsoft.com/office/drawing/2014/main" id="{2D0FD1E9-C215-9C65-8460-8D735C787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993900"/>
                <a:ext cx="1577975" cy="812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380B9544-2517-7B14-02CE-9B27CB539173}"/>
                  </a:ext>
                </a:extLst>
              </p:cNvPr>
              <p:cNvSpPr txBox="1"/>
              <p:nvPr/>
            </p:nvSpPr>
            <p:spPr bwMode="auto">
              <a:xfrm>
                <a:off x="5241925" y="1931987"/>
                <a:ext cx="3041650" cy="887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1" name="Object 3">
                <a:extLst>
                  <a:ext uri="{FF2B5EF4-FFF2-40B4-BE49-F238E27FC236}">
                    <a16:creationId xmlns:a16="http://schemas.microsoft.com/office/drawing/2014/main" id="{380B9544-2517-7B14-02CE-9B27CB539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41925" y="1931987"/>
                <a:ext cx="3041650" cy="887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2" name="Object 4">
                <a:extLst>
                  <a:ext uri="{FF2B5EF4-FFF2-40B4-BE49-F238E27FC236}">
                    <a16:creationId xmlns:a16="http://schemas.microsoft.com/office/drawing/2014/main" id="{3D514412-E44A-7BE1-74FC-57CA70EE0D85}"/>
                  </a:ext>
                </a:extLst>
              </p:cNvPr>
              <p:cNvSpPr txBox="1"/>
              <p:nvPr/>
            </p:nvSpPr>
            <p:spPr bwMode="auto">
              <a:xfrm>
                <a:off x="3375818" y="4788517"/>
                <a:ext cx="2420937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/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/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2" name="Object 4">
                <a:extLst>
                  <a:ext uri="{FF2B5EF4-FFF2-40B4-BE49-F238E27FC236}">
                    <a16:creationId xmlns:a16="http://schemas.microsoft.com/office/drawing/2014/main" id="{3D514412-E44A-7BE1-74FC-57CA70EE0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75818" y="4788517"/>
                <a:ext cx="2420937" cy="990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3" name="Object 5">
                <a:extLst>
                  <a:ext uri="{FF2B5EF4-FFF2-40B4-BE49-F238E27FC236}">
                    <a16:creationId xmlns:a16="http://schemas.microsoft.com/office/drawing/2014/main" id="{0F4E8167-0954-1C7F-AD2A-2DCC6010CC19}"/>
                  </a:ext>
                </a:extLst>
              </p:cNvPr>
              <p:cNvSpPr txBox="1"/>
              <p:nvPr/>
            </p:nvSpPr>
            <p:spPr bwMode="auto">
              <a:xfrm>
                <a:off x="498475" y="5684838"/>
                <a:ext cx="1863725" cy="10207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3" name="Object 5">
                <a:extLst>
                  <a:ext uri="{FF2B5EF4-FFF2-40B4-BE49-F238E27FC236}">
                    <a16:creationId xmlns:a16="http://schemas.microsoft.com/office/drawing/2014/main" id="{0F4E8167-0954-1C7F-AD2A-2DCC6010C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475" y="5684838"/>
                <a:ext cx="1863725" cy="10207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AC6928ED-8C03-896F-07FB-EA72FA3AB4FF}"/>
                  </a:ext>
                </a:extLst>
              </p:cNvPr>
              <p:cNvSpPr txBox="1"/>
              <p:nvPr/>
            </p:nvSpPr>
            <p:spPr bwMode="auto">
              <a:xfrm>
                <a:off x="498475" y="4876800"/>
                <a:ext cx="1863725" cy="9604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4" name="Object 6">
                <a:extLst>
                  <a:ext uri="{FF2B5EF4-FFF2-40B4-BE49-F238E27FC236}">
                    <a16:creationId xmlns:a16="http://schemas.microsoft.com/office/drawing/2014/main" id="{AC6928ED-8C03-896F-07FB-EA72FA3AB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475" y="4876800"/>
                <a:ext cx="1863725" cy="9604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5" name="Object 7">
                <a:extLst>
                  <a:ext uri="{FF2B5EF4-FFF2-40B4-BE49-F238E27FC236}">
                    <a16:creationId xmlns:a16="http://schemas.microsoft.com/office/drawing/2014/main" id="{06D3A2F9-A2A3-BFEB-C0C4-BD4B3D1C6F96}"/>
                  </a:ext>
                </a:extLst>
              </p:cNvPr>
              <p:cNvSpPr txBox="1"/>
              <p:nvPr/>
            </p:nvSpPr>
            <p:spPr bwMode="auto">
              <a:xfrm>
                <a:off x="6186488" y="4572000"/>
                <a:ext cx="24511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/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/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5" name="Object 7">
                <a:extLst>
                  <a:ext uri="{FF2B5EF4-FFF2-40B4-BE49-F238E27FC236}">
                    <a16:creationId xmlns:a16="http://schemas.microsoft.com/office/drawing/2014/main" id="{06D3A2F9-A2A3-BFEB-C0C4-BD4B3D1C6F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6488" y="4572000"/>
                <a:ext cx="2451100" cy="990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016" name="Object 8">
                <a:extLst>
                  <a:ext uri="{FF2B5EF4-FFF2-40B4-BE49-F238E27FC236}">
                    <a16:creationId xmlns:a16="http://schemas.microsoft.com/office/drawing/2014/main" id="{69367A76-3733-3A7A-D4E3-795B03C23060}"/>
                  </a:ext>
                </a:extLst>
              </p:cNvPr>
              <p:cNvSpPr txBox="1"/>
              <p:nvPr/>
            </p:nvSpPr>
            <p:spPr bwMode="auto">
              <a:xfrm>
                <a:off x="6188075" y="5486400"/>
                <a:ext cx="2638425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/>
                          </m:sSub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/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3016" name="Object 8">
                <a:extLst>
                  <a:ext uri="{FF2B5EF4-FFF2-40B4-BE49-F238E27FC236}">
                    <a16:creationId xmlns:a16="http://schemas.microsoft.com/office/drawing/2014/main" id="{69367A76-3733-3A7A-D4E3-795B03C23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88075" y="5486400"/>
                <a:ext cx="2638425" cy="10668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20">
            <a:extLst>
              <a:ext uri="{FF2B5EF4-FFF2-40B4-BE49-F238E27FC236}">
                <a16:creationId xmlns:a16="http://schemas.microsoft.com/office/drawing/2014/main" id="{004EA43D-C836-AADC-E804-D642067E9752}"/>
              </a:ext>
            </a:extLst>
          </p:cNvPr>
          <p:cNvGrpSpPr>
            <a:grpSpLocks/>
          </p:cNvGrpSpPr>
          <p:nvPr/>
        </p:nvGrpSpPr>
        <p:grpSpPr bwMode="auto">
          <a:xfrm>
            <a:off x="587375" y="3048000"/>
            <a:ext cx="2359025" cy="1371600"/>
            <a:chOff x="193675" y="3962400"/>
            <a:chExt cx="2359025" cy="1371600"/>
          </a:xfrm>
        </p:grpSpPr>
        <p:pic>
          <p:nvPicPr>
            <p:cNvPr id="23572" name="Picture 14">
              <a:extLst>
                <a:ext uri="{FF2B5EF4-FFF2-40B4-BE49-F238E27FC236}">
                  <a16:creationId xmlns:a16="http://schemas.microsoft.com/office/drawing/2014/main" id="{66CA9A71-EED9-327F-D849-D09C1ECA66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962400"/>
              <a:ext cx="2171700" cy="1162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3573" name="Straight Arrow Connector 22">
              <a:extLst>
                <a:ext uri="{FF2B5EF4-FFF2-40B4-BE49-F238E27FC236}">
                  <a16:creationId xmlns:a16="http://schemas.microsoft.com/office/drawing/2014/main" id="{4B86F065-6A29-FCDE-16A1-263AE3EA29C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914400" y="4343400"/>
              <a:ext cx="1371600" cy="228600"/>
            </a:xfrm>
            <a:prstGeom prst="straightConnector1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74" name="Object 21">
                  <a:extLst>
                    <a:ext uri="{FF2B5EF4-FFF2-40B4-BE49-F238E27FC236}">
                      <a16:creationId xmlns:a16="http://schemas.microsoft.com/office/drawing/2014/main" id="{63E200A7-7152-15BA-112D-7B969B767CE0}"/>
                    </a:ext>
                  </a:extLst>
                </p:cNvPr>
                <p:cNvSpPr txBox="1"/>
                <p:nvPr/>
              </p:nvSpPr>
              <p:spPr bwMode="auto">
                <a:xfrm>
                  <a:off x="685800" y="4495800"/>
                  <a:ext cx="242887" cy="34698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74" name="Object 21">
                  <a:extLst>
                    <a:ext uri="{FF2B5EF4-FFF2-40B4-BE49-F238E27FC236}">
                      <a16:creationId xmlns:a16="http://schemas.microsoft.com/office/drawing/2014/main" id="{63E200A7-7152-15BA-112D-7B969B767C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85800" y="4495800"/>
                  <a:ext cx="242887" cy="346982"/>
                </a:xfrm>
                <a:prstGeom prst="rect">
                  <a:avLst/>
                </a:prstGeom>
                <a:blipFill>
                  <a:blip r:embed="rId11"/>
                  <a:stretch>
                    <a:fillRect t="-10714" r="-1500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75" name="Object 22">
                  <a:extLst>
                    <a:ext uri="{FF2B5EF4-FFF2-40B4-BE49-F238E27FC236}">
                      <a16:creationId xmlns:a16="http://schemas.microsoft.com/office/drawing/2014/main" id="{5DB05C8E-36A1-B3AE-834E-E44CA85A4218}"/>
                    </a:ext>
                  </a:extLst>
                </p:cNvPr>
                <p:cNvSpPr txBox="1"/>
                <p:nvPr/>
              </p:nvSpPr>
              <p:spPr bwMode="auto">
                <a:xfrm>
                  <a:off x="193675" y="4191000"/>
                  <a:ext cx="312738" cy="3476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75" name="Object 22">
                  <a:extLst>
                    <a:ext uri="{FF2B5EF4-FFF2-40B4-BE49-F238E27FC236}">
                      <a16:creationId xmlns:a16="http://schemas.microsoft.com/office/drawing/2014/main" id="{5DB05C8E-36A1-B3AE-834E-E44CA85A42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3675" y="4191000"/>
                  <a:ext cx="312738" cy="347663"/>
                </a:xfrm>
                <a:prstGeom prst="rect">
                  <a:avLst/>
                </a:prstGeom>
                <a:blipFill>
                  <a:blip r:embed="rId12"/>
                  <a:stretch>
                    <a:fillRect t="-10526" r="-961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76" name="Object 23">
                  <a:extLst>
                    <a:ext uri="{FF2B5EF4-FFF2-40B4-BE49-F238E27FC236}">
                      <a16:creationId xmlns:a16="http://schemas.microsoft.com/office/drawing/2014/main" id="{3B1E7026-510A-DD08-EB3B-185CF2A87CFE}"/>
                    </a:ext>
                  </a:extLst>
                </p:cNvPr>
                <p:cNvSpPr txBox="1"/>
                <p:nvPr/>
              </p:nvSpPr>
              <p:spPr bwMode="auto">
                <a:xfrm>
                  <a:off x="1884362" y="3962400"/>
                  <a:ext cx="312738" cy="3651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𝑥𝑦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3576" name="Object 23">
                  <a:extLst>
                    <a:ext uri="{FF2B5EF4-FFF2-40B4-BE49-F238E27FC236}">
                      <a16:creationId xmlns:a16="http://schemas.microsoft.com/office/drawing/2014/main" id="{3B1E7026-510A-DD08-EB3B-185CF2A87C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884362" y="3962400"/>
                  <a:ext cx="312738" cy="365125"/>
                </a:xfrm>
                <a:prstGeom prst="rect">
                  <a:avLst/>
                </a:prstGeom>
                <a:blipFill>
                  <a:blip r:embed="rId13"/>
                  <a:stretch>
                    <a:fillRect t="-10000" r="-15686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77" name="Object 24">
                  <a:extLst>
                    <a:ext uri="{FF2B5EF4-FFF2-40B4-BE49-F238E27FC236}">
                      <a16:creationId xmlns:a16="http://schemas.microsoft.com/office/drawing/2014/main" id="{D6DF203B-BBA0-AD45-55E9-501E0FB6B856}"/>
                    </a:ext>
                  </a:extLst>
                </p:cNvPr>
                <p:cNvSpPr txBox="1"/>
                <p:nvPr/>
              </p:nvSpPr>
              <p:spPr bwMode="auto">
                <a:xfrm>
                  <a:off x="2120900" y="4986337"/>
                  <a:ext cx="295275" cy="3476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550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𝑥𝑧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77" name="Object 24">
                  <a:extLst>
                    <a:ext uri="{FF2B5EF4-FFF2-40B4-BE49-F238E27FC236}">
                      <a16:creationId xmlns:a16="http://schemas.microsoft.com/office/drawing/2014/main" id="{D6DF203B-BBA0-AD45-55E9-501E0FB6B8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20900" y="4986337"/>
                  <a:ext cx="295275" cy="347663"/>
                </a:xfrm>
                <a:prstGeom prst="rect">
                  <a:avLst/>
                </a:prstGeom>
                <a:blipFill>
                  <a:blip r:embed="rId14"/>
                  <a:stretch>
                    <a:fillRect t="-10526" r="-14583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27">
            <a:extLst>
              <a:ext uri="{FF2B5EF4-FFF2-40B4-BE49-F238E27FC236}">
                <a16:creationId xmlns:a16="http://schemas.microsoft.com/office/drawing/2014/main" id="{BE3BA792-43FB-F659-AEEA-07294A508088}"/>
              </a:ext>
            </a:extLst>
          </p:cNvPr>
          <p:cNvGrpSpPr>
            <a:grpSpLocks/>
          </p:cNvGrpSpPr>
          <p:nvPr/>
        </p:nvGrpSpPr>
        <p:grpSpPr bwMode="auto">
          <a:xfrm>
            <a:off x="3254375" y="2362200"/>
            <a:ext cx="3914775" cy="2039938"/>
            <a:chOff x="4656138" y="3040063"/>
            <a:chExt cx="3914775" cy="2039937"/>
          </a:xfrm>
        </p:grpSpPr>
        <p:grpSp>
          <p:nvGrpSpPr>
            <p:cNvPr id="23565" name="Group 28">
              <a:extLst>
                <a:ext uri="{FF2B5EF4-FFF2-40B4-BE49-F238E27FC236}">
                  <a16:creationId xmlns:a16="http://schemas.microsoft.com/office/drawing/2014/main" id="{76AAFD5B-E4CB-46D6-B776-187E157D4F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1600" y="3352800"/>
              <a:ext cx="2914650" cy="1438275"/>
              <a:chOff x="5181600" y="3352800"/>
              <a:chExt cx="2914650" cy="1438275"/>
            </a:xfrm>
          </p:grpSpPr>
          <p:pic>
            <p:nvPicPr>
              <p:cNvPr id="23570" name="Picture 19">
                <a:extLst>
                  <a:ext uri="{FF2B5EF4-FFF2-40B4-BE49-F238E27FC236}">
                    <a16:creationId xmlns:a16="http://schemas.microsoft.com/office/drawing/2014/main" id="{DC66B9C3-B4B4-4305-1F63-0A136952C8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1600" y="3352800"/>
                <a:ext cx="2914650" cy="1438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3571" name="Straight Connector 34">
                <a:extLst>
                  <a:ext uri="{FF2B5EF4-FFF2-40B4-BE49-F238E27FC236}">
                    <a16:creationId xmlns:a16="http://schemas.microsoft.com/office/drawing/2014/main" id="{F109707C-8C08-7D27-0D74-3F98F7223F7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5334000" y="3886200"/>
                <a:ext cx="1676400" cy="0"/>
              </a:xfrm>
              <a:prstGeom prst="line">
                <a:avLst/>
              </a:prstGeom>
              <a:noFill/>
              <a:ln w="349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6" name="Object 25">
                  <a:extLst>
                    <a:ext uri="{FF2B5EF4-FFF2-40B4-BE49-F238E27FC236}">
                      <a16:creationId xmlns:a16="http://schemas.microsoft.com/office/drawing/2014/main" id="{263FAF7E-72AD-94C3-1C65-14718CB9BEE2}"/>
                    </a:ext>
                  </a:extLst>
                </p:cNvPr>
                <p:cNvSpPr txBox="1"/>
                <p:nvPr/>
              </p:nvSpPr>
              <p:spPr bwMode="auto">
                <a:xfrm>
                  <a:off x="5638800" y="3810000"/>
                  <a:ext cx="746125" cy="34766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3566" name="Object 25">
                  <a:extLst>
                    <a:ext uri="{FF2B5EF4-FFF2-40B4-BE49-F238E27FC236}">
                      <a16:creationId xmlns:a16="http://schemas.microsoft.com/office/drawing/2014/main" id="{263FAF7E-72AD-94C3-1C65-14718CB9BE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638800" y="3810000"/>
                  <a:ext cx="746125" cy="347663"/>
                </a:xfrm>
                <a:prstGeom prst="rect">
                  <a:avLst/>
                </a:prstGeom>
                <a:blipFill>
                  <a:blip r:embed="rId16"/>
                  <a:stretch>
                    <a:fillRect t="-1754" r="-5738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7" name="Object 26">
                  <a:extLst>
                    <a:ext uri="{FF2B5EF4-FFF2-40B4-BE49-F238E27FC236}">
                      <a16:creationId xmlns:a16="http://schemas.microsoft.com/office/drawing/2014/main" id="{34A61D6B-548E-6984-BE8D-4E615333321E}"/>
                    </a:ext>
                  </a:extLst>
                </p:cNvPr>
                <p:cNvSpPr txBox="1"/>
                <p:nvPr/>
              </p:nvSpPr>
              <p:spPr bwMode="auto">
                <a:xfrm>
                  <a:off x="7720013" y="3733800"/>
                  <a:ext cx="850900" cy="34766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67" name="Object 26">
                  <a:extLst>
                    <a:ext uri="{FF2B5EF4-FFF2-40B4-BE49-F238E27FC236}">
                      <a16:creationId xmlns:a16="http://schemas.microsoft.com/office/drawing/2014/main" id="{34A61D6B-548E-6984-BE8D-4E615333321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720013" y="3733800"/>
                  <a:ext cx="850900" cy="347663"/>
                </a:xfrm>
                <a:prstGeom prst="rect">
                  <a:avLst/>
                </a:prstGeom>
                <a:blipFill>
                  <a:blip r:embed="rId17"/>
                  <a:stretch>
                    <a:fillRect t="-175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8" name="Object 27">
                  <a:extLst>
                    <a:ext uri="{FF2B5EF4-FFF2-40B4-BE49-F238E27FC236}">
                      <a16:creationId xmlns:a16="http://schemas.microsoft.com/office/drawing/2014/main" id="{D997DB4A-0055-D414-712D-DECE852B8882}"/>
                    </a:ext>
                  </a:extLst>
                </p:cNvPr>
                <p:cNvSpPr txBox="1"/>
                <p:nvPr/>
              </p:nvSpPr>
              <p:spPr bwMode="auto">
                <a:xfrm>
                  <a:off x="5562600" y="3040063"/>
                  <a:ext cx="850900" cy="3651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𝑥𝑦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𝑥𝑦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68" name="Object 27">
                  <a:extLst>
                    <a:ext uri="{FF2B5EF4-FFF2-40B4-BE49-F238E27FC236}">
                      <a16:creationId xmlns:a16="http://schemas.microsoft.com/office/drawing/2014/main" id="{D997DB4A-0055-D414-712D-DECE852B88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562600" y="3040063"/>
                  <a:ext cx="850900" cy="365125"/>
                </a:xfrm>
                <a:prstGeom prst="rect">
                  <a:avLst/>
                </a:prstGeom>
                <a:blipFill>
                  <a:blip r:embed="rId18"/>
                  <a:stretch>
                    <a:fillRect t="-169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569" name="Object 28">
                  <a:extLst>
                    <a:ext uri="{FF2B5EF4-FFF2-40B4-BE49-F238E27FC236}">
                      <a16:creationId xmlns:a16="http://schemas.microsoft.com/office/drawing/2014/main" id="{90C3E4FA-F51B-2288-179B-7C3CAF9C7CE9}"/>
                    </a:ext>
                  </a:extLst>
                </p:cNvPr>
                <p:cNvSpPr txBox="1"/>
                <p:nvPr/>
              </p:nvSpPr>
              <p:spPr bwMode="auto">
                <a:xfrm>
                  <a:off x="4656138" y="4732338"/>
                  <a:ext cx="833437" cy="3476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>
                  <a:normAutofit fontScale="4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𝑥𝑧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𝑥𝑧</m:t>
                            </m:r>
                          </m:sub>
                        </m:sSub>
                      </m:oMath>
                    </m:oMathPara>
                  </a14:m>
                  <a:endParaRPr lang="en-IN"/>
                </a:p>
              </p:txBody>
            </p:sp>
          </mc:Choice>
          <mc:Fallback xmlns="">
            <p:sp>
              <p:nvSpPr>
                <p:cNvPr id="23569" name="Object 28">
                  <a:extLst>
                    <a:ext uri="{FF2B5EF4-FFF2-40B4-BE49-F238E27FC236}">
                      <a16:creationId xmlns:a16="http://schemas.microsoft.com/office/drawing/2014/main" id="{90C3E4FA-F51B-2288-179B-7C3CAF9C7C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56138" y="4732338"/>
                  <a:ext cx="833437" cy="347662"/>
                </a:xfrm>
                <a:prstGeom prst="rect">
                  <a:avLst/>
                </a:prstGeom>
                <a:blipFill>
                  <a:blip r:embed="rId19"/>
                  <a:stretch>
                    <a:fillRect t="-1754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12DBA0F-69F8-A31E-3F3F-93275F45F84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199B8D97-E100-0318-DEAE-6EDE1E4DF3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32558E08-3E9E-FD8F-7DA8-EB4266EA63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CC6CE700-00BA-1D48-C790-925DE7B032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93DEF5CB-8691-1BD9-9683-9D67C21F0D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17D5215-40A9-C7B5-40AF-A7DBFFC60B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021" name="Rectangle 10">
                      <a:extLst>
                        <a:ext uri="{FF2B5EF4-FFF2-40B4-BE49-F238E27FC236}">
                          <a16:creationId xmlns:a16="http://schemas.microsoft.com/office/drawing/2014/main" id="{CED9134E-AF47-4291-43AB-5EBA7ECBAD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22" name="Rectangle 11">
                      <a:extLst>
                        <a:ext uri="{FF2B5EF4-FFF2-40B4-BE49-F238E27FC236}">
                          <a16:creationId xmlns:a16="http://schemas.microsoft.com/office/drawing/2014/main" id="{ABE645D8-8B3C-A946-F182-FFF8516C90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6D5761D6-88B8-5CDA-C730-F79AAC3972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019" name="Rectangle 13">
                      <a:extLst>
                        <a:ext uri="{FF2B5EF4-FFF2-40B4-BE49-F238E27FC236}">
                          <a16:creationId xmlns:a16="http://schemas.microsoft.com/office/drawing/2014/main" id="{7B15416F-2959-67B4-548C-0EFE988957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20" name="Rectangle 14">
                      <a:extLst>
                        <a:ext uri="{FF2B5EF4-FFF2-40B4-BE49-F238E27FC236}">
                          <a16:creationId xmlns:a16="http://schemas.microsoft.com/office/drawing/2014/main" id="{35313AF3-5720-431C-77BB-11D03B1235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B2DB229-F528-ED4E-4132-ACD418A11C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3017" name="Rectangle 43016">
                      <a:extLst>
                        <a:ext uri="{FF2B5EF4-FFF2-40B4-BE49-F238E27FC236}">
                          <a16:creationId xmlns:a16="http://schemas.microsoft.com/office/drawing/2014/main" id="{7F8ECC0B-C960-2CA8-AC33-023212F137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8" name="Rectangle 43017">
                      <a:extLst>
                        <a:ext uri="{FF2B5EF4-FFF2-40B4-BE49-F238E27FC236}">
                          <a16:creationId xmlns:a16="http://schemas.microsoft.com/office/drawing/2014/main" id="{093F80A2-6A63-6030-DE57-E02464D2D2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008" name="Group 18">
                    <a:extLst>
                      <a:ext uri="{FF2B5EF4-FFF2-40B4-BE49-F238E27FC236}">
                        <a16:creationId xmlns:a16="http://schemas.microsoft.com/office/drawing/2014/main" id="{03877953-FFD0-18DC-45D1-E78C65A758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3009" name="Rectangle 19">
                      <a:extLst>
                        <a:ext uri="{FF2B5EF4-FFF2-40B4-BE49-F238E27FC236}">
                          <a16:creationId xmlns:a16="http://schemas.microsoft.com/office/drawing/2014/main" id="{E4E4C5DF-786D-2F8A-8BFB-2E054FEFD8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010" name="Rectangle 20">
                      <a:extLst>
                        <a:ext uri="{FF2B5EF4-FFF2-40B4-BE49-F238E27FC236}">
                          <a16:creationId xmlns:a16="http://schemas.microsoft.com/office/drawing/2014/main" id="{18B6FA28-3FAA-4698-FCF6-DAB3ECC041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A411A9B8-3AE6-673B-0D4F-F54F4D6F07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D631A46-1C15-AB66-461A-89D60E935D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554" name="Title 1">
            <a:extLst>
              <a:ext uri="{FF2B5EF4-FFF2-40B4-BE49-F238E27FC236}">
                <a16:creationId xmlns:a16="http://schemas.microsoft.com/office/drawing/2014/main" id="{8244F4F3-6E21-7DFB-CE40-679AC3887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6276632" cy="762000"/>
          </a:xfrm>
        </p:spPr>
        <p:txBody>
          <a:bodyPr/>
          <a:lstStyle/>
          <a:p>
            <a:r>
              <a:rPr lang="en-US" altLang="en-US" sz="2800" dirty="0"/>
              <a:t>Pressure as Surface Force per unit area : A Component of Tensor in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A7A079D-B91C-09AB-C4F6-AD6BCCA41600}"/>
                  </a:ext>
                </a:extLst>
              </p:cNvPr>
              <p:cNvSpPr txBox="1"/>
              <p:nvPr/>
            </p:nvSpPr>
            <p:spPr>
              <a:xfrm>
                <a:off x="2057400" y="2069068"/>
                <a:ext cx="4188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A7A079D-B91C-09AB-C4F6-AD6BCCA41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069068"/>
                <a:ext cx="418833" cy="369332"/>
              </a:xfrm>
              <a:prstGeom prst="rect">
                <a:avLst/>
              </a:prstGeom>
              <a:blipFill>
                <a:blip r:embed="rId22"/>
                <a:stretch>
                  <a:fillRect l="-17647" r="-14706" b="-262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00E900-A022-E2FA-3BA4-FC406E61EFC1}"/>
                  </a:ext>
                </a:extLst>
              </p:cNvPr>
              <p:cNvSpPr txBox="1"/>
              <p:nvPr/>
            </p:nvSpPr>
            <p:spPr>
              <a:xfrm>
                <a:off x="2971800" y="2450068"/>
                <a:ext cx="39639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C00E900-A022-E2FA-3BA4-FC406E61E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2450068"/>
                <a:ext cx="396391" cy="369332"/>
              </a:xfrm>
              <a:prstGeom prst="rect">
                <a:avLst/>
              </a:prstGeom>
              <a:blipFill>
                <a:blip r:embed="rId23"/>
                <a:stretch>
                  <a:fillRect l="-18462" r="-6154" b="-81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ED0B32-AEF1-A9A3-3660-7A7D64AFA790}"/>
                  </a:ext>
                </a:extLst>
              </p:cNvPr>
              <p:cNvSpPr txBox="1"/>
              <p:nvPr/>
            </p:nvSpPr>
            <p:spPr>
              <a:xfrm>
                <a:off x="3261209" y="1524000"/>
                <a:ext cx="41485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ED0B32-AEF1-A9A3-3660-7A7D64AFA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209" y="1524000"/>
                <a:ext cx="414857" cy="369332"/>
              </a:xfrm>
              <a:prstGeom prst="rect">
                <a:avLst/>
              </a:prstGeom>
              <a:blipFill>
                <a:blip r:embed="rId24"/>
                <a:stretch>
                  <a:fillRect l="-16176" r="-7353" b="-81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28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3011" grpId="0"/>
      <p:bldP spid="43012" grpId="0"/>
      <p:bldP spid="43013" grpId="0"/>
      <p:bldP spid="43014" grpId="0"/>
      <p:bldP spid="43015" grpId="0"/>
      <p:bldP spid="430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>
            <a:extLst>
              <a:ext uri="{FF2B5EF4-FFF2-40B4-BE49-F238E27FC236}">
                <a16:creationId xmlns:a16="http://schemas.microsoft.com/office/drawing/2014/main" id="{99CE2C47-872F-677E-F640-46B4BA757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6324600" cy="542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1">
            <a:extLst>
              <a:ext uri="{FF2B5EF4-FFF2-40B4-BE49-F238E27FC236}">
                <a16:creationId xmlns:a16="http://schemas.microsoft.com/office/drawing/2014/main" id="{2B202D38-6BCD-0BE9-07BB-20AB77E37B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304799"/>
            <a:ext cx="6156324" cy="880237"/>
          </a:xfrm>
        </p:spPr>
        <p:txBody>
          <a:bodyPr/>
          <a:lstStyle/>
          <a:p>
            <a:r>
              <a:rPr lang="en-US" altLang="en-US" sz="2800" dirty="0"/>
              <a:t>    General Stress Condition on A Fluid Element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F633FD-DD08-3B19-BB1B-A61581745D4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928B4BC1-756B-B832-9C2A-42CA867FBB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764DE6E5-DA57-31A5-46CA-D1F39A4A7D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D006BA4C-2929-9630-4A81-47D5E30C9A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B56259B0-C800-1DD2-5F57-D7C29589CE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314ED391-B686-06B9-18C1-61E342EBB9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582" name="Rectangle 10">
                      <a:extLst>
                        <a:ext uri="{FF2B5EF4-FFF2-40B4-BE49-F238E27FC236}">
                          <a16:creationId xmlns:a16="http://schemas.microsoft.com/office/drawing/2014/main" id="{7FCDB1CA-670E-84DF-96BE-E2C13F39F8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583" name="Rectangle 11">
                      <a:extLst>
                        <a:ext uri="{FF2B5EF4-FFF2-40B4-BE49-F238E27FC236}">
                          <a16:creationId xmlns:a16="http://schemas.microsoft.com/office/drawing/2014/main" id="{9F69BD63-7F37-1AAB-2ED0-DE83D04BBB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3B4191B9-8495-011A-B927-9816968A6C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580" name="Rectangle 13">
                      <a:extLst>
                        <a:ext uri="{FF2B5EF4-FFF2-40B4-BE49-F238E27FC236}">
                          <a16:creationId xmlns:a16="http://schemas.microsoft.com/office/drawing/2014/main" id="{93A0068E-FDAF-2E84-FA09-7DF042737C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581" name="Rectangle 14">
                      <a:extLst>
                        <a:ext uri="{FF2B5EF4-FFF2-40B4-BE49-F238E27FC236}">
                          <a16:creationId xmlns:a16="http://schemas.microsoft.com/office/drawing/2014/main" id="{5197123E-B2B6-A32D-DC27-F7327A5B59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455DA1D7-8349-9465-C453-36ACD6F404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576" name="Rectangle 24575">
                      <a:extLst>
                        <a:ext uri="{FF2B5EF4-FFF2-40B4-BE49-F238E27FC236}">
                          <a16:creationId xmlns:a16="http://schemas.microsoft.com/office/drawing/2014/main" id="{02DB6AD3-E1C8-6A97-A922-979C683EAB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577" name="Rectangle 24576">
                      <a:extLst>
                        <a:ext uri="{FF2B5EF4-FFF2-40B4-BE49-F238E27FC236}">
                          <a16:creationId xmlns:a16="http://schemas.microsoft.com/office/drawing/2014/main" id="{B6D0A2D1-22B3-C86E-E120-6BEEED2420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E8A38972-1EEA-D92B-B438-372FD52558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0FF76F9C-4C40-CCA1-AD1B-9C36E52DD6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E455301A-F522-3605-7593-BFEC9F19F9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E654B8C1-2678-C31A-19E3-74BA600388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0F2734-9B41-8F3B-C582-7A3C8F13A0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73B8DE2B-5878-CE0F-DA35-D8BEB5752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Force Balance on A Plane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32D531-03E9-ABEC-5C4B-55B98040A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14437"/>
            <a:ext cx="5211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Force Balance on Plane </a:t>
            </a:r>
            <a:r>
              <a:rPr lang="en-US" altLang="en-US" sz="2400" i="1" dirty="0"/>
              <a:t>x</a:t>
            </a:r>
            <a:r>
              <a:rPr lang="en-US" altLang="en-US" sz="2400" dirty="0"/>
              <a:t> in </a:t>
            </a:r>
            <a:r>
              <a:rPr lang="en-US" altLang="en-US" sz="2400" i="1" dirty="0"/>
              <a:t>x</a:t>
            </a:r>
            <a:r>
              <a:rPr lang="en-US" altLang="en-US" sz="2400" dirty="0"/>
              <a:t> direction: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BB5786-CB52-7513-FCDA-C157C7EC01A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5C4B9A8E-920E-4A2D-6136-3B53288F7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0C6151EB-A98A-608B-93E8-E11FEE0A07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B1BC820-A835-D80C-FA23-E9B18955F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15C25747-739B-4B63-89D5-226B2FFD1A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235C984-1380-B0EA-4CAA-F1F6E04EBB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610" name="Rectangle 10">
                      <a:extLst>
                        <a:ext uri="{FF2B5EF4-FFF2-40B4-BE49-F238E27FC236}">
                          <a16:creationId xmlns:a16="http://schemas.microsoft.com/office/drawing/2014/main" id="{56E4ED7C-CC69-1C15-91A0-A2FA338B55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1" name="Rectangle 11">
                      <a:extLst>
                        <a:ext uri="{FF2B5EF4-FFF2-40B4-BE49-F238E27FC236}">
                          <a16:creationId xmlns:a16="http://schemas.microsoft.com/office/drawing/2014/main" id="{A9324742-77A4-F720-13E9-6B85A4EE67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0" name="Group 25599">
                    <a:extLst>
                      <a:ext uri="{FF2B5EF4-FFF2-40B4-BE49-F238E27FC236}">
                        <a16:creationId xmlns:a16="http://schemas.microsoft.com/office/drawing/2014/main" id="{4AB56D28-1A14-2F04-5252-38371A0CF4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608" name="Rectangle 13">
                      <a:extLst>
                        <a:ext uri="{FF2B5EF4-FFF2-40B4-BE49-F238E27FC236}">
                          <a16:creationId xmlns:a16="http://schemas.microsoft.com/office/drawing/2014/main" id="{3006365B-E136-34A1-3FFE-3E4C110478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9" name="Rectangle 14">
                      <a:extLst>
                        <a:ext uri="{FF2B5EF4-FFF2-40B4-BE49-F238E27FC236}">
                          <a16:creationId xmlns:a16="http://schemas.microsoft.com/office/drawing/2014/main" id="{9A1D3773-EC06-2236-0C69-7BB2D3D76A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1" name="Group 25600">
                    <a:extLst>
                      <a:ext uri="{FF2B5EF4-FFF2-40B4-BE49-F238E27FC236}">
                        <a16:creationId xmlns:a16="http://schemas.microsoft.com/office/drawing/2014/main" id="{BEDC35FA-147C-F321-6F92-2FA16F2D20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5606" name="Rectangle 25605">
                      <a:extLst>
                        <a:ext uri="{FF2B5EF4-FFF2-40B4-BE49-F238E27FC236}">
                          <a16:creationId xmlns:a16="http://schemas.microsoft.com/office/drawing/2014/main" id="{8B41B0C2-223A-65B6-BFB0-52E428453C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7" name="Rectangle 25606">
                      <a:extLst>
                        <a:ext uri="{FF2B5EF4-FFF2-40B4-BE49-F238E27FC236}">
                          <a16:creationId xmlns:a16="http://schemas.microsoft.com/office/drawing/2014/main" id="{91C7A22B-7D0E-E48A-8BED-7A2A9A1AD8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3" name="Group 18">
                    <a:extLst>
                      <a:ext uri="{FF2B5EF4-FFF2-40B4-BE49-F238E27FC236}">
                        <a16:creationId xmlns:a16="http://schemas.microsoft.com/office/drawing/2014/main" id="{57CEFCBC-ADC1-CAE8-21C1-60DFAAC023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604" name="Rectangle 19">
                      <a:extLst>
                        <a:ext uri="{FF2B5EF4-FFF2-40B4-BE49-F238E27FC236}">
                          <a16:creationId xmlns:a16="http://schemas.microsoft.com/office/drawing/2014/main" id="{464B62B5-C9F6-0D61-7364-362AA50634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5" name="Rectangle 20">
                      <a:extLst>
                        <a:ext uri="{FF2B5EF4-FFF2-40B4-BE49-F238E27FC236}">
                          <a16:creationId xmlns:a16="http://schemas.microsoft.com/office/drawing/2014/main" id="{E3F113E3-728F-A951-859B-DC09F96F8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427BABA5-AE20-90E3-770F-C9CD8860BC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E389730-D080-905E-DE4A-814BD01F49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73E9E0-BE2E-6361-AC49-C825B25BE9E6}"/>
              </a:ext>
            </a:extLst>
          </p:cNvPr>
          <p:cNvGrpSpPr/>
          <p:nvPr/>
        </p:nvGrpSpPr>
        <p:grpSpPr>
          <a:xfrm>
            <a:off x="3717678" y="2438400"/>
            <a:ext cx="4909044" cy="4114800"/>
            <a:chOff x="3717678" y="2438400"/>
            <a:chExt cx="4909044" cy="41148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B41477A-1768-ADEA-9680-0E07B6F3B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6392" y="2563813"/>
              <a:ext cx="4259408" cy="383698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8E4508-3009-4A56-7BE9-140BD9BE0ECC}"/>
                </a:ext>
              </a:extLst>
            </p:cNvPr>
            <p:cNvSpPr txBox="1"/>
            <p:nvPr/>
          </p:nvSpPr>
          <p:spPr>
            <a:xfrm>
              <a:off x="8305800" y="4953000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x</a:t>
              </a:r>
              <a:endParaRPr lang="en-IN" i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DD25545-C3A5-8850-7F2F-1011B2AC66A6}"/>
                </a:ext>
              </a:extLst>
            </p:cNvPr>
            <p:cNvSpPr txBox="1"/>
            <p:nvPr/>
          </p:nvSpPr>
          <p:spPr>
            <a:xfrm>
              <a:off x="3717678" y="6091535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y</a:t>
              </a:r>
              <a:endParaRPr lang="en-IN" i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F81678-185F-B211-0817-6ED7A7DDA4F1}"/>
                </a:ext>
              </a:extLst>
            </p:cNvPr>
            <p:cNvSpPr txBox="1"/>
            <p:nvPr/>
          </p:nvSpPr>
          <p:spPr>
            <a:xfrm>
              <a:off x="5714908" y="24384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  <a:endParaRPr lang="en-IN" i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5C840036-965E-8459-58E0-76CCCE9CFB2B}"/>
                  </a:ext>
                </a:extLst>
              </p:cNvPr>
              <p:cNvSpPr txBox="1"/>
              <p:nvPr/>
            </p:nvSpPr>
            <p:spPr bwMode="auto">
              <a:xfrm>
                <a:off x="3451225" y="4597400"/>
                <a:ext cx="1577975" cy="812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5C840036-965E-8459-58E0-76CCCE9CF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51225" y="4597400"/>
                <a:ext cx="1577975" cy="8128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9D1E7D81-A5E8-5872-C032-275171AD5897}"/>
                  </a:ext>
                </a:extLst>
              </p:cNvPr>
              <p:cNvSpPr txBox="1"/>
              <p:nvPr/>
            </p:nvSpPr>
            <p:spPr bwMode="auto">
              <a:xfrm>
                <a:off x="5797550" y="3532187"/>
                <a:ext cx="3041650" cy="8874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9D1E7D81-A5E8-5872-C032-275171AD5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7550" y="3532187"/>
                <a:ext cx="3041650" cy="8874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036" name="Object 4">
                <a:extLst>
                  <a:ext uri="{FF2B5EF4-FFF2-40B4-BE49-F238E27FC236}">
                    <a16:creationId xmlns:a16="http://schemas.microsoft.com/office/drawing/2014/main" id="{5FAFB786-0380-966A-EE32-FE48F979EF20}"/>
                  </a:ext>
                </a:extLst>
              </p:cNvPr>
              <p:cNvSpPr txBox="1"/>
              <p:nvPr/>
            </p:nvSpPr>
            <p:spPr bwMode="auto">
              <a:xfrm>
                <a:off x="1276350" y="1600200"/>
                <a:ext cx="6535738" cy="9890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4036" name="Object 4">
                <a:extLst>
                  <a:ext uri="{FF2B5EF4-FFF2-40B4-BE49-F238E27FC236}">
                    <a16:creationId xmlns:a16="http://schemas.microsoft.com/office/drawing/2014/main" id="{5FAFB786-0380-966A-EE32-FE48F979E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6350" y="1600200"/>
                <a:ext cx="6535738" cy="9890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B222BF-6EEC-5802-09BA-015AE9EDB07A}"/>
                  </a:ext>
                </a:extLst>
              </p:cNvPr>
              <p:cNvSpPr txBox="1"/>
              <p:nvPr/>
            </p:nvSpPr>
            <p:spPr>
              <a:xfrm>
                <a:off x="381000" y="3031680"/>
                <a:ext cx="4572000" cy="7946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B222BF-6EEC-5802-09BA-015AE9EDB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031680"/>
                <a:ext cx="4572000" cy="79464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0" grpId="0" animBg="1"/>
      <p:bldP spid="44036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1E1CA65-1111-691E-07EB-5CC626200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7122" y="2247900"/>
            <a:ext cx="5293078" cy="4610100"/>
          </a:xfrm>
          <a:prstGeom prst="rect">
            <a:avLst/>
          </a:prstGeom>
        </p:spPr>
      </p:pic>
      <p:sp>
        <p:nvSpPr>
          <p:cNvPr id="25602" name="Title 1">
            <a:extLst>
              <a:ext uri="{FF2B5EF4-FFF2-40B4-BE49-F238E27FC236}">
                <a16:creationId xmlns:a16="http://schemas.microsoft.com/office/drawing/2014/main" id="{73B8DE2B-5878-CE0F-DA35-D8BEB5752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Force Balance on A Plane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4571D-0CA3-A5FF-90B1-917B247CA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371600"/>
            <a:ext cx="5108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Force Balance on Plane x in </a:t>
            </a:r>
            <a:r>
              <a:rPr lang="en-US" altLang="en-US" sz="2400" i="1" dirty="0"/>
              <a:t>y</a:t>
            </a:r>
            <a:r>
              <a:rPr lang="en-US" altLang="en-US" sz="2400" dirty="0"/>
              <a:t> direction: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9">
                <a:extLst>
                  <a:ext uri="{FF2B5EF4-FFF2-40B4-BE49-F238E27FC236}">
                    <a16:creationId xmlns:a16="http://schemas.microsoft.com/office/drawing/2014/main" id="{87004CB4-EBEA-7734-903C-0764381A173D}"/>
                  </a:ext>
                </a:extLst>
              </p:cNvPr>
              <p:cNvSpPr txBox="1"/>
              <p:nvPr/>
            </p:nvSpPr>
            <p:spPr bwMode="auto">
              <a:xfrm>
                <a:off x="685800" y="1752600"/>
                <a:ext cx="6623050" cy="1104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9">
                <a:extLst>
                  <a:ext uri="{FF2B5EF4-FFF2-40B4-BE49-F238E27FC236}">
                    <a16:creationId xmlns:a16="http://schemas.microsoft.com/office/drawing/2014/main" id="{87004CB4-EBEA-7734-903C-0764381A1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1752600"/>
                <a:ext cx="6623050" cy="11049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DBB5786-CB52-7513-FCDA-C157C7EC01A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5C4B9A8E-920E-4A2D-6136-3B53288F7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0C6151EB-A98A-608B-93E8-E11FEE0A07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B1BC820-A835-D80C-FA23-E9B18955F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15C25747-739B-4B63-89D5-226B2FFD1A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235C984-1380-B0EA-4CAA-F1F6E04EBB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610" name="Rectangle 10">
                      <a:extLst>
                        <a:ext uri="{FF2B5EF4-FFF2-40B4-BE49-F238E27FC236}">
                          <a16:creationId xmlns:a16="http://schemas.microsoft.com/office/drawing/2014/main" id="{56E4ED7C-CC69-1C15-91A0-A2FA338B55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1" name="Rectangle 11">
                      <a:extLst>
                        <a:ext uri="{FF2B5EF4-FFF2-40B4-BE49-F238E27FC236}">
                          <a16:creationId xmlns:a16="http://schemas.microsoft.com/office/drawing/2014/main" id="{A9324742-77A4-F720-13E9-6B85A4EE67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0" name="Group 25599">
                    <a:extLst>
                      <a:ext uri="{FF2B5EF4-FFF2-40B4-BE49-F238E27FC236}">
                        <a16:creationId xmlns:a16="http://schemas.microsoft.com/office/drawing/2014/main" id="{4AB56D28-1A14-2F04-5252-38371A0CF4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608" name="Rectangle 13">
                      <a:extLst>
                        <a:ext uri="{FF2B5EF4-FFF2-40B4-BE49-F238E27FC236}">
                          <a16:creationId xmlns:a16="http://schemas.microsoft.com/office/drawing/2014/main" id="{3006365B-E136-34A1-3FFE-3E4C110478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9" name="Rectangle 14">
                      <a:extLst>
                        <a:ext uri="{FF2B5EF4-FFF2-40B4-BE49-F238E27FC236}">
                          <a16:creationId xmlns:a16="http://schemas.microsoft.com/office/drawing/2014/main" id="{9A1D3773-EC06-2236-0C69-7BB2D3D76A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1" name="Group 25600">
                    <a:extLst>
                      <a:ext uri="{FF2B5EF4-FFF2-40B4-BE49-F238E27FC236}">
                        <a16:creationId xmlns:a16="http://schemas.microsoft.com/office/drawing/2014/main" id="{BEDC35FA-147C-F321-6F92-2FA16F2D20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5606" name="Rectangle 25605">
                      <a:extLst>
                        <a:ext uri="{FF2B5EF4-FFF2-40B4-BE49-F238E27FC236}">
                          <a16:creationId xmlns:a16="http://schemas.microsoft.com/office/drawing/2014/main" id="{8B41B0C2-223A-65B6-BFB0-52E428453C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7" name="Rectangle 25606">
                      <a:extLst>
                        <a:ext uri="{FF2B5EF4-FFF2-40B4-BE49-F238E27FC236}">
                          <a16:creationId xmlns:a16="http://schemas.microsoft.com/office/drawing/2014/main" id="{91C7A22B-7D0E-E48A-8BED-7A2A9A1AD8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3" name="Group 18">
                    <a:extLst>
                      <a:ext uri="{FF2B5EF4-FFF2-40B4-BE49-F238E27FC236}">
                        <a16:creationId xmlns:a16="http://schemas.microsoft.com/office/drawing/2014/main" id="{57CEFCBC-ADC1-CAE8-21C1-60DFAAC023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604" name="Rectangle 19">
                      <a:extLst>
                        <a:ext uri="{FF2B5EF4-FFF2-40B4-BE49-F238E27FC236}">
                          <a16:creationId xmlns:a16="http://schemas.microsoft.com/office/drawing/2014/main" id="{464B62B5-C9F6-0D61-7364-362AA50634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5" name="Rectangle 20">
                      <a:extLst>
                        <a:ext uri="{FF2B5EF4-FFF2-40B4-BE49-F238E27FC236}">
                          <a16:creationId xmlns:a16="http://schemas.microsoft.com/office/drawing/2014/main" id="{E3F113E3-728F-A951-859B-DC09F96F8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427BABA5-AE20-90E3-770F-C9CD8860BC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E389730-D080-905E-DE4A-814BD01F49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16DECF-3DA8-48FE-3048-5266E35F39A5}"/>
                  </a:ext>
                </a:extLst>
              </p:cNvPr>
              <p:cNvSpPr txBox="1"/>
              <p:nvPr/>
            </p:nvSpPr>
            <p:spPr>
              <a:xfrm>
                <a:off x="972961" y="3026646"/>
                <a:ext cx="2286000" cy="804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𝑥𝑦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416DECF-3DA8-48FE-3048-5266E35F3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961" y="3026646"/>
                <a:ext cx="2286000" cy="8047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018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27EAC71-611D-8A85-7A7D-B3E7AC6B2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12" y="2365375"/>
            <a:ext cx="4701655" cy="4111625"/>
          </a:xfrm>
          <a:prstGeom prst="rect">
            <a:avLst/>
          </a:prstGeom>
        </p:spPr>
      </p:pic>
      <p:sp>
        <p:nvSpPr>
          <p:cNvPr id="25602" name="Title 1">
            <a:extLst>
              <a:ext uri="{FF2B5EF4-FFF2-40B4-BE49-F238E27FC236}">
                <a16:creationId xmlns:a16="http://schemas.microsoft.com/office/drawing/2014/main" id="{73B8DE2B-5878-CE0F-DA35-D8BEB5752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Force Balance on A Plane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24EB5B-F600-D593-B578-9E14C56D6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5092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Force Balance on Plane x in </a:t>
            </a:r>
            <a:r>
              <a:rPr lang="en-US" altLang="en-US" sz="2400" i="1" dirty="0"/>
              <a:t>z</a:t>
            </a:r>
            <a:r>
              <a:rPr lang="en-US" altLang="en-US" sz="2400" dirty="0"/>
              <a:t> direction: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10">
                <a:extLst>
                  <a:ext uri="{FF2B5EF4-FFF2-40B4-BE49-F238E27FC236}">
                    <a16:creationId xmlns:a16="http://schemas.microsoft.com/office/drawing/2014/main" id="{C9D6D0B4-BDA0-1691-FEC6-BC549CA12140}"/>
                  </a:ext>
                </a:extLst>
              </p:cNvPr>
              <p:cNvSpPr txBox="1"/>
              <p:nvPr/>
            </p:nvSpPr>
            <p:spPr bwMode="auto">
              <a:xfrm>
                <a:off x="609600" y="1676400"/>
                <a:ext cx="6623050" cy="989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𝑥𝑥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𝑥𝑧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10">
                <a:extLst>
                  <a:ext uri="{FF2B5EF4-FFF2-40B4-BE49-F238E27FC236}">
                    <a16:creationId xmlns:a16="http://schemas.microsoft.com/office/drawing/2014/main" id="{C9D6D0B4-BDA0-1691-FEC6-BC549CA12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676400"/>
                <a:ext cx="6623050" cy="989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DBB5786-CB52-7513-FCDA-C157C7EC01A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5C4B9A8E-920E-4A2D-6136-3B53288F7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0C6151EB-A98A-608B-93E8-E11FEE0A07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B1BC820-A835-D80C-FA23-E9B18955F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15C25747-739B-4B63-89D5-226B2FFD1A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235C984-1380-B0EA-4CAA-F1F6E04EBB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610" name="Rectangle 10">
                      <a:extLst>
                        <a:ext uri="{FF2B5EF4-FFF2-40B4-BE49-F238E27FC236}">
                          <a16:creationId xmlns:a16="http://schemas.microsoft.com/office/drawing/2014/main" id="{56E4ED7C-CC69-1C15-91A0-A2FA338B55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11" name="Rectangle 11">
                      <a:extLst>
                        <a:ext uri="{FF2B5EF4-FFF2-40B4-BE49-F238E27FC236}">
                          <a16:creationId xmlns:a16="http://schemas.microsoft.com/office/drawing/2014/main" id="{A9324742-77A4-F720-13E9-6B85A4EE67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0" name="Group 25599">
                    <a:extLst>
                      <a:ext uri="{FF2B5EF4-FFF2-40B4-BE49-F238E27FC236}">
                        <a16:creationId xmlns:a16="http://schemas.microsoft.com/office/drawing/2014/main" id="{4AB56D28-1A14-2F04-5252-38371A0CF4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608" name="Rectangle 13">
                      <a:extLst>
                        <a:ext uri="{FF2B5EF4-FFF2-40B4-BE49-F238E27FC236}">
                          <a16:creationId xmlns:a16="http://schemas.microsoft.com/office/drawing/2014/main" id="{3006365B-E136-34A1-3FFE-3E4C110478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9" name="Rectangle 14">
                      <a:extLst>
                        <a:ext uri="{FF2B5EF4-FFF2-40B4-BE49-F238E27FC236}">
                          <a16:creationId xmlns:a16="http://schemas.microsoft.com/office/drawing/2014/main" id="{9A1D3773-EC06-2236-0C69-7BB2D3D76A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1" name="Group 25600">
                    <a:extLst>
                      <a:ext uri="{FF2B5EF4-FFF2-40B4-BE49-F238E27FC236}">
                        <a16:creationId xmlns:a16="http://schemas.microsoft.com/office/drawing/2014/main" id="{BEDC35FA-147C-F321-6F92-2FA16F2D20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5606" name="Rectangle 25605">
                      <a:extLst>
                        <a:ext uri="{FF2B5EF4-FFF2-40B4-BE49-F238E27FC236}">
                          <a16:creationId xmlns:a16="http://schemas.microsoft.com/office/drawing/2014/main" id="{8B41B0C2-223A-65B6-BFB0-52E428453C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7" name="Rectangle 25606">
                      <a:extLst>
                        <a:ext uri="{FF2B5EF4-FFF2-40B4-BE49-F238E27FC236}">
                          <a16:creationId xmlns:a16="http://schemas.microsoft.com/office/drawing/2014/main" id="{91C7A22B-7D0E-E48A-8BED-7A2A9A1AD8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603" name="Group 18">
                    <a:extLst>
                      <a:ext uri="{FF2B5EF4-FFF2-40B4-BE49-F238E27FC236}">
                        <a16:creationId xmlns:a16="http://schemas.microsoft.com/office/drawing/2014/main" id="{57CEFCBC-ADC1-CAE8-21C1-60DFAAC023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5604" name="Rectangle 19">
                      <a:extLst>
                        <a:ext uri="{FF2B5EF4-FFF2-40B4-BE49-F238E27FC236}">
                          <a16:creationId xmlns:a16="http://schemas.microsoft.com/office/drawing/2014/main" id="{464B62B5-C9F6-0D61-7364-362AA50634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605" name="Rectangle 20">
                      <a:extLst>
                        <a:ext uri="{FF2B5EF4-FFF2-40B4-BE49-F238E27FC236}">
                          <a16:creationId xmlns:a16="http://schemas.microsoft.com/office/drawing/2014/main" id="{E3F113E3-728F-A951-859B-DC09F96F8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427BABA5-AE20-90E3-770F-C9CD8860BC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E389730-D080-905E-DE4A-814BD01F49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10">
                <a:extLst>
                  <a:ext uri="{FF2B5EF4-FFF2-40B4-BE49-F238E27FC236}">
                    <a16:creationId xmlns:a16="http://schemas.microsoft.com/office/drawing/2014/main" id="{F9BF903C-FBEF-3549-072F-B1946F0A99F7}"/>
                  </a:ext>
                </a:extLst>
              </p:cNvPr>
              <p:cNvSpPr txBox="1"/>
              <p:nvPr/>
            </p:nvSpPr>
            <p:spPr bwMode="auto">
              <a:xfrm>
                <a:off x="1489075" y="2819400"/>
                <a:ext cx="1863725" cy="989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" name="Object 10">
                <a:extLst>
                  <a:ext uri="{FF2B5EF4-FFF2-40B4-BE49-F238E27FC236}">
                    <a16:creationId xmlns:a16="http://schemas.microsoft.com/office/drawing/2014/main" id="{F9BF903C-FBEF-3549-072F-B1946F0A99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9075" y="2819400"/>
                <a:ext cx="1863725" cy="9890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0882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CDA856CB-C882-9AF4-D98B-F30041A835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The Resultant Force on An Element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FB3F5D-8CEC-EBC0-7AD2-D03D2410C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19200"/>
            <a:ext cx="405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resulting Force on Plane </a:t>
            </a:r>
            <a:r>
              <a:rPr lang="en-US" altLang="en-US" sz="2400" i="1" dirty="0"/>
              <a:t>x</a:t>
            </a:r>
            <a:r>
              <a:rPr lang="en-US" alt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8" name="Object 2">
                <a:extLst>
                  <a:ext uri="{FF2B5EF4-FFF2-40B4-BE49-F238E27FC236}">
                    <a16:creationId xmlns:a16="http://schemas.microsoft.com/office/drawing/2014/main" id="{B4A59B3D-85FC-9E11-CB93-8E83F02A3120}"/>
                  </a:ext>
                </a:extLst>
              </p:cNvPr>
              <p:cNvSpPr txBox="1"/>
              <p:nvPr/>
            </p:nvSpPr>
            <p:spPr bwMode="auto">
              <a:xfrm>
                <a:off x="1303338" y="1752600"/>
                <a:ext cx="4846637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5058" name="Object 2">
                <a:extLst>
                  <a:ext uri="{FF2B5EF4-FFF2-40B4-BE49-F238E27FC236}">
                    <a16:creationId xmlns:a16="http://schemas.microsoft.com/office/drawing/2014/main" id="{B4A59B3D-85FC-9E11-CB93-8E83F02A3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03338" y="1752600"/>
                <a:ext cx="4846637" cy="914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2000A27-3EDC-B14B-2B06-3FB4CE5B9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667000"/>
            <a:ext cx="405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resulting Force on Plane y: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625A50-D1B8-6A32-6460-007EEB9D4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343400"/>
            <a:ext cx="4052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The resulting Force on Plane z: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12">
                <a:extLst>
                  <a:ext uri="{FF2B5EF4-FFF2-40B4-BE49-F238E27FC236}">
                    <a16:creationId xmlns:a16="http://schemas.microsoft.com/office/drawing/2014/main" id="{66923E88-3CA4-9B2F-F28F-F887F8A4FC97}"/>
                  </a:ext>
                </a:extLst>
              </p:cNvPr>
              <p:cNvSpPr txBox="1"/>
              <p:nvPr/>
            </p:nvSpPr>
            <p:spPr bwMode="auto">
              <a:xfrm>
                <a:off x="1066800" y="3276600"/>
                <a:ext cx="487045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Object 12">
                <a:extLst>
                  <a:ext uri="{FF2B5EF4-FFF2-40B4-BE49-F238E27FC236}">
                    <a16:creationId xmlns:a16="http://schemas.microsoft.com/office/drawing/2014/main" id="{66923E88-3CA4-9B2F-F28F-F887F8A4FC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3276600"/>
                <a:ext cx="4870450" cy="914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3">
                <a:extLst>
                  <a:ext uri="{FF2B5EF4-FFF2-40B4-BE49-F238E27FC236}">
                    <a16:creationId xmlns:a16="http://schemas.microsoft.com/office/drawing/2014/main" id="{CBD7A3F4-FF5A-1CC4-2075-F5A38858C5B9}"/>
                  </a:ext>
                </a:extLst>
              </p:cNvPr>
              <p:cNvSpPr txBox="1"/>
              <p:nvPr/>
            </p:nvSpPr>
            <p:spPr bwMode="auto">
              <a:xfrm>
                <a:off x="1143000" y="5181600"/>
                <a:ext cx="4822825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1" name="Object 13">
                <a:extLst>
                  <a:ext uri="{FF2B5EF4-FFF2-40B4-BE49-F238E27FC236}">
                    <a16:creationId xmlns:a16="http://schemas.microsoft.com/office/drawing/2014/main" id="{CBD7A3F4-FF5A-1CC4-2075-F5A38858C5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5181600"/>
                <a:ext cx="4822825" cy="914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30CC2086-7EE5-E67E-930A-6DBE515B802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5E002C73-3D79-64FB-03AC-E0F20341B4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F431EC6C-C17D-21FE-EB20-6E50D80592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48B343F7-14DE-9F39-2271-1F27CD489E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C8B648D4-9A57-C09A-F4DA-09BBF5A6F6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6342AD5-6BE6-E75A-6EAB-8CEAA5BCC3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5066" name="Rectangle 10">
                      <a:extLst>
                        <a:ext uri="{FF2B5EF4-FFF2-40B4-BE49-F238E27FC236}">
                          <a16:creationId xmlns:a16="http://schemas.microsoft.com/office/drawing/2014/main" id="{B9694CC1-B63E-7D8D-A670-E92F4E7078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067" name="Rectangle 11">
                      <a:extLst>
                        <a:ext uri="{FF2B5EF4-FFF2-40B4-BE49-F238E27FC236}">
                          <a16:creationId xmlns:a16="http://schemas.microsoft.com/office/drawing/2014/main" id="{34213562-87EA-EDF8-7FBA-48753197C0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5056" name="Group 45055">
                    <a:extLst>
                      <a:ext uri="{FF2B5EF4-FFF2-40B4-BE49-F238E27FC236}">
                        <a16:creationId xmlns:a16="http://schemas.microsoft.com/office/drawing/2014/main" id="{AE5CFE83-8DE6-6A5F-10DF-8DFE83EA0C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5064" name="Rectangle 13">
                      <a:extLst>
                        <a:ext uri="{FF2B5EF4-FFF2-40B4-BE49-F238E27FC236}">
                          <a16:creationId xmlns:a16="http://schemas.microsoft.com/office/drawing/2014/main" id="{EC68227F-26BB-7E92-70FB-06C91483E7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065" name="Rectangle 14">
                      <a:extLst>
                        <a:ext uri="{FF2B5EF4-FFF2-40B4-BE49-F238E27FC236}">
                          <a16:creationId xmlns:a16="http://schemas.microsoft.com/office/drawing/2014/main" id="{5C74857C-373C-EA20-FE9F-845DB484CC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5057" name="Group 45056">
                    <a:extLst>
                      <a:ext uri="{FF2B5EF4-FFF2-40B4-BE49-F238E27FC236}">
                        <a16:creationId xmlns:a16="http://schemas.microsoft.com/office/drawing/2014/main" id="{278A6CD4-8E5C-0440-2253-B1E737D048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5062" name="Rectangle 45061">
                      <a:extLst>
                        <a:ext uri="{FF2B5EF4-FFF2-40B4-BE49-F238E27FC236}">
                          <a16:creationId xmlns:a16="http://schemas.microsoft.com/office/drawing/2014/main" id="{347EAAE3-DC70-1740-E649-F3F234E28B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063" name="Rectangle 45062">
                      <a:extLst>
                        <a:ext uri="{FF2B5EF4-FFF2-40B4-BE49-F238E27FC236}">
                          <a16:creationId xmlns:a16="http://schemas.microsoft.com/office/drawing/2014/main" id="{0A95242A-23E0-EEC4-44AE-AD1DBA174A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5059" name="Group 18">
                    <a:extLst>
                      <a:ext uri="{FF2B5EF4-FFF2-40B4-BE49-F238E27FC236}">
                        <a16:creationId xmlns:a16="http://schemas.microsoft.com/office/drawing/2014/main" id="{33FEC48E-20E4-3199-E24D-9724C5CC95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5060" name="Rectangle 19">
                      <a:extLst>
                        <a:ext uri="{FF2B5EF4-FFF2-40B4-BE49-F238E27FC236}">
                          <a16:creationId xmlns:a16="http://schemas.microsoft.com/office/drawing/2014/main" id="{B9351AA4-1986-CC5B-D8DD-000F22D55D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061" name="Rectangle 20">
                      <a:extLst>
                        <a:ext uri="{FF2B5EF4-FFF2-40B4-BE49-F238E27FC236}">
                          <a16:creationId xmlns:a16="http://schemas.microsoft.com/office/drawing/2014/main" id="{FD325BD7-06A5-2196-31F0-03E3464A30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228B5C9C-BA84-B050-5301-A93B9D4B6F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4F1275D-1383-BF02-9946-CFA08075D88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5058" grpId="0"/>
      <p:bldP spid="5" grpId="0"/>
      <p:bldP spid="7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FDF7B876-0EB1-42B1-C4BE-726C551C56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533400"/>
          </a:xfrm>
        </p:spPr>
        <p:txBody>
          <a:bodyPr/>
          <a:lstStyle/>
          <a:p>
            <a:r>
              <a:rPr lang="en-US" altLang="en-US" sz="2800"/>
              <a:t>Force Balance on Differential Element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36DE88-BBAE-9076-B258-753423269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540" y="1295400"/>
            <a:ext cx="6365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The total resulting force acting across the entire surface of an infinitesimal element is obtained by considering the nine components.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2" name="Object 2">
                <a:extLst>
                  <a:ext uri="{FF2B5EF4-FFF2-40B4-BE49-F238E27FC236}">
                    <a16:creationId xmlns:a16="http://schemas.microsoft.com/office/drawing/2014/main" id="{13A38B67-7A06-57BA-213A-91DE3FF3BE67}"/>
                  </a:ext>
                </a:extLst>
              </p:cNvPr>
              <p:cNvSpPr txBox="1"/>
              <p:nvPr/>
            </p:nvSpPr>
            <p:spPr bwMode="auto">
              <a:xfrm>
                <a:off x="3848100" y="2373313"/>
                <a:ext cx="5067299" cy="22748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652" name="Object 2">
                <a:extLst>
                  <a:ext uri="{FF2B5EF4-FFF2-40B4-BE49-F238E27FC236}">
                    <a16:creationId xmlns:a16="http://schemas.microsoft.com/office/drawing/2014/main" id="{13A38B67-7A06-57BA-213A-91DE3FF3B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8100" y="2373313"/>
                <a:ext cx="5067299" cy="2274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2" name="Rectangle 6">
            <a:extLst>
              <a:ext uri="{FF2B5EF4-FFF2-40B4-BE49-F238E27FC236}">
                <a16:creationId xmlns:a16="http://schemas.microsoft.com/office/drawing/2014/main" id="{E0A0448B-8083-E8EB-6CD2-94448F27B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371850"/>
            <a:ext cx="3733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Divide the resultant force  by </a:t>
            </a:r>
            <a:r>
              <a:rPr lang="en-US" altLang="en-US" sz="2400" i="1" dirty="0" err="1"/>
              <a:t>dV</a:t>
            </a:r>
            <a:r>
              <a:rPr lang="en-US" altLang="en-US" sz="2400" i="1" dirty="0"/>
              <a:t> </a:t>
            </a:r>
            <a:r>
              <a:rPr lang="en-US" altLang="en-US" sz="2400" dirty="0"/>
              <a:t>and obtain intensive equivalent of </a:t>
            </a:r>
            <a:r>
              <a:rPr lang="en-US" altLang="en-US" sz="2400" i="1" dirty="0" err="1"/>
              <a:t>dF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8" name="Object 4">
                <a:extLst>
                  <a:ext uri="{FF2B5EF4-FFF2-40B4-BE49-F238E27FC236}">
                    <a16:creationId xmlns:a16="http://schemas.microsoft.com/office/drawing/2014/main" id="{C08082DA-A9D0-B18D-33C3-35EDFFA37964}"/>
                  </a:ext>
                </a:extLst>
              </p:cNvPr>
              <p:cNvSpPr txBox="1"/>
              <p:nvPr/>
            </p:nvSpPr>
            <p:spPr bwMode="auto">
              <a:xfrm>
                <a:off x="1774825" y="4583113"/>
                <a:ext cx="5692775" cy="22748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IN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r>
                        <a:rPr lang="en-US" sz="3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acc>
                          <m:r>
                            <a:rPr lang="en-US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acc>
                            <m:accPr>
                              <m:chr m:val="̂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 </m:t>
                          </m:r>
                          <m:acc>
                            <m:accPr>
                              <m:chr m:val="̂"/>
                              <m:ctrlP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acc>
                          <m:r>
                            <a:rPr lang="en-US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a:rPr lang="en-US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f>
                                <m:fPr>
                                  <m:ctrlP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sz="32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6148" name="Object 4">
                <a:extLst>
                  <a:ext uri="{FF2B5EF4-FFF2-40B4-BE49-F238E27FC236}">
                    <a16:creationId xmlns:a16="http://schemas.microsoft.com/office/drawing/2014/main" id="{C08082DA-A9D0-B18D-33C3-35EDFFA37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74825" y="4583113"/>
                <a:ext cx="5692775" cy="2274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655" name="Picture 4">
            <a:extLst>
              <a:ext uri="{FF2B5EF4-FFF2-40B4-BE49-F238E27FC236}">
                <a16:creationId xmlns:a16="http://schemas.microsoft.com/office/drawing/2014/main" id="{516316F4-5C8E-8805-BF1D-3F6171D59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23971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341" name="Ink 10">
                <a:extLst>
                  <a:ext uri="{FF2B5EF4-FFF2-40B4-BE49-F238E27FC236}">
                    <a16:creationId xmlns:a16="http://schemas.microsoft.com/office/drawing/2014/main" id="{9002A7D7-613C-9FAE-34FF-0D82E9E63CB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743325" y="5815013"/>
              <a:ext cx="104775" cy="104775"/>
            </p14:xfrm>
          </p:contentPart>
        </mc:Choice>
        <mc:Fallback xmlns="">
          <p:pic>
            <p:nvPicPr>
              <p:cNvPr id="14341" name="Ink 10">
                <a:extLst>
                  <a:ext uri="{FF2B5EF4-FFF2-40B4-BE49-F238E27FC236}">
                    <a16:creationId xmlns:a16="http://schemas.microsoft.com/office/drawing/2014/main" id="{9002A7D7-613C-9FAE-34FF-0D82E9E63CB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33931" y="5805554"/>
                <a:ext cx="123562" cy="12369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E4C3A0D-3E29-E661-52A1-A8B0F55EE55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E8B8F530-F669-F325-56EF-2769AACD95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FA8AB23-368F-C969-9A04-F7D55DF17B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0B9D839-45CF-AC87-3514-35E194A18C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A1323109-57D3-D02F-FD16-579BAA1750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60E1D79F-40DC-29D9-7842-49583439F0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2" name="Rectangle 10">
                      <a:extLst>
                        <a:ext uri="{FF2B5EF4-FFF2-40B4-BE49-F238E27FC236}">
                          <a16:creationId xmlns:a16="http://schemas.microsoft.com/office/drawing/2014/main" id="{958039E7-9412-A527-0AE8-D50E88D108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3" name="Rectangle 11">
                      <a:extLst>
                        <a:ext uri="{FF2B5EF4-FFF2-40B4-BE49-F238E27FC236}">
                          <a16:creationId xmlns:a16="http://schemas.microsoft.com/office/drawing/2014/main" id="{186D3538-D749-D809-E5A2-796D3AF639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AD5BFDF-5E57-455E-FA1A-E3E274CF6C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39" name="Rectangle 13">
                      <a:extLst>
                        <a:ext uri="{FF2B5EF4-FFF2-40B4-BE49-F238E27FC236}">
                          <a16:creationId xmlns:a16="http://schemas.microsoft.com/office/drawing/2014/main" id="{B91019D7-B556-F6C6-4DA6-5F6E8A6C22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0" name="Rectangle 14">
                      <a:extLst>
                        <a:ext uri="{FF2B5EF4-FFF2-40B4-BE49-F238E27FC236}">
                          <a16:creationId xmlns:a16="http://schemas.microsoft.com/office/drawing/2014/main" id="{F0A321A6-C38D-2226-CF02-6209FA32E6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5FE89F07-E443-604B-8371-A7785DFF79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4337" name="Rectangle 14336">
                      <a:extLst>
                        <a:ext uri="{FF2B5EF4-FFF2-40B4-BE49-F238E27FC236}">
                          <a16:creationId xmlns:a16="http://schemas.microsoft.com/office/drawing/2014/main" id="{B060FF64-5B35-10FB-6675-A57D6FB57E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38" name="Rectangle 14337">
                      <a:extLst>
                        <a:ext uri="{FF2B5EF4-FFF2-40B4-BE49-F238E27FC236}">
                          <a16:creationId xmlns:a16="http://schemas.microsoft.com/office/drawing/2014/main" id="{7BBFACC2-0274-031F-DD16-572B7EFC0C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3382F79-46A3-0A88-643A-535EA3919D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81FC1CEF-6359-955F-3A16-E8419FE40B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36" name="Rectangle 20">
                      <a:extLst>
                        <a:ext uri="{FF2B5EF4-FFF2-40B4-BE49-F238E27FC236}">
                          <a16:creationId xmlns:a16="http://schemas.microsoft.com/office/drawing/2014/main" id="{AF4FB630-CBC3-F840-069F-C212F95692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1E58409D-3D87-6352-F6D4-554BE27C78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70E7DC-E1EA-A0DE-1FDF-B7FBD67848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/>
      <p:bldP spid="27652" grpId="0"/>
      <p:bldP spid="6152" grpId="0"/>
      <p:bldP spid="61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4033F1F9-8753-1E8A-D63D-CC68DBE4D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altLang="en-US" sz="2800"/>
              <a:t>Stress is the Mother of Force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1375A9-4A48-EDB5-BF3F-45E5B15B2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287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The stress is A  tensor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912858-FDE5-D612-10B0-67BACD301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905000"/>
            <a:ext cx="345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It can be easily shown that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132" name="Object 4">
                <a:extLst>
                  <a:ext uri="{FF2B5EF4-FFF2-40B4-BE49-F238E27FC236}">
                    <a16:creationId xmlns:a16="http://schemas.microsoft.com/office/drawing/2014/main" id="{98E4292B-E021-9E5C-543E-3ABD0C85BA5C}"/>
                  </a:ext>
                </a:extLst>
              </p:cNvPr>
              <p:cNvSpPr txBox="1"/>
              <p:nvPr/>
            </p:nvSpPr>
            <p:spPr bwMode="auto">
              <a:xfrm>
                <a:off x="4343400" y="1828800"/>
                <a:ext cx="2478088" cy="5794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8132" name="Object 4">
                <a:extLst>
                  <a:ext uri="{FF2B5EF4-FFF2-40B4-BE49-F238E27FC236}">
                    <a16:creationId xmlns:a16="http://schemas.microsoft.com/office/drawing/2014/main" id="{98E4292B-E021-9E5C-543E-3ABD0C85BA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1828800"/>
                <a:ext cx="2478088" cy="5794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116E2503-545B-5B41-33DA-F2C3B753D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99" y="2362200"/>
            <a:ext cx="85502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/>
              <a:t>The above expression is a scalar differentiation of the second order stress tensor and is called the divergence of the tensor field</a:t>
            </a:r>
            <a:r>
              <a:rPr lang="en-US" altLang="en-US" sz="2400" b="1" i="1" dirty="0"/>
              <a:t>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 We conclude that the net surface force acting on the surface of a fluid element is the divergence of its stress tensor. 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stress tensor is usually divided into its normal and shear stress parts.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387" name="Ink 9">
                <a:extLst>
                  <a:ext uri="{FF2B5EF4-FFF2-40B4-BE49-F238E27FC236}">
                    <a16:creationId xmlns:a16="http://schemas.microsoft.com/office/drawing/2014/main" id="{D649CB3C-AE6D-7DDE-B7FC-EFDAD681006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540375" y="6450013"/>
              <a:ext cx="1588" cy="1587"/>
            </p14:xfrm>
          </p:contentPart>
        </mc:Choice>
        <mc:Fallback xmlns="">
          <p:pic>
            <p:nvPicPr>
              <p:cNvPr id="16387" name="Ink 9">
                <a:extLst>
                  <a:ext uri="{FF2B5EF4-FFF2-40B4-BE49-F238E27FC236}">
                    <a16:creationId xmlns:a16="http://schemas.microsoft.com/office/drawing/2014/main" id="{D649CB3C-AE6D-7DDE-B7FC-EFDAD681006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99087" y="640875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B979092-A775-FC8E-BE22-74164E80A81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28A30797-845A-6FC0-B69A-7CFE6EE15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C48486A5-EDB5-D28B-B34F-C15C5809B6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23405322-FB6A-7E23-C492-44B1B8D953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4F5E446D-250D-93BE-D3ED-87ACBDE1CB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9BA57522-AD28-102F-8969-BCA425E506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2" name="Rectangle 10">
                      <a:extLst>
                        <a:ext uri="{FF2B5EF4-FFF2-40B4-BE49-F238E27FC236}">
                          <a16:creationId xmlns:a16="http://schemas.microsoft.com/office/drawing/2014/main" id="{2363C03A-7A10-E274-A660-7E7F52CB94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3" name="Rectangle 11">
                      <a:extLst>
                        <a:ext uri="{FF2B5EF4-FFF2-40B4-BE49-F238E27FC236}">
                          <a16:creationId xmlns:a16="http://schemas.microsoft.com/office/drawing/2014/main" id="{1249C8F6-56AE-8CDD-4E0F-255C66BAF4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D4B7063-25BF-DD21-7A77-386203815F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90" name="Rectangle 13">
                      <a:extLst>
                        <a:ext uri="{FF2B5EF4-FFF2-40B4-BE49-F238E27FC236}">
                          <a16:creationId xmlns:a16="http://schemas.microsoft.com/office/drawing/2014/main" id="{80E4F083-BEFC-53EF-E71C-5F37F886AE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1" name="Rectangle 14">
                      <a:extLst>
                        <a:ext uri="{FF2B5EF4-FFF2-40B4-BE49-F238E27FC236}">
                          <a16:creationId xmlns:a16="http://schemas.microsoft.com/office/drawing/2014/main" id="{F6E6C5F5-2BD0-C033-2FB6-26DB647CB8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7AEF0CF-226E-54E6-AA6C-F8524548A3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88" name="Rectangle 16387">
                      <a:extLst>
                        <a:ext uri="{FF2B5EF4-FFF2-40B4-BE49-F238E27FC236}">
                          <a16:creationId xmlns:a16="http://schemas.microsoft.com/office/drawing/2014/main" id="{9B17734D-E8AD-D48C-88F5-1586EA88E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9" name="Rectangle 16388">
                      <a:extLst>
                        <a:ext uri="{FF2B5EF4-FFF2-40B4-BE49-F238E27FC236}">
                          <a16:creationId xmlns:a16="http://schemas.microsoft.com/office/drawing/2014/main" id="{E34B49DB-5221-DC7A-E565-AB51B705C7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4" name="Group 18">
                    <a:extLst>
                      <a:ext uri="{FF2B5EF4-FFF2-40B4-BE49-F238E27FC236}">
                        <a16:creationId xmlns:a16="http://schemas.microsoft.com/office/drawing/2014/main" id="{BCE34648-1B24-6B0F-4ED1-8B25ED9640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385" name="Rectangle 19">
                      <a:extLst>
                        <a:ext uri="{FF2B5EF4-FFF2-40B4-BE49-F238E27FC236}">
                          <a16:creationId xmlns:a16="http://schemas.microsoft.com/office/drawing/2014/main" id="{FA842503-4036-D5F3-203C-CC47537005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6" name="Rectangle 20">
                      <a:extLst>
                        <a:ext uri="{FF2B5EF4-FFF2-40B4-BE49-F238E27FC236}">
                          <a16:creationId xmlns:a16="http://schemas.microsoft.com/office/drawing/2014/main" id="{D29984C0-1CE3-16D0-165A-3ED1419151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53F810A5-1CFA-FF22-560E-2250492087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4D000FB-2A49-9916-D9BC-E9959A087F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6BD8EA0A-7B7D-DD67-53D7-62A9F787F143}"/>
                  </a:ext>
                </a:extLst>
              </p:cNvPr>
              <p:cNvSpPr txBox="1"/>
              <p:nvPr/>
            </p:nvSpPr>
            <p:spPr bwMode="auto">
              <a:xfrm>
                <a:off x="5105400" y="5049837"/>
                <a:ext cx="3015456" cy="588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6BD8EA0A-7B7D-DD67-53D7-62A9F787F1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05400" y="5049837"/>
                <a:ext cx="3015456" cy="588963"/>
              </a:xfrm>
              <a:prstGeom prst="rect">
                <a:avLst/>
              </a:prstGeom>
              <a:blipFill>
                <a:blip r:embed="rId7"/>
                <a:stretch>
                  <a:fillRect b="-515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4">
                <a:extLst>
                  <a:ext uri="{FF2B5EF4-FFF2-40B4-BE49-F238E27FC236}">
                    <a16:creationId xmlns:a16="http://schemas.microsoft.com/office/drawing/2014/main" id="{31958D7B-EF6C-00B2-E226-5519690BCCC0}"/>
                  </a:ext>
                </a:extLst>
              </p:cNvPr>
              <p:cNvSpPr txBox="1"/>
              <p:nvPr/>
            </p:nvSpPr>
            <p:spPr bwMode="auto">
              <a:xfrm>
                <a:off x="1165225" y="4495800"/>
                <a:ext cx="3349625" cy="22748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𝑧𝑦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acc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4">
                <a:extLst>
                  <a:ext uri="{FF2B5EF4-FFF2-40B4-BE49-F238E27FC236}">
                    <a16:creationId xmlns:a16="http://schemas.microsoft.com/office/drawing/2014/main" id="{31958D7B-EF6C-00B2-E226-5519690BC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5225" y="4495800"/>
                <a:ext cx="3349625" cy="22748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48132" grpId="0"/>
      <p:bldP spid="8" grpId="0" build="p"/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C6F459A-49AD-CCE5-4BEB-F9E303BBFBFA}"/>
              </a:ext>
            </a:extLst>
          </p:cNvPr>
          <p:cNvGrpSpPr/>
          <p:nvPr/>
        </p:nvGrpSpPr>
        <p:grpSpPr>
          <a:xfrm>
            <a:off x="23812" y="1130300"/>
            <a:ext cx="5538788" cy="5499100"/>
            <a:chOff x="1447800" y="1062038"/>
            <a:chExt cx="5538788" cy="5499100"/>
          </a:xfrm>
        </p:grpSpPr>
        <p:pic>
          <p:nvPicPr>
            <p:cNvPr id="13316" name="Picture 2">
              <a:extLst>
                <a:ext uri="{FF2B5EF4-FFF2-40B4-BE49-F238E27FC236}">
                  <a16:creationId xmlns:a16="http://schemas.microsoft.com/office/drawing/2014/main" id="{F31796DE-3A35-4048-EA45-D773934FC1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7800" y="1062038"/>
              <a:ext cx="5538788" cy="549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473399-340C-B419-93CA-0CA40BC4F594}"/>
                </a:ext>
              </a:extLst>
            </p:cNvPr>
            <p:cNvSpPr/>
            <p:nvPr/>
          </p:nvSpPr>
          <p:spPr>
            <a:xfrm>
              <a:off x="3657600" y="2913063"/>
              <a:ext cx="1447800" cy="1514475"/>
            </a:xfrm>
            <a:prstGeom prst="ellipse">
              <a:avLst/>
            </a:prstGeom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3318" name="Title 1">
            <a:extLst>
              <a:ext uri="{FF2B5EF4-FFF2-40B4-BE49-F238E27FC236}">
                <a16:creationId xmlns:a16="http://schemas.microsoft.com/office/drawing/2014/main" id="{76AF9A4F-4AA7-FBE1-38D3-409BC71C2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82575"/>
            <a:ext cx="6172200" cy="784225"/>
          </a:xfrm>
        </p:spPr>
        <p:txBody>
          <a:bodyPr/>
          <a:lstStyle/>
          <a:p>
            <a:r>
              <a:rPr lang="en-IN" altLang="en-US" sz="2800" dirty="0"/>
              <a:t>The velocity &amp; Pressure  Field due to an Ideal Flow Past A Cylinder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E68EA53-378D-0E12-5013-219BAA121D0F}"/>
              </a:ext>
            </a:extLst>
          </p:cNvPr>
          <p:cNvGrpSpPr/>
          <p:nvPr/>
        </p:nvGrpSpPr>
        <p:grpSpPr>
          <a:xfrm>
            <a:off x="5482158" y="1619333"/>
            <a:ext cx="3088350" cy="4488625"/>
            <a:chOff x="4953000" y="990600"/>
            <a:chExt cx="3733800" cy="5424488"/>
          </a:xfrm>
        </p:grpSpPr>
        <p:pic>
          <p:nvPicPr>
            <p:cNvPr id="8" name="Picture 2" descr="http://www-mdp.eng.cam.ac.uk/web/library/enginfo/aerothermal_dvd_only/aero/fprops/poten/cpplot.gif">
              <a:extLst>
                <a:ext uri="{FF2B5EF4-FFF2-40B4-BE49-F238E27FC236}">
                  <a16:creationId xmlns:a16="http://schemas.microsoft.com/office/drawing/2014/main" id="{0F77FA6E-4762-85E3-A061-5F345070F8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990600"/>
              <a:ext cx="3733800" cy="542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F0B918-62B4-6FB3-0689-EC8AA229D297}"/>
                </a:ext>
              </a:extLst>
            </p:cNvPr>
            <p:cNvSpPr txBox="1"/>
            <p:nvPr/>
          </p:nvSpPr>
          <p:spPr>
            <a:xfrm>
              <a:off x="5279548" y="1659235"/>
              <a:ext cx="2995096" cy="55792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i="1" dirty="0" err="1"/>
                <a:t>p</a:t>
              </a:r>
              <a:r>
                <a:rPr lang="en-US" baseline="-25000" dirty="0" err="1"/>
                <a:t>flow</a:t>
              </a:r>
              <a:r>
                <a:rPr lang="en-US" baseline="-25000" dirty="0"/>
                <a:t>-near-surface &lt;</a:t>
              </a:r>
              <a:r>
                <a:rPr lang="en-US" dirty="0"/>
                <a:t> </a:t>
              </a:r>
              <a:r>
                <a:rPr lang="en-US" i="1" dirty="0"/>
                <a:t>p</a:t>
              </a:r>
              <a:r>
                <a:rPr lang="en-US" i="1" baseline="-25000" dirty="0">
                  <a:sym typeface="Symbol" panose="05050102010706020507" pitchFamily="18" charset="2"/>
                </a:rPr>
                <a:t></a:t>
              </a:r>
              <a:endParaRPr lang="en-IN" i="1" baseline="-25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E79571-AB88-2112-7668-7D17814E6D57}"/>
                </a:ext>
              </a:extLst>
            </p:cNvPr>
            <p:cNvSpPr txBox="1"/>
            <p:nvPr/>
          </p:nvSpPr>
          <p:spPr>
            <a:xfrm>
              <a:off x="5234505" y="5100935"/>
              <a:ext cx="2995096" cy="55792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i="1" dirty="0" err="1"/>
                <a:t>p</a:t>
              </a:r>
              <a:r>
                <a:rPr lang="en-US" baseline="-25000" dirty="0" err="1"/>
                <a:t>flow</a:t>
              </a:r>
              <a:r>
                <a:rPr lang="en-US" baseline="-25000" dirty="0"/>
                <a:t>-near-surface</a:t>
              </a:r>
              <a:r>
                <a:rPr lang="en-US" dirty="0"/>
                <a:t> &gt; </a:t>
              </a:r>
              <a:r>
                <a:rPr lang="en-US" i="1" dirty="0"/>
                <a:t>p</a:t>
              </a:r>
              <a:r>
                <a:rPr lang="en-US" i="1" baseline="-25000" dirty="0">
                  <a:sym typeface="Symbol" panose="05050102010706020507" pitchFamily="18" charset="2"/>
                </a:rPr>
                <a:t></a:t>
              </a:r>
              <a:endParaRPr lang="en-IN" i="1" baseline="-25000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2B5CACA-3193-C15A-38FF-A6472B8D03D6}"/>
              </a:ext>
            </a:extLst>
          </p:cNvPr>
          <p:cNvSpPr txBox="1"/>
          <p:nvPr/>
        </p:nvSpPr>
        <p:spPr>
          <a:xfrm>
            <a:off x="1061994" y="1642973"/>
            <a:ext cx="389100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Deformation of Streamlines due to a Cylindrical Body</a:t>
            </a:r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6E05A9-2D6E-017B-699E-86349EA3256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4CC40CC9-9860-DC0A-6019-DD7C1FD878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A59ADC22-A9F2-DA90-3C2E-5E4570BEE9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25FEB869-E58D-12BA-14B4-9EBCE35C71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A0BDCE9D-3D4E-F2A0-2A08-47F2F5B5CA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A5454037-B3AB-8ACC-41F2-5E82D90F72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8C075D98-7304-AF06-5DD0-54F87D6CD5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CFCFA7DA-876F-B8B4-F794-341C5A5C12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92A970C7-9E0C-4493-0587-2FCA975BEE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04420755-46E6-38F9-7E64-F8D488C645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2F348AFF-31C8-3F3A-D022-56BCDF3F0E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A7C91B8E-F2F7-A3F4-1C4C-FB8275539D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E566BD9C-BCFD-45FD-3B77-AF77E77293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488BFF85-FD63-7B56-49D9-656979377C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0D7F6C9E-961E-F59D-FED8-BB07BFC6F3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9C1A5836-90F1-597D-574D-D5673F04A9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B3035B1D-174B-12CB-1B78-903F22E796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157B45C5-CE8E-4BCB-EAB6-EAB42A6340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B7C1BEA-CA1C-0EEB-7DCA-9CFBD85AC3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7DCEB25-3184-B9B4-0624-F29640024495}"/>
                  </a:ext>
                </a:extLst>
              </p14:cNvPr>
              <p14:cNvContentPartPr/>
              <p14:nvPr/>
            </p14:nvContentPartPr>
            <p14:xfrm>
              <a:off x="5640120" y="1782000"/>
              <a:ext cx="2840760" cy="4214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7DCEB25-3184-B9B4-0624-F2964002449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30760" y="1772640"/>
                <a:ext cx="2859480" cy="4233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88238-416B-EE2C-2CC3-46EDA3B0A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0"/>
            <a:ext cx="6490071" cy="1143000"/>
          </a:xfrm>
        </p:spPr>
        <p:txBody>
          <a:bodyPr/>
          <a:lstStyle/>
          <a:p>
            <a:r>
              <a:rPr lang="en-IN" altLang="en-US" sz="2800" dirty="0"/>
              <a:t>The Pressure  Field due to Flow Past A Cylinder</a:t>
            </a:r>
            <a:endParaRPr lang="en-IN" sz="28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1D55BD-1B1F-6EFE-5A64-4C1BD3EC273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9AC7A6E1-739B-7AC6-BA50-8B8CE79C7D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A557741-2912-7FD7-CAF9-0EB9D61F80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A03E868-0D63-15CC-74B2-823908843A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DA16DDB-DC68-7F35-48B4-F63DBE2656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1F2CC58-5227-83F3-FEFB-275592B43C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7E5B02C-0440-4742-6FD0-2EBB9F5543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9579679-B8C9-2966-E3B0-66C4B1EEF7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6665DB4-15FC-2488-1323-FBF3F24EE6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CCD3DC9-1F95-F39B-019B-41E28AD65B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D5FD981-272D-64FC-EAA2-F9770CCA45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A8342C6-FB90-36F2-660A-B6104AD2CC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6CFB50F-E0B4-C9C1-DFAD-61B40FDBCD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280D4EF-BF27-FEC4-1B79-E0511B4629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657542D-2B48-095C-B45A-D03449EE30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1AECD131-17B1-B97E-A879-AE914A275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C414E9C-F043-BBDE-404F-2B03682F6B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038AFBB-D2A3-7D31-51A3-976757BCAD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F39A2C0-EDCE-B58D-70CF-4F9DE2F5FF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8" name="Picture 1027">
            <a:extLst>
              <a:ext uri="{FF2B5EF4-FFF2-40B4-BE49-F238E27FC236}">
                <a16:creationId xmlns:a16="http://schemas.microsoft.com/office/drawing/2014/main" id="{FDB60D7E-5C16-8D8A-ED5A-802E9907F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83" y="1384048"/>
            <a:ext cx="8497512" cy="5185027"/>
          </a:xfrm>
          <a:prstGeom prst="rect">
            <a:avLst/>
          </a:prstGeom>
        </p:spPr>
      </p:pic>
      <p:pic>
        <p:nvPicPr>
          <p:cNvPr id="1030" name="Picture 1029">
            <a:extLst>
              <a:ext uri="{FF2B5EF4-FFF2-40B4-BE49-F238E27FC236}">
                <a16:creationId xmlns:a16="http://schemas.microsoft.com/office/drawing/2014/main" id="{6A54BFB4-AAE2-8821-4F0E-A010EBF93B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1000"/>
                    </a14:imgEffect>
                    <a14:imgEffect>
                      <a14:brightnessContrast bright="-37000" contrast="7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877" y="2136976"/>
            <a:ext cx="8988927" cy="1818241"/>
          </a:xfrm>
          <a:prstGeom prst="rect">
            <a:avLst/>
          </a:prstGeom>
        </p:spPr>
      </p:pic>
      <p:sp>
        <p:nvSpPr>
          <p:cNvPr id="1031" name="TextBox 1030">
            <a:extLst>
              <a:ext uri="{FF2B5EF4-FFF2-40B4-BE49-F238E27FC236}">
                <a16:creationId xmlns:a16="http://schemas.microsoft.com/office/drawing/2014/main" id="{2A5DBC53-8B58-4D91-C736-8D7C45B0C125}"/>
              </a:ext>
            </a:extLst>
          </p:cNvPr>
          <p:cNvSpPr txBox="1"/>
          <p:nvPr/>
        </p:nvSpPr>
        <p:spPr>
          <a:xfrm>
            <a:off x="3581400" y="1874227"/>
            <a:ext cx="163538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Streamlines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171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>
            <a:extLst>
              <a:ext uri="{FF2B5EF4-FFF2-40B4-BE49-F238E27FC236}">
                <a16:creationId xmlns:a16="http://schemas.microsoft.com/office/drawing/2014/main" id="{76AF9A4F-4AA7-FBE1-38D3-409BC71C2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784225"/>
          </a:xfrm>
        </p:spPr>
        <p:txBody>
          <a:bodyPr/>
          <a:lstStyle/>
          <a:p>
            <a:r>
              <a:rPr lang="en-IN" altLang="en-US" sz="2800" dirty="0"/>
              <a:t>The velocity &amp; Pressure  Field due to an Ideal Flow Past A Rotating Cylinder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491E119E-6D72-3A08-96DC-711FE9425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25663"/>
            <a:ext cx="4046537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80B42DE-33BD-4BB2-7908-BD257DAC1517}"/>
              </a:ext>
            </a:extLst>
          </p:cNvPr>
          <p:cNvGrpSpPr/>
          <p:nvPr/>
        </p:nvGrpSpPr>
        <p:grpSpPr>
          <a:xfrm>
            <a:off x="4615629" y="1447800"/>
            <a:ext cx="3951342" cy="4424065"/>
            <a:chOff x="4615629" y="1447800"/>
            <a:chExt cx="3951342" cy="4424065"/>
          </a:xfrm>
        </p:grpSpPr>
        <p:pic>
          <p:nvPicPr>
            <p:cNvPr id="5" name="Picture 2" descr="http://www-mdp.eng.cam.ac.uk/web/library/enginfo/aerothermal_dvd_only/aero/fprops/poten/cpplot1.gif">
              <a:extLst>
                <a:ext uri="{FF2B5EF4-FFF2-40B4-BE49-F238E27FC236}">
                  <a16:creationId xmlns:a16="http://schemas.microsoft.com/office/drawing/2014/main" id="{D5C00C49-AA4D-F20C-42D7-972C74476E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5629" y="1447800"/>
              <a:ext cx="3951342" cy="396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E6C082-07A9-9C73-9F3C-B6503D465200}"/>
                </a:ext>
              </a:extLst>
            </p:cNvPr>
            <p:cNvSpPr txBox="1"/>
            <p:nvPr/>
          </p:nvSpPr>
          <p:spPr>
            <a:xfrm>
              <a:off x="5577133" y="2345035"/>
              <a:ext cx="2514600" cy="46166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</a:t>
              </a:r>
              <a:r>
                <a:rPr lang="en-US" baseline="-25000" dirty="0" err="1"/>
                <a:t>flow</a:t>
              </a:r>
              <a:r>
                <a:rPr lang="en-US" baseline="-25000" dirty="0"/>
                <a:t>-near-surface &lt;</a:t>
              </a:r>
              <a:r>
                <a:rPr lang="en-US" dirty="0"/>
                <a:t> </a:t>
              </a:r>
              <a:r>
                <a:rPr lang="en-US" i="1" dirty="0"/>
                <a:t>p</a:t>
              </a:r>
              <a:r>
                <a:rPr lang="en-US" i="1" baseline="-25000" dirty="0">
                  <a:sym typeface="Symbol" panose="05050102010706020507" pitchFamily="18" charset="2"/>
                </a:rPr>
                <a:t></a:t>
              </a:r>
              <a:endParaRPr lang="en-IN" i="1" baseline="-250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7D392E-E14D-C29D-231D-7310C066D488}"/>
                </a:ext>
              </a:extLst>
            </p:cNvPr>
            <p:cNvSpPr txBox="1"/>
            <p:nvPr/>
          </p:nvSpPr>
          <p:spPr>
            <a:xfrm>
              <a:off x="5410200" y="5410200"/>
              <a:ext cx="2514600" cy="461665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P</a:t>
              </a:r>
              <a:r>
                <a:rPr lang="en-US" baseline="-25000" dirty="0" err="1"/>
                <a:t>flow</a:t>
              </a:r>
              <a:r>
                <a:rPr lang="en-US" baseline="-25000" dirty="0"/>
                <a:t>-near-surface</a:t>
              </a:r>
              <a:r>
                <a:rPr lang="en-US" dirty="0"/>
                <a:t> &gt; </a:t>
              </a:r>
              <a:r>
                <a:rPr lang="en-US" i="1" dirty="0"/>
                <a:t>p</a:t>
              </a:r>
              <a:r>
                <a:rPr lang="en-US" i="1" baseline="-25000" dirty="0">
                  <a:sym typeface="Symbol" panose="05050102010706020507" pitchFamily="18" charset="2"/>
                </a:rPr>
                <a:t></a:t>
              </a:r>
              <a:endParaRPr lang="en-IN" i="1" baseline="-250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8B4C1B4-8549-6531-5733-F85F23E0BB21}"/>
              </a:ext>
            </a:extLst>
          </p:cNvPr>
          <p:cNvSpPr txBox="1"/>
          <p:nvPr/>
        </p:nvSpPr>
        <p:spPr>
          <a:xfrm>
            <a:off x="533400" y="1314271"/>
            <a:ext cx="3891005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Deformation of Streamlines due to a Rotation Cylindrical Body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781CC6-75B0-7EDE-B0EB-16BD0286E3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2379BC21-4D11-B1F6-E130-0C30449FEC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F201D347-542F-0EE5-D2A8-AED9F0C9C4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6833936B-F83F-8D91-F9FC-FF0BC227BF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5A4D363-C285-A2D7-D0A9-821BB6C9B9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AC565623-A2D4-A553-18A3-91A0CE0BA8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E8BF28CE-F1EC-5233-A6B9-72EC41BB9A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15383DB2-DDE7-6665-5973-140E77C7ED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5442A3BC-FC98-948B-7892-2F03A37DAE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57502B59-1CA8-8ACB-598A-02BA3D5136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F3C4D914-09DB-C540-96C9-CB87FD9F1C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FF28CAD5-B8F1-B51E-DB3E-2715EE2C8E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0D45A256-B736-66B1-7784-54B8DB5767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D354300-DF36-54A2-3D27-1E9A2E0708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B405A928-5599-E3E6-7219-5919BB2962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5F136535-59E9-B11E-C82D-4CA96696C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EA9400E8-ECE5-0FE1-1B50-F719FFB799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49D62CF7-35A2-7698-D785-FC5A3398DA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BEE56C1-9490-5B31-E117-5AEA74ACF2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A395EF4-AAFF-6031-B4F4-6F37F7FCC447}"/>
                  </a:ext>
                </a:extLst>
              </p14:cNvPr>
              <p14:cNvContentPartPr/>
              <p14:nvPr/>
            </p14:nvContentPartPr>
            <p14:xfrm>
              <a:off x="5536080" y="3122640"/>
              <a:ext cx="2146680" cy="4618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A395EF4-AAFF-6031-B4F4-6F37F7FCC44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526720" y="3113280"/>
                <a:ext cx="2165400" cy="480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552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A3299-7190-CB8C-6F03-51523955D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2FF7176-4D24-29F9-D5C9-A821FE994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27025"/>
            <a:ext cx="6645275" cy="701675"/>
          </a:xfrm>
        </p:spPr>
        <p:txBody>
          <a:bodyPr/>
          <a:lstStyle/>
          <a:p>
            <a:r>
              <a:rPr lang="en-IN" altLang="en-US" sz="2800" dirty="0"/>
              <a:t>Magnus Effect in Aeronautics</a:t>
            </a:r>
          </a:p>
        </p:txBody>
      </p:sp>
      <p:sp>
        <p:nvSpPr>
          <p:cNvPr id="27651" name="AutoShape 2" descr="http://users.isr.ist.utl.pt/~alex/Projects/TemplateTracking/images/cartclown.jpg">
            <a:extLst>
              <a:ext uri="{FF2B5EF4-FFF2-40B4-BE49-F238E27FC236}">
                <a16:creationId xmlns:a16="http://schemas.microsoft.com/office/drawing/2014/main" id="{3DC6493E-27CA-ED88-029B-F2084DA970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1800"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544383-EE82-C696-C9F2-1FA08620938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B092F68-793D-7DAD-8996-75EE19472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9082CC0-7C8D-9026-C3ED-BFF133CE17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C5CE3D0-9973-CAE0-D9A1-F06531811C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3E737D8-0A75-FA65-1804-B342E3C032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B0EC088-9589-EEC8-227C-057EBBE378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7EEF46A7-C728-DA77-4959-311B07A037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28ABFE42-5505-1520-F378-63F8663351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1EE9C77-01D4-0445-A37D-E07DE84498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FE71D4D0-A731-2FF6-0493-48FA9A1D32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99787BAF-467E-88F9-149F-5305939AB5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B5164E12-BCED-7290-BAEF-A28E39ABA1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36D4124-DFB0-2D30-F93C-75A2D87E74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6759D09F-B39A-1F3B-D4C2-CDCED5A803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C325FC2F-520C-1735-C4B6-93DD449C25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0852298B-97D8-452D-22CA-17FA6908B0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B27D6CF7-4D85-A076-BDB6-16ED7CE0FD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6B98AA8E-19F8-DFCB-9E10-81D3DB3047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B19BDC9-56E7-D674-A881-373B1C0A04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6E43D5B-FFF6-CFAC-A98F-447F987E2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241425"/>
            <a:ext cx="7105148" cy="445946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84BDCFE-256D-CE10-83B1-48D80EF1128F}"/>
              </a:ext>
            </a:extLst>
          </p:cNvPr>
          <p:cNvSpPr txBox="1"/>
          <p:nvPr/>
        </p:nvSpPr>
        <p:spPr>
          <a:xfrm>
            <a:off x="952500" y="5700894"/>
            <a:ext cx="723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Rotor airplane concept by Ernst </a:t>
            </a:r>
            <a:r>
              <a:rPr lang="en-US" dirty="0" err="1"/>
              <a:t>Zeuzem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76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72760-C88E-B08C-F4A6-05E90725B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D4B34FDE-875C-6F02-55F7-17D5B3CA4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27025"/>
            <a:ext cx="6645275" cy="701675"/>
          </a:xfrm>
        </p:spPr>
        <p:txBody>
          <a:bodyPr/>
          <a:lstStyle/>
          <a:p>
            <a:r>
              <a:rPr lang="en-IN" altLang="en-US" sz="2800" dirty="0"/>
              <a:t>Magnus Effect in Aeronautics</a:t>
            </a:r>
          </a:p>
        </p:txBody>
      </p:sp>
      <p:sp>
        <p:nvSpPr>
          <p:cNvPr id="27651" name="AutoShape 2" descr="http://users.isr.ist.utl.pt/~alex/Projects/TemplateTracking/images/cartclown.jpg">
            <a:extLst>
              <a:ext uri="{FF2B5EF4-FFF2-40B4-BE49-F238E27FC236}">
                <a16:creationId xmlns:a16="http://schemas.microsoft.com/office/drawing/2014/main" id="{BCE31251-7456-AF68-C2D4-F54FCFA967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1800"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5858CA-A800-7D66-F5C2-AF65D79B4C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D3AC1B5-8256-9901-F9B5-4F3FF5C49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86CA1F0-2808-80F0-4640-B6BDF16C5D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007018A1-266D-7FE7-8A11-A6F7911AE4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5674163-6C84-C334-53F0-93755BBCDC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68F7C86-108D-A3E0-3DB8-90222B2608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40E8C48-0B8B-9851-DCEE-B3FC2F5817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56B83740-7E27-39EF-290B-2AAE637B87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5CFB5A27-434E-59F0-0FB0-B66325102E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6B0C9444-A5A7-D648-36D6-0DBABD5B31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5B306197-88A7-4A90-30AE-7378B72108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4EEED05E-7268-B2B1-A1A7-661A615E43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270A869-792C-84B3-7789-1816C6B574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2736637-F149-EE33-1343-DDCC1B32A5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815D5C28-25D6-7C86-7E42-31BC87A02B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E22C074B-B3E2-3435-F992-3D301BEC45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DCB8656B-0869-A61C-9075-00470E6FBB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34FFDDFF-443E-C723-21FE-643760D622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61EC5E0-6D2E-F130-C862-E2C2D87468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94D5632-CB4E-2DE9-9048-F33D6CE0FF08}"/>
              </a:ext>
            </a:extLst>
          </p:cNvPr>
          <p:cNvSpPr txBox="1"/>
          <p:nvPr/>
        </p:nvSpPr>
        <p:spPr>
          <a:xfrm>
            <a:off x="-197862" y="5524425"/>
            <a:ext cx="525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Model Rotor-</a:t>
            </a:r>
            <a:r>
              <a:rPr lang="en-US" dirty="0" err="1"/>
              <a:t>Zeuzem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F11572-0E7C-6B89-47CF-25FAED6D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12" y="1275588"/>
            <a:ext cx="5979809" cy="374155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4F31311-3160-AAD3-6B3C-BBE793F75FB8}"/>
              </a:ext>
            </a:extLst>
          </p:cNvPr>
          <p:cNvSpPr txBox="1"/>
          <p:nvPr/>
        </p:nvSpPr>
        <p:spPr>
          <a:xfrm>
            <a:off x="5744549" y="2238230"/>
            <a:ext cx="339945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1925</a:t>
            </a:r>
          </a:p>
          <a:p>
            <a:r>
              <a:rPr lang="en-US" sz="2000" dirty="0"/>
              <a:t>Span: 13m</a:t>
            </a:r>
          </a:p>
          <a:p>
            <a:r>
              <a:rPr lang="en-US" sz="2000" dirty="0"/>
              <a:t>Length: 8.6 m</a:t>
            </a:r>
          </a:p>
          <a:p>
            <a:r>
              <a:rPr lang="en-US" sz="2000" dirty="0"/>
              <a:t>Height: 2.7 m</a:t>
            </a:r>
          </a:p>
          <a:p>
            <a:r>
              <a:rPr lang="en-US" sz="2000" dirty="0"/>
              <a:t>Rotor diameter: 1.2 m</a:t>
            </a:r>
          </a:p>
          <a:p>
            <a:r>
              <a:rPr lang="en-US" sz="2000" dirty="0"/>
              <a:t>Rotating speed: 550–1600 rpm </a:t>
            </a:r>
          </a:p>
          <a:p>
            <a:r>
              <a:rPr lang="en-US" sz="2000" dirty="0"/>
              <a:t>Engine power: 550hp</a:t>
            </a:r>
          </a:p>
          <a:p>
            <a:r>
              <a:rPr lang="en-US" sz="2000" dirty="0"/>
              <a:t>OWE: 1050kg Payload: 550</a:t>
            </a:r>
          </a:p>
        </p:txBody>
      </p:sp>
    </p:spTree>
    <p:extLst>
      <p:ext uri="{BB962C8B-B14F-4D97-AF65-F5344CB8AC3E}">
        <p14:creationId xmlns:p14="http://schemas.microsoft.com/office/powerpoint/2010/main" val="2500546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18A6A-2895-2979-5546-B435493B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21903BFA-1469-D1FA-FC48-399FF9414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27025"/>
            <a:ext cx="6645275" cy="701675"/>
          </a:xfrm>
        </p:spPr>
        <p:txBody>
          <a:bodyPr/>
          <a:lstStyle/>
          <a:p>
            <a:r>
              <a:rPr lang="en-IN" altLang="en-US" sz="2800" dirty="0"/>
              <a:t>Magnus Effect in Aeronautics</a:t>
            </a:r>
          </a:p>
        </p:txBody>
      </p:sp>
      <p:sp>
        <p:nvSpPr>
          <p:cNvPr id="27651" name="AutoShape 2" descr="http://users.isr.ist.utl.pt/~alex/Projects/TemplateTracking/images/cartclown.jpg">
            <a:extLst>
              <a:ext uri="{FF2B5EF4-FFF2-40B4-BE49-F238E27FC236}">
                <a16:creationId xmlns:a16="http://schemas.microsoft.com/office/drawing/2014/main" id="{F0E8EB33-3292-5B65-B836-B1E1C35A49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1800">
              <a:latin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7359AC-A847-B735-B2DE-53F6251562F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A31EC84-443B-94CA-9F24-728CB4BB1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2C269AC-AA8C-E89E-3896-F5F9A22560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98F3DC3B-EC63-B77B-7B95-3B54D5BD7D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4C595B6-7E2F-45C1-C451-51796785EB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770E955-6865-3311-B7E3-97F4D3EA8B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34595C06-BF06-4C99-D925-8C242507AA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77D47F3E-946A-1480-DD53-961D3447D6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909A404-A0CB-B696-0584-76B368B5F6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D3333521-88B3-EE49-9017-852DFDA6EC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C033559-ED01-27F6-DFA1-7390085510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1671EC91-6B00-B39A-9CE8-A04B5607D6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E5301C1-A9AC-0951-8CC6-5F64E05841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88FE779-E803-41AD-8972-CCEE5E50D0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101D7ED6-570E-9500-1366-3FD6B60350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AA5E75E6-4972-A305-441C-D75EC2E39B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EA8AADB7-EF69-B7F7-1724-3C2645EAEF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FC42CFD6-8D55-D53E-179B-16A27FAE22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8CDAE2-E3C2-D99F-352C-7A0F0A6B06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DDCC72C-406E-C640-68B6-E5F8ACFCFEB5}"/>
              </a:ext>
            </a:extLst>
          </p:cNvPr>
          <p:cNvSpPr txBox="1"/>
          <p:nvPr/>
        </p:nvSpPr>
        <p:spPr>
          <a:xfrm>
            <a:off x="952500" y="5565919"/>
            <a:ext cx="723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Rotor airplane concept by Gerhard Wilke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1B749C-F906-8710-12B9-4915B1346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95" y="1240814"/>
            <a:ext cx="8121027" cy="369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33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7C254-4197-FEAE-01FD-43320B8C5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>
            <a:extLst>
              <a:ext uri="{FF2B5EF4-FFF2-40B4-BE49-F238E27FC236}">
                <a16:creationId xmlns:a16="http://schemas.microsoft.com/office/drawing/2014/main" id="{0B8816D2-7E5D-F356-E1AB-BC15E018E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784225"/>
          </a:xfrm>
        </p:spPr>
        <p:txBody>
          <a:bodyPr/>
          <a:lstStyle/>
          <a:p>
            <a:r>
              <a:rPr lang="en-IN" altLang="en-US" sz="2800" dirty="0"/>
              <a:t>The velocity &amp; Pressure  Field due to an aerofoil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3BA71CF-0D27-F9E0-C030-048634C2253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7463E0F0-D515-7831-AE5A-17B8CB88D5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AE4B6C11-67FF-BFC3-3A20-830578FCD3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114FE638-2261-EC70-F72B-90CDB47CF9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44486CB-E2FA-F9CA-6D04-7A8EF174D0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85E22D7-280D-7672-E56D-3D675BE30E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59E08968-3391-330C-94F8-6BA538BFE1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9A9850A6-8328-32CB-977D-E3F2988274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E0D31C78-1131-AEA5-AC10-A65D460F06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A5A82187-9AAE-A98F-8EE5-1F6004ED7A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765A57B4-E01F-4430-B315-41E35D2131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707F7FC1-FC40-A9E5-9DF1-17AA0499E6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110F0DBF-27F3-0028-E483-E692E01643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0AFE242-001F-1442-B814-264DD01ECB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2F5F107F-62DC-C467-BBEB-EC8AF8DF8F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C4DE2817-9847-3395-A012-4F6377C4C5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39A56E4-DD22-1FB0-644F-9CF2093608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CFCB9982-E8B5-74E8-599B-FF10C14C0E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1BB807D-DAAD-9613-D00D-636EDD5AAC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55A21157-87D0-B60E-7C48-6ED93F427D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46" y="1333181"/>
            <a:ext cx="8397627" cy="181319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01D7E52-5203-18C1-C069-4216CD99CA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164138"/>
            <a:ext cx="8473827" cy="201980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2519584-A96E-CFB8-418A-6A0E90E65E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263" y="4057863"/>
            <a:ext cx="8685474" cy="2933912"/>
          </a:xfrm>
          <a:prstGeom prst="rect">
            <a:avLst/>
          </a:prstGeom>
        </p:spPr>
      </p:pic>
      <p:pic>
        <p:nvPicPr>
          <p:cNvPr id="1026" name="Picture 2" descr="Aerodynamic Lift, Drag and Moment Coefficients | AeroToolbox">
            <a:extLst>
              <a:ext uri="{FF2B5EF4-FFF2-40B4-BE49-F238E27FC236}">
                <a16:creationId xmlns:a16="http://schemas.microsoft.com/office/drawing/2014/main" id="{CB32721E-E71C-E7FF-0E9A-249F20E3C6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46" y="1963737"/>
            <a:ext cx="7620000" cy="35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49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8655</TotalTime>
  <Words>1010</Words>
  <Application>Microsoft Office PowerPoint</Application>
  <PresentationFormat>On-screen Show (4:3)</PresentationFormat>
  <Paragraphs>159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Brush Script Std</vt:lpstr>
      <vt:lpstr>Cambria Math</vt:lpstr>
      <vt:lpstr>Script MT Bold</vt:lpstr>
      <vt:lpstr>Symbol</vt:lpstr>
      <vt:lpstr>Times New Roman</vt:lpstr>
      <vt:lpstr>Default Design</vt:lpstr>
      <vt:lpstr>Surface Forces in Fluid Flows</vt:lpstr>
      <vt:lpstr>PowerPoint Presentation</vt:lpstr>
      <vt:lpstr>RTT for Conservation of Momentum</vt:lpstr>
      <vt:lpstr>Components of  Conservation of Momentum for Fluid Flows</vt:lpstr>
      <vt:lpstr>Body Force Vs Surface Forces</vt:lpstr>
      <vt:lpstr>Body Force Vs Surface Forces</vt:lpstr>
      <vt:lpstr>Body Force Vs Surface Forces</vt:lpstr>
      <vt:lpstr>Vector form of  Conservation of Momentum for Fluid Flows</vt:lpstr>
      <vt:lpstr>Surface Force as an Extensive Property</vt:lpstr>
      <vt:lpstr>Force per unit area : An Important Tensor in Fluid Flows</vt:lpstr>
      <vt:lpstr>Pressure as Surface Force per unit area : A Component of Tensor in Fluid Flows</vt:lpstr>
      <vt:lpstr>    General Stress Condition on A Fluid Element</vt:lpstr>
      <vt:lpstr>Force Balance on A Plane</vt:lpstr>
      <vt:lpstr>Force Balance on A Plane</vt:lpstr>
      <vt:lpstr>Force Balance on A Plane</vt:lpstr>
      <vt:lpstr>The Resultant Force on An Element</vt:lpstr>
      <vt:lpstr>Force Balance on Differential Element</vt:lpstr>
      <vt:lpstr>Stress is the Mother of Force</vt:lpstr>
      <vt:lpstr>The velocity &amp; Pressure  Field due to an Ideal Flow Past A Cylinder</vt:lpstr>
      <vt:lpstr>The Pressure  Field due to Flow Past A Cylinder</vt:lpstr>
      <vt:lpstr>The velocity &amp; Pressure  Field due to an Ideal Flow Past A Rotating Cylinder</vt:lpstr>
      <vt:lpstr>Magnus Effect in Aeronautics</vt:lpstr>
      <vt:lpstr>Magnus Effect in Aeronautics</vt:lpstr>
      <vt:lpstr>Magnus Effect in Aeronautics</vt:lpstr>
      <vt:lpstr>The velocity &amp; Pressure  Field due to an aerofoil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597</cp:revision>
  <cp:lastPrinted>2002-01-11T03:20:09Z</cp:lastPrinted>
  <dcterms:created xsi:type="dcterms:W3CDTF">2002-01-11T02:48:10Z</dcterms:created>
  <dcterms:modified xsi:type="dcterms:W3CDTF">2025-09-10T07:08:55Z</dcterms:modified>
</cp:coreProperties>
</file>