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sldIdLst>
    <p:sldId id="1252" r:id="rId2"/>
    <p:sldId id="754" r:id="rId3"/>
    <p:sldId id="1244" r:id="rId4"/>
    <p:sldId id="1246" r:id="rId5"/>
    <p:sldId id="1247" r:id="rId6"/>
    <p:sldId id="1248" r:id="rId7"/>
    <p:sldId id="1268" r:id="rId8"/>
    <p:sldId id="1241" r:id="rId9"/>
    <p:sldId id="731" r:id="rId10"/>
    <p:sldId id="1249" r:id="rId11"/>
    <p:sldId id="600" r:id="rId12"/>
    <p:sldId id="737" r:id="rId13"/>
    <p:sldId id="1256" r:id="rId14"/>
    <p:sldId id="1265" r:id="rId15"/>
    <p:sldId id="1266" r:id="rId16"/>
    <p:sldId id="1253" r:id="rId17"/>
    <p:sldId id="1267" r:id="rId18"/>
    <p:sldId id="1277" r:id="rId19"/>
    <p:sldId id="1278" r:id="rId20"/>
    <p:sldId id="1270" r:id="rId21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000099"/>
    <a:srgbClr val="FF33CC"/>
    <a:srgbClr val="FF0066"/>
    <a:srgbClr val="FF9900"/>
    <a:srgbClr val="FFCC00"/>
    <a:srgbClr val="0DC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0221" autoAdjust="0"/>
    <p:restoredTop sz="93969" autoAdjust="0"/>
  </p:normalViewPr>
  <p:slideViewPr>
    <p:cSldViewPr>
      <p:cViewPr varScale="1">
        <p:scale>
          <a:sx n="74" d="100"/>
          <a:sy n="74" d="100"/>
        </p:scale>
        <p:origin x="126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756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8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46" units="cm"/>
          <inkml:channel name="Y" type="integer" max="800" units="cm"/>
          <inkml:channel name="T" type="integer" max="2.14748E9" units="dev"/>
        </inkml:traceFormat>
        <inkml:channelProperties>
          <inkml:channelProperty channel="X" name="resolution" value="95.86957" units="1/cm"/>
          <inkml:channelProperty channel="Y" name="resolution" value="51.6129" units="1/cm"/>
          <inkml:channelProperty channel="T" name="resolution" value="1" units="1/dev"/>
        </inkml:channelProperties>
      </inkml:inkSource>
      <inkml:timestamp xml:id="ts0" timeString="2023-08-08T03:31:06.49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11460 8905 0</inkml:trace>
  <inkml:trace contextRef="#ctx0" brushRef="#br0" timeOffset="3343.54">10220 13791 0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3T03:37:28.757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5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9-03T03:37:33.388"/>
    </inkml:context>
  </inkml:definitions>
  <inkml:trace contextRef="#ctx0" brushRef="#br0">7136 3670 1216 0,'-29'11'2'0,"0"2"-2"0,4-1 0 0,-2 5-1 0,3-3 0 0,-3 2 6 0,-1 3-3 0,0-3 3 0,2 3 0 0,-3 0-9 0,4 2 5 16,6 1 5-16,0-2-6 0,3 1 8 15,0-1-8-15,1 0-10 0,0 2 17 0,1 2-11 0,3 2 15 0,2 2 0 0,-1 1-14 0,0-1 11 0,0 2-14 0,0-3 5 0,2 1 3 0,1 0-7 0,0 1 7 0,2 1 3 0,-1-2-5 16,1 3 11-16,-2-4-11 0,1 4-6 0,0-1 9 16,-3 1-12-16,0 1 13 0,0 0-5 0,-3 0 1 15,1-3 6-15,7 2-6 0,-2 1-7 0,-2-1 13 16,2 1-8-16,0-1 12 0,1 0-4 0,1-2-4 15,6 1 0-15,-5-2-2 0,1 1 1 0,1 1 5 0,-8-2-2 0,11 0 2 16,7 2-3-16,-1-2-3 0,6 1 7 0,-5-3-6 0,0 2 10 0,3 0-11 16,4 2 0-1,5 3-2-15,-4-3 6 0,2-1-2 0,2 1 4 0,-1 0-6 0,3-1-15 0,-2-1 22 16,2-1-7-16,1-1 13 0,1-2-17 0,0 2 9 16,1 0-10-16,1-2 10 15,4 2-18-15,-1 0 15 0,0-4-10 0,6 1 11 0,1-2-2 0,0 1-2 0,3-2 6 16,-2-1-6-1,-1-1 7-15,0 1-14 0,1 1 3 0,3-2-8 16,0-2 9-16,6-2 4 0,0-1 3 0,3-2-2 0,0-2-7 16,0 0 10-16,-1-1-7 0,-1-2 10 0,1 1-6 0,-5-4-2 0,5 0 1 0,6-2-4 31,-3-1-7-31,5 1 15 0,-2-4-7 0,-5 1 9 16,0-3-2-16,0-2 2 0,6-1 3 0,7-3-2 0,1 0-2 0,3 0-2 15,-3-1-8-15,-6-2 5 0,0-1 3 0,-1-1-2 16,2-3 12-16,0 1-12 0,-1-1-6 0,-4 1 7 15,-5 0-10-15,-2 1 11 0,-5-4 3 0,-2 2-10 16,1-4 5-16,0-2-10 0,-1 0-7 0,-2-3 12 16,-1 1-9-16,-8-2 10 0,-1 1 1 0,-2-3 1 15,-3-3 11-15,-4-3-7 0,0-1 0 0,-1-3 3 0,-4-4-6 16,-1-1 6-16,0-2 7 0,0-3-7 16,-4 0 2-16,1-3-4 0,-2 1-11 0,-3-4 13 0,3-1-5 0,-6-2 9 15,0 0 1-15,-2-2 2 16,1 5 4-16,-2-1-2 0,-1 3-4 0,-3 3 13 15,-1 1-7-15,-6 2 8 0,0 2-13 0,-4 0-19 16,-4 4 2-16,-1 3-7 0,-4 2 7 0,-4 2-8 0,-3 2-3 16,-6 3 0-16,-2 4 6 0,-8-1 1 0,-1 2 2 15,4 2 0-15,-3-6 17 0,1 4-18 0,0 0 6 16,-5-3-12-16,-2 6 8 0,-6-1 6 0,-6 0 4 16,2 2-3-16,-2 1-10 0,3 0 8 0,0 4 46 0,-7-1-29 15,-2 3-31-15,-1 0 9 0,4 3-53 0,2 3 56 16,5 3 1-16,0 5 2 0,-6 1-4 0,2 3 5 15,-5 2 6-15,3 0-15 0,4 4 9 0,-1 4-13 16,3 5-2-16,-7 2 10 0,6 2-13 0,-2 1 9 16,1 0-37-16,7 1-53 0,1 4-26 0,5 2-10 15,0 3-86-15</inkml:trace>
  <inkml:trace contextRef="#ctx0" brushRef="#br0" timeOffset="867.77">9628 4806 336 0,'10'-4'206'0,"0"2"-81"0,-3 1-125 0,7 1 9 0,-2 0-19 0,7 2 6 16,2 1 14-16,-3-2-11 0,3 0-4 0,0 0 7 0,4 1-10 0,1 0 10 16,4 0 3-16,-2 0 5 0,2-2 9 0,4 1-8 15,-3-1-5-15,9 0 13 16,-2 0-8-16,4-1 12 0,4 0 4 0,-2 1-8 0,1-2 8 15,-3 1-7-15,3-2 12 0,-1 0 6 0,2 2-1 16,1-1 4-16,7 2 3 0,-1-2-17 16,1-1 7-16,-5-1-12 0,-2 2-12 0,-1 1 6 15,2 1-11-15,-2 3 10 0,0-1-1 0,4-3-6 16,1 0 2-16,1-1-6 0,0 1-12 0,-7 0 16 0,-1 0-8 16,-3 1 10-16,1 0-3 0,-5 0-9 0,-1-1 11 15,-3 1-12-15,-1-1-1 0,0-1 11 0,0 2-12 16,-7-1 13-16,-2-1 2 0,-3 1-8 0,-6-1 9 0,-2 1-10 15,-1 1-2-15,-2-2 7 0,-2-1-6 0,-2 0 8 16,-2 1-9-16,-3 2-37 0,0 0-13 0,0 0-12 16,0 0-76-16,0 0-39 0,0 0-65 0</inkml:trace>
  <inkml:trace contextRef="#ctx0" brushRef="#br0" timeOffset="1368.44">11244 4532 1339 0,'0'-12'38'0,"3"4"-15"16,0 1 55-16,1 3-45 0,7 4-51 0,3 0 11 15,-1 0-68-15,4 1 69 0,-1 2 0 0,5 2-7 16,4 1-3-16,0 0-5 0,2 1-23 0,-1-2 5 0,3 1-3 15,-1 2 4-15,0 1 10 0,-2 0-5 16,-2-1 7-16,-4-4-8 0,1 2 3 0,0-1 29 0,-4 3-11 0,-1-2 16 0,-1 1-2 0,-2-3-1 16,-2-1 8-1,0 4-8-15,-2-3-15 0,-3 4 33 0,2-3-8 16,-5 1 20-16,2 0 10 0,-3-1-14 0,0 4 7 0,-3-3-12 0,2 3-17 0,-4 2 80 16,-4-2-90-1,2 3 71-15,-5 2-144 0,2 1 62 0,-1 1 23 0,-2 2-5 16,-2-2-9-16,1 0 15 0,-3 3-13 0,-1-3 15 15,0 2-3-15,-3 0-4 0,-1 0 6 16,1 2-8-16,-2-1-7 0,0-1 11 0,-2 0 2 0,1-4 2 0,-3 2-7 0,0-3-1 16,4-1 1-16,-3-2 1 0,7-1-1 0,-2 2 4 15,2-4-12-15,7 1 10 0,-1-2 1 0,2-6 5 0,1 4 12 0,1-4-8 16,3 1 3-16,0 0 33 0,4-2-6 16,-1-5 16-1,1 0-12-15,3-4-12 0,1 0 0 0,-1-1-3 0,3-3-6 0,2-3-7 0,1-5-1 16,3 1 0-16,0-4-8 15,2-2 0-15,1-3-4 0,2-1 4 16,5-1-4-16,0-1-16 0,0 2-4 0,0-1-5 0,-4-1-18 0,-2 0-33 16,-2 1-28-16,-4 2-1 0,3 3-84 0,-3 4-105 0</inkml:trace>
  <inkml:trace contextRef="#ctx0" brushRef="#br0" timeOffset="3252.19">12840 3564 444 0,'-6'-13'65'0,"3"3"42"0,1 0 51 0,2 2-142 0,0 1 9 0,0 3-2 0,1 1 2 0,1 1-5 16,0-1-22-16,0 2 11 0,-2 1-17 0,0 0 16 16,1 0-7-16,-1 0-3 0,1 0 13 0,0 0-13 15,0 0-4-15,0 0 14 0,0 0-13 0,1 0 15 16,-1 0-1-16,-1 0-9 0,1 0 8 0,0 0-9 15,0 0-5-15,-1 0 14 0,0 0-8 0,7 10 11 0,-8-2 1 16,0 3-6-16,1 2 13 0,-2 2-13 0,-1 4-8 16,2 2 24-16,-2 4-18 0,-2 0 23 0,3 4-16 15,-3 2 3-15,1-2 1 0,-1 4-1 0,0 2-16 0,1-3 5 16,3 6-10-16,1-2 9 0,0-2 4 0,4 6-4 16,0 1 7-16,3 2-9 0,-2 0-10 0,1 1 11 15,2 1-9-15,1 0 10 0,2 2 2 0,-2-2-5 16,1 0 10-16,-4 2-11 0,1-3 1 0,-2 0 4 15,2-1-5-15,-4-5 6 0,2 2-4 0,-1-5 2 16,0 2 4-16,-3-1-6 0,1-3-20 0,-2 1 34 0,0-2-19 16,0 1 25-16,-1 1-7 0,0-3-6 0,-2-3 11 15,-2 2-12-15,-1-4-8 0,2-1 22 0,-3 0-8 16,0-5 14-16,2 3-10 0,-2-3-1 0,2-2 0 0,-4 1-1 16,0-4-9-16,1 1 10 0,-1-2-7 0,-3-1 8 15,1 0-10-15,-3 1 7 0,-1-1 0 0,2 2 2 16,-7-4-11-16,3 1 6 0,-4-4-8 0,3 1 9 15,5-1 5-15,0-1-15 0,8-1-3 16,-7-3-11-16,4 0-57 0,-5-2-50 0,6-1-61 16,1 0 1-16,-5-2-209 0</inkml:trace>
  <inkml:trace contextRef="#ctx0" brushRef="#br0" timeOffset="4425.6">12996 5557 307 0,'-3'-6'130'0,"-1"4"-45"0,4 2-65 0,0 0 4 16,0 0-19-16,-1 0-2 0,0 0 1 0,0 0-4 16,-20-3-16-16,16 7 21 0,1 1-16 0,-1-3 17 15,0 0 3-15,0 3 10 0,0-2 21 0,-2 3-12 16,0-3 9-16,-1 1 10 0,0-1-11 0,1 2 12 15,-1 0-7-15,1 0 0 0,1-1 1 0,-2 3-4 16,3 0-16-16,1-2 14 0,0 3-13 0,1-2 12 0,2 0-19 16,-1 1-7-16,1-1 4 0,1 1-5 0,0 1-16 15,3-1 20-15,2 2-15 0,2 0 17 0,2-1-12 16,1 1 8-16,0-1 2 0,1 1-1 0,1 0-18 0,1 0 13 16,1 0-7-16,-2 4 10 0,3 0-5 15,-3 1-2-15,0 0 5 0,-3-1-6 0,-1 0-11 0,-1-1 13 16,0 4-3-16,-2-1 11 0,-1 0 2 0,-1 2-14 15,-2-3 1-15,-1-1-5 0,-4 0-2 0,-2 0 14 16,-3-2-7-16,-1 1 11 0,3 0 4 0,-2-3 2 16,1 3 10-16,-1-6-8 0,0 1 1 0,-2-3-5 0,2-2-9 15,1 2 7-15,0-4 5 0,0-1-8 0,1-1 8 16,1-2-10-16,0 0 1 0,3-1-30 0,-3-4-7 16,4 2-10-16,-2-4-35 0,4-2-27 0,1 4-34 15,3-6 1-15,0 0-100 0</inkml:trace>
  <inkml:trace contextRef="#ctx1" brushRef="#br0">18200 16180 0,'0'0'0,"-10"30"0,10-30 0</inkml:trace>
  <inkml:trace contextRef="#ctx0" brushRef="#br0" timeOffset="5059.45">13380 5555 523 0,'-3'-8'85'0,"0"1"-41"0,1 2-3 16,-3 1 9-16,2 3-16 0,3 1-8 0,0 0-7 0,0 0 1 0,0 0-23 0,0 1 7 15,-1 0-7-15,-1 0 8 0,1 0-5 0,0 0-1 16,-10 20 1-16,11-14-2 0,0 1-9 0,0 4 23 0,0-3-7 16,1-1 13-16,-1 3-4 0,0-1 11 0,0 3 8 15,0 2-4-15,0 0-7 0,0 3 11 0,0 0-15 16,1 3 16-16,1 0-10 0,1 1-4 0,-2 1 6 15,1-2-7-15,0 0-8 0,1-2 3 0,-1 1-9 16,1-3 6-16,1 1-7 0,3 0 2 0,-3-2 2 0,2-3-2 16,1 1-13-16,1-1 16 0,-2-2-6 0,2 3 10 31,-1-3-6-31,0-4-4 0,1 2-1 0,2-5 0 0,-2 1-1 0,1-4-16 0,-1 1-14 0,1-2-3 0,1-1-40 16,4-1-57-16,0-4-24 0,1-1-19 0,2-2-124 15</inkml:trace>
  <inkml:trace contextRef="#ctx0" brushRef="#br0" timeOffset="5375.98">13573 5511 1192 0,'-8'-13'56'0,"0"5"-26"0,3 2 15 0,-1 4-18 0,6 2-21 16,0 0 10-16,0 0-17 0,0 0-12 0,2 4 9 16,-3 0-10-16,1 5 3 0,6-1 3 0,-1 0-6 15,3 2 5-15,-4-2-2 0,-2 2 2 0,0 2 8 0,0 2-6 16,3 2 5-16,-1-1-8 0,-4 2-6 0,1-1 6 16,-2 2 18-16,2 1 1 0,-1-1 12 0,-2 2-9 15,3 2 8-15,-4 1 0 0,5 2-4 0,-1-1 2 16,2-2-7-16,2-1-6 0,-4 1 3 0,1-4-5 15,3 0 0-15,-2-4 0 0,3 1 0 0,-1-3 0 16,-1 1 3-16,2-3 4 0,3-3-3 0,-1-2 1 0,-1-3-12 16,4 0-38-16,-3-5-27 0,2-1-2 0,1 1-72 15,-1-8-67-15,0 1-73 0</inkml:trace>
  <inkml:trace contextRef="#ctx0" brushRef="#br0" timeOffset="5534.96">13587 5809 644 0,'-18'-2'105'0,"9"2"-17"16,1 0 0-16,4 1 9 0,-3 1-32 0,7 0 3 16,0-2-16-16,0 0 14 0,0 0-13 0,0 0-26 0,7-4-1 15,1-1-9-15,6-1-9 0,4-1-61 0,-2-2-42 16,6-1-9-16,1-3-114 0</inkml:trace>
  <inkml:trace contextRef="#ctx0" brushRef="#br0" timeOffset="5773.17">13811 5424 1052 0,'4'11'171'0,"-4"-8"-150"0,0-3 6 0,1 8-6 0,2 0-10 16,2 2 12-16,0 2-18 0,0 4 17 0,1 0-10 0,2 2-8 15,0 3 11-15,1-1-14 0,0 0-12 0,0 0 17 16,1-1-10-16,-1 0 13 0,-1-1-7 0,4 0-8 15,-6 0 1-15,0 2-4 0,1 2 12 0,-4 1-10 16,0 0 2-16,-3 0-6 0,-4-1 13 0,1 0-2 16,-1 0 8-16,1-1-8 0,1 1-11 0,1-2 13 15,-1 2-11-15,0-2 14 0,0-4-2 0,1 1-3 16,0-2-16-16,1-1-2 0,1 0-87 0,1-3-115 0</inkml:trace>
  <inkml:trace contextRef="#ctx0" brushRef="#br0" timeOffset="6010.75">14216 5707 1440 0,'-1'-8'70'0,"-1"3"-17"0,2 3 3 16,0 3-46-16,0-1-11 0,0 0-7 0,3 10-17 0,0-1 17 15,1 4-4-15,2 3 9 0,0 1-5 0,2 3 4 16,0 0 3-16,0-2-1 15,-2 0-7-15,1-4-4 0,0 0-27 0,0-3 14 0,1-1-36 0,0-1 6 16,-1-2 9-16,-2-2-8 0,0-1 2 0,1-3-4 16,-1-1-23-16,1 0 8 0,0-5-50 0,-1-3-20 15,-2-1-44-15</inkml:trace>
  <inkml:trace contextRef="#ctx0" brushRef="#br0" timeOffset="6153.44">14293 5493 850 0,'-5'-4'41'0,"1"2"22"0,0-2-37 0,4 4 33 16,0 0-50-16,0 0-9 0,0 0-11 0,0 0-5 15,0 0-84-15</inkml:trace>
  <inkml:trace contextRef="#ctx0" brushRef="#br0" timeOffset="7356.75">14362 5865 1553 0,'-4'-9'33'0,"-2"4"-5"0,3 0-5 16,3 5 0-16,0 0-24 0,0 0 2 0,1-5-13 15,1 3 8-15,7 1-33 0,-2-1-47 0,0-1 2 0,6-1-20 16,-2-2-4-16,1 1 30 0,0-4 0 0,-4 1 13 16,1 0 37-16,-1-2 15 0,-4 2 11 0,4 1-4 15,0-1 5-15,1 3 31 0,5-1-5 0,-6 2 15 16,-1 1-2-16,-1 2-23 0,4 2 2 0,-1 1-9 0,4 3-11 16,-2 0 1-16,-1 2-7 0,-1 1 7 0,-1 0 5 15,0 0-25-15,0 2-4 0,0-1-13 0,1-2-35 16,-1 1 13-16,-2-4 4 0,-1 0 4 0,-2-1 34 0,-1-2 11 15,-2-1 5-15,0 0-2 0,0 0 6 0,0 0 20 16,1 0 2-16,0 0 7 0,0-1 2 0,8-15 7 16,-6 9-4-16,0-3 2 0,1 1-30 0,-1-3 5 15,3 2-6-15,2-2 7 0,-2 3-4 0,3 2-13 16,-2 2-4-16,2 3-3 0,-1 1-17 0,0 2 18 16,0 4-12-16,-2 3 16 0,0 1 11 0,1 5-8 15,-4 0 10-15,2 2-15 0,-1-1-4 0,0 3 10 16,-1-2-4-16,0 2 7 0,-2-4 4 0,-1 0-7 0,2-2 10 15,-1-4-10-15,-1 3-13 0,3-4 26 0,2 1-14 16,-3-1 21-16,1-4-6 0,0-2 14 0,-3-1 3 16,2-4 2-16,0 0-11 0,2-3 5 0,0-3-6 0,1-2 7 15,0-1-17-15,-1-4-4 0,0 0 3 0,0-4-4 16,-2-2 0-16,-1-1 3 0,2-3-11 0,-2-2 9 16,3 0 3-16,-1-4-12 0,-3-3 8 15,0-2-11-15,1-5-1 0,-1 2 6 0,0 2 2 0,0 0 4 16,-1 9-2-16,-1 1 4 0,1 2 7 0,0 4-3 15,-1 2 3-15,1 4-3 0,-4 1-14 0,2 5 11 0,0 0 4 16,1 1-13-16,0 2 7 0,2 1-11 16,2-1-7-16,-4 2 15 0,1-2-10 0,-2 2 11 0,-2 0-3 0,4 0-3 15,1 2 6-15,0-2-6 0,0 3 1 0,0 3 5 16,0 0 0-16,0 0 1 0,0 0-11 0,0 0 7 16,0 0-5-16,0 0 7 0,0 0-4 0,0 0-5 15,-4 7-4-15,3 5 1 0,0-1 18 0,1 1-5 16,-1 3 13-16,2 1-13 0,1 3 0 0,2 4-7 15,-1 0-7-15,2 1 3 0,-3 1 14 0,4 2-12 16,0-1 13-16,1 1-15 0,5 1 4 0,-5 0 6 16,2 1-7-16,-3-3 7 0,0 4 3 0,0-5-5 15,-1-3 8-15,5-1-10 0,-5-3-14 0,7 0 25 0,-4 0-11 16,1-2 19-16,1-1-17 16,-1-2 3-16,0-2 0 0,-2-2 2 0,-1-2-5 0,2-3 17 0,1-1-13 0,0-2 16 15,-1-1-4-15,-1-1 0 0,1-2 6 16,0 0-6-16,1-2-1 0,-2-2-17 0,2-2 1 15,-4-1-4-15,1 0 7 0,0 0 0 16,-3 0 3-16,2 2-4 0,-3-1-2 0,-1 2-5 0,0-1 5 0,-1 2-3 16,0-1 7-16,-1 4-4 0,0-2-1 0,0 1-2 15,0 2-2-15,1 2-2 0,0 0 3 0,0 0-2 16,-1 0 1-16,-1 0-6 0,1 0 0 0,0 0-3 16,-18 12-7-16,15-5 17 0,2 0-5 0,1 2 9 0,0-1-1 15,0 2-5-15,1-2 6 0,0 1-6 0,3 1-4 0,2-2 15 16,-2 1-8-16,3 0 12 0,-1-2-7 0,2 0-3 15,0-1 0-15,1-2 0 0,0-2-3 0,1-1 15 16,1-2-10-16,1-2 14 0,0-1-1 0,2-2-6 16,-2-3 10-16,1-2-9 0,1-1 5 0,1-3-20 15,-1-3 5-15,0-1-8 0,2-1 19 0,-1-5-16 16,-4-2 3-16,-2-4-9 16,1-3-8-16,0-2 16 0,1 2-14 0,-2-1 16 0,-6 0 2 0,3-2-1 15,-2-1 7-15,0 3-9 0,0 4-1 0,-3 9 5 16,1 7 6-16,-2 6 1 0,-1 2 12 0,-1 4-13 0,3 3-6 15,0 0-1-15,-6 2-5 0,-1 6-8 16,2 2-3-16,-1 4-1 0,1 2 9 0,3 4 1 16,-1 2 10-16,0 1-6 0,4 1 9 0,0 1-18 15,-1-2 10-15,0 0-12 0,2-2 15 0,2 1 1 0,0 1-5 16,1-3 3-16,-2-1-3 0,5 10-4 16,-9-28 18-16,15 27-21 0,-7-16 16 0,3 1-2 0,-3-2-2 15,2-1-4-15,0-1 3 0,1-1-3 0,2-4 2 16,-3 2 2-16,-1-3-12 0,2 1-9 0,1 0-7 15,-1-1-50-15,0-1-38 0,-2-2-44 0,-3 0 4 0,2 0-104 16</inkml:trace>
  <inkml:trace contextRef="#ctx0" brushRef="#br0" timeOffset="7514.76">15230 5514 1064 0,'-1'-9'126'0,"1"1"355"0,1-1-429 0,3 2-36 0,3 0-1 0,6 3-13 0,3 0-16 0,2-1-10 15,8 0-55-15,6-2 17 0,5 2-157 0,11-3-196 0</inkml:trace>
  <inkml:trace contextRef="#ctx1" brushRef="#br0" timeOffset="3570.12">20651 16185 0,'0'0'0,"0"0"0,0 0 0,0 0 0,0 0 15,0 0-15,0 0 16,0-25-16,0 20 16,0 0-16,-2-1 0,-1 1 15,1 0 1,2 3-16,-3-1 16,1 1-16,-1-1 15,3 1-15,0-1 0,0 1 0,0-1 16,0 3-16,0 0 15</inkml:trace>
  <inkml:trace contextRef="#ctx0" brushRef="#br0" timeOffset="8450.27">16827 4320 1120 0,'-12'-5'29'0,"1"-2"51"15,-1 1-25-15,4 3 31 0,1 3-48 0,2 3-38 0,1 2 0 0,4 2-13 0,0 3 1 0,3 4-5 16,2 0 10-16,3 4-7 0,0 1 13 16,0 7-18-1,3 5-28-15,1 0 3 0,-2 1-90 0,0 3-9 16,0-2-29-16,2 2 7 0,-3 4-78 0</inkml:trace>
  <inkml:trace contextRef="#ctx0" brushRef="#br0" timeOffset="9350.06">16427 4501 511 0,'-1'-3'73'0,"-1"-4"104"15,1 0 73-15,0-1-171 0,1 1 21 0,0 4-40 0,1-2 5 16,3 2-16-16,1 0-15 0,2 1-27 0,2 0 0 0,1-2-6 15,3 2 7-15,4 0-11 0,-1 0 0 16,1 2-5-16,1-1-2 0,3 1 16 0,2 2-5 0,-1 0 9 0,1 1-4 0,0 0-4 16,-1 0-1-16,5-1 1 15,-1 1 19-15,2-1-27 0,-1 1 11 0,-1 0-17 0,-1 0 13 0,0-1 2 16,0-1 2-16,-5 1-1 0,0-2 3 0,-1 0 0 16,0-2-9-16,1-1 5 15,-1 0 3-15,0-1-6 0,-5-1 1 0,0 1-8 16,3-1-32-16,-6 1-13 0,7-1-21 0,-6 0 5 0,-1-2-28 15,2 2-30-15,-5 0-26 0,1-1-14 0,-4-1-140 16</inkml:trace>
  <inkml:trace contextRef="#ctx0" brushRef="#br0" timeOffset="9598.83">16784 4235 991 0,'-6'-4'137'0,"-2"1"-36"15,6 5-7-15,1 1-12 0,1-3-61 0,0 0-8 16,-1 5-16-16,2 6 7 0,1 0-13 0,4 1 7 16,-1 0 3-16,3 1-1 0,0 3-8 0,3 1 8 15,-2 2-6-15,2 0 6 0,0-1-1 0,0 0 5 0,-2 1 1 16,2 1 1-16,-1 0-2 0,-3 1-7 0,2 1-7 0,-3-1 3 16,1 1 8-16,-1-1-2 0,-2 1 11 15,0 2-10-15,-3 2-1 0,1 2 4 0,-2-1-4 0,1 1 5 16,0-1 4-16,-1-2-9 0,1 1 4 15,1 0-7-15,-2-1-4 0,1 0-59 0,-1-1-68 16,1 0 0-16,0-3-204 0</inkml:trace>
  <inkml:trace contextRef="#ctx0" brushRef="#br0" timeOffset="10223.01">17869 3566 519 0,'-1'-17'74'0,"1"2"68"0,2 3 97 0,0 2-202 0,0 3 40 0,-2 0-33 0,0 0-21 0,0 3 6 16,2-1-20-16,-2 2-3 0,0-2 4 0,0-1-10 15,-2 2-13-15,0 3 3 0,-1-1-6 16,2 3 5-16,1-1 4 0,0 0-13 0,0 0 15 0,-12-2-14 15,5 5 14-15,2 5 15 0,0-1-4 0,-1 1 9 16,2 0 2-16,-3 1 0 0,0 2 5 0,3 2-6 0,-4 3-10 16,3 4 14-16,2 5-9 0,-1 1 11 15,2 4-11-15,0 2-2 0,1 1-2 0,1 0 0 16,2 1-16-16,1 3 17 0,1 5-8 0,2 2 12 0,0 4-13 16,2 2 0-16,2-1 1 0,0 3-2 0,-1 1-8 0,0-2 18 15,0 5-5-15,1-1 9 0,0 4-14 0,3 1 2 16,3-3 0-16,-5 3 1 0,3-3-10 0,-3 2 14 15,-3-3-5-15,4-1 10 0,-3 0-3 16,5-2-1-16,-4-1 6 0,1-3-6 0,-1-2-6 0,-6-3 13 16,1 0-5-16,-2-2 12 0,-3 1-4 0,0-3-10 15,0 0 0-15,0-3-3 0,0-4-4 0,-6-2 14 0,-4-4-2 16,-1-3 8-16,-3-1-8 0,2-1 5 16,1-5 3-16,-6-3 4 0,1 2 12 0,-2-7-20 15,0 2 1-15,0 2-7 0,-1-7 2 0,0 2-1 0,0-2 0 0,-3-4 1 16,1 2-3-16,0-1-10 0,-3 0-2 0,0-2-6 15,1 0-33-15,-3-1-97 16,1 1-63-16,-1 0-23 0,1 3-285 0</inkml:trace>
  <inkml:trace contextRef="#ctx0" brushRef="#br0" timeOffset="11412.17">17564 6051 352 0,'-3'-7'246'0,"-6"-3"-96"16,1 6-131-16,3-3 3 0,-1 1-1 0,6 4-17 0,-2-4 9 0,-1 8-13 16,0-4-6-16,3 4 21 0,1-2-3 0,1-7 13 15,1 4 8-15,-3-2-5 0,0-3 2 0,2 3-2 16,2-2 1-16,-2 1 4 0,-1 3-9 0,-5-6 7 16,0 1-4-16,4 4-13 0,0 4 13 0,0 0-14 0,0-1 0 15,0 0 13-15,0 0-17 0,0 0 16 16,-1 0-11-16,1 0-13 0,-2 0 3 0,1 0-9 0,-12-8-18 15,4 16 27-15,1 0-7 0,-3 4 13 0,2-3 2 0,-1 3-9 16,1 3 5-16,2 1-8 0,1 7-7 0,2 3 18 16,3-3-8-16,-3 2 12 0,1-3-9 0,2-1-4 15,1 1 5-15,2 0-6 0,3-1-1 0,0 0 3 16,1-1-7-16,1-1 9 0,2-2 13 0,2-2-15 16,1-1 15-16,2-2-18 0,-1 0 12 0,2-2-7 15,-2 1-3-15,2-2 1 0,-3-2 5 0,0 2-3 16,-2-2 5-16,-3 4-6 0,2 0-6 0,-2 3 2 0,-1-1-9 15,-3-2 9-15,-2 3 3 0,-1 0-2 0,-5-2 9 16,-3 3-9-16,2-1 3 0,-4-2 3 0,1-1-5 16,-6-3 5-16,-1-1 1 0,-3-2-3 0,5 2 8 15,-1-3-7-15,-2-1-5 0,5-1 1 0,-7-4-13 0,6-2 7 16,2-1-24-16,-1-2-48 0,5 1-20 0,0-1-13 16,2-6-80-16,0 1-138 0</inkml:trace>
  <inkml:trace contextRef="#ctx0" brushRef="#br0" timeOffset="12488.83">17884 6177 1112 0,'0'0'45'0,"-8"-3"-20"0,4 3-13 0,0 0 5 0,1 0-3 0,2 5-16 15,-2 1 6-15,1 1-10 0,0 2-6 0,1 3 17 16,0-1-15-16,0 0 16 0,-1 4-6 0,1 0-4 16,-1 0 6-16,1 3-7 0,1 0 3 0,-3-3 2 0,2 4-1 15,0-1 0-15,-3-2-5 0,4 2 5 0,-2 1 4 16,0 1-1-16,2-3-1 0,-2 1 16 0,4-3-13 16,0-2 14-16,-1-1-2 0,0-5-6 0,3 1 11 0,-3-3-9 15,-1-3 11-15,5 2 1 0,-1-4-6 0,0-2 4 16,2 1-8-16,1-7-22 0,-1 0 3 0,5 0-12 15,-4-5-12-15,8-2 11 0,-6-5-10 0,-2-1 9 16,-2-2-10-16,-1 2 1 0,2-1 10 0,-2 1-6 16,-2-1 11-16,-3-2 16 0,-4 4-9 0,3 0 14 0,-2 3 10 15,0 1 0 1,4 0 12-16,-1 4-12 0,3 3-6 0,-3 3 20 0,1 2-13 0,-2 2 16 0,2 2-18 0,0 0-23 16,0 0 8-16,0 1-11 0,0 0 8 0,6 14-6 15,-1-8-4-15,1 1 1 16,2 0 7-16,1 2 7 0,-1-1 1 0,1 0 0 0,-2 0-11 0,0 0 5 15,2-1-1-15,-2 0 3 0,2 0 2 0,-2-2-3 16,0 0-2-16,-3 0 2 0,0 0 10 0,-3 1-13 16,1-1 6-16,1 1-9 0,-1-3 14 0,-1 1-4 15,1 1 9-15,-2-1-6 0,-1 1 4 0,0 1 5 16,-4 0-6-16,3-1 6 0,2 1-8 0,-2-2-5 0,3 1-1 16,-1 0 5-16,-1-2 5 0,1 0-9 0,-5 3-6 15,3-2-3-15,2 3 18 0,0-8-12 0,0 0 3 16,0 12-5-16,0-11 5 0,0 6 0 0,4-3 5 0,-4-3-3 31,1 3 9-31,3-4 1 0,-1 1-6 0,2 0 4 16,4 1-9-16,-2-2 9 0,2 0-8 0,-2-4 6 15,1-2-1-15,1 1-6 0,-1-1 8 0,0-1-9 16,0-1 8-16,-3 1-13 0,0-3-4 0,2-1-1 16,-4 0 11-16,1-1-4 0,-2 0 7 0,-1 0-8 15,0 2 4-15,0 0-2 0,-1 1-1 0,-1 0-2 16,-1 0-4-16,0 1 5 0,-2 0 1 0,1 2 1 0,0 1-3 15,0 2 4-15,1 0-4 0,-1 1 4 0,0 0-1 16,3 2-2-16,0 0-2 0,0 0 0 0,0 0 7 16,0 0-15-16,-1 0 5 0,1 1-11 0,0 0 18 0,-8 16-4 15,9-10 4-15,0-2-6 0,0 1-6 0,2 2 17 16,-2-3-5-16,1 5 10 0,1 0-18 0,0-3 6 16,-1 5-9-16,3-3 10 0,-1 0-5 0,1 3 5 15,-1-2-2-15,2 1 2 0,0 3-4 0,1-2 8 16,-3-2 2-16,1 0 0 0,0-3-11 0,2-2 7 15,-1 2-1-15,3 0 3 0,-3-1-5 0,-1-4-9 16,1 0 0-16,1-2-2 0,0 0-2 0,-1-2 6 16,0-2 5-16,0-3 0 0,1 0 11 0,0-1-6 15,-1 0 1-15,0-4-2 0,0-4 8 0,-1 1-5 0,0-1-1 16,1 0-1-16,2 1 5 0,-5-5-4 0,3-2 5 16,-3-1-5-16,-1-1 3 0,1-1-1 0,-3-1-4 15,1 0 5-15,1 0 11 0,-2 1-17 0,-1-1 10 16,1 2-15-16,-2 2-6 0,1 0 15 0,-3 0-9 0,1 5 11 15,0 0-6-15,2 5 0 0,0 1 5 0,0 0-4 16,0 3-1-16,0 2 1 0,0 4-10 0,1-1 8 16,-2 1-3-16,2-1 3 0,2 3-3 0,-1 4-1 15,-1-1-25-15,1 2 26 0,-1 0-7 0,1 5 12 16,2 4 1-16,0 1-3 0,-1 5 7 0,3 1-7 0,-2-2-3 16,3 2 4-16,2-3-8 0,-1 2 8 0,-1 1-2 15,3-2 5-15,-1 1 1 0,1 0-2 16,1 0-14-16,-5-1 13 0,3 1-4 0,4-2 7 15,-3 0-2-15,1-1 2 0,1-1-2 0,0 1 1 0,-3-3-7 0,0-1 6 16,0 0-11-16,-2-3 7 0,2 0-18 0,3-2-54 16,-8-3-24-16,3-5-18 0,-1 0-115 0</inkml:trace>
  <inkml:trace contextRef="#ctx0" brushRef="#br0" timeOffset="12661.64">18279 6230 1112 0,'0'-11'175'0,"2"2"-152"0,4-1-2 0,2 3-9 0,1 2-34 0,5 0-17 0,5 1-52 0,1 0 14 16,10 0-159-16</inkml:trace>
  <inkml:trace contextRef="#ctx0" brushRef="#br0" timeOffset="13581.34">18503 6578 1010 0,'-1'-7'49'0,"1"1"11"16,0 2-37-16,0 0-3 0,7 1-24 0,-1-3 14 15,2 0-16-15,0-2-15 0,3 0 10 0,-2-2-16 0,1 0-17 16,2-2 39-16,-1-2-11 0,0-2 21 0,0-1-3 15,1-3 6-15,0 0 1 0,0 0 1 0,-1-1-6 16,2-1 10-16,-3-4-10 0,0 0 11 16,2-6 12-16,-3-2-9 0,0 0 14 0,0-2-15 0,3-1-10 0,-1 0 6 15,-3-3-6-15,2 3 8 0,-8-1 11 0,4 4-17 16,-3 3 6-16,-3 1-11 0,1 4-5 0,-2 3 1 16,0 3-10-16,0 0 8 0,-1 4 0 0,-3 1-4 15,2 4 6-15,2 4-7 0,-6 3 1 0,5 1 3 16,-3 3-2-1,0 2 2-15,1 0-4 0,-1 4 8 0,-3 1 3 0,3 5 0 0,-2 3-7 0,1 4 13 0,-1 2-8 16,3 1 11-16,-2 5-10 0,4 0-6 0,-1 1 4 16,1 2-3-16,2 2-4 0,0 1 5 0,2 2-13 0,1 0 13 15,0 1 8-15,2 0-9 0,-2-2 9 0,2-1-11 32,-2-1-4-32,2-4 15 0,2-1-9 0,-4-5 11 15,4 3 4-15,0-5-4 0,-3 0 6 0,4-2-8 16,-2-4-12-16,2 0 18 0,1 0-11 0,-1-1 15 15,-1-6-5-15,2 1 9 0,-2-4 4 0,2-4-3 16,3 3-18-16,-3-8 2 0,2-2-4 0,0-3 3 16,0 0-8-16,0-4-1 0,0-2-2 0,-3-2 3 15,-1-2 0-15,1 1 1 0,-1-1-8 0,-2 1 8 16,2 2 13-16,-2 1-11 0,-5 3 14 0,2 4-14 0,-1 1 12 16,-1 4 3-16,0 4-6 0,0 0 5 0,0 0-4 0,0 0-17 15,0 9 4-15,0 1-10 0,-1 1-3 0,1 5 25 16,2-2-9-16,-1 5 15 0,2-5-10 0,3 1-5 15,-3 0 4-15,6 0-6 0,0-1-6 0,-1-4 7 16,-1-1-8-16,1-4 8 0,1 0-10 0,-1-3 8 16,2-2 5-16,0-2 0 0,-1-4 0 0,3 1-13 15,-1-4-3-15,2-5-2 0,-2-3-4 0,2-5 10 0,-1-1 0 16,0-3 2-16,-3-1-8 0,1-2 10 0,-3-6-6 16,1 0 9-16,-2-3-1 0,0-3-2 0,2-3 14 15,-2-1-7-15,1 5 18 0,-6 1 13 0,0 8-6 16,-1 6 12-16,0 3 10 0,-1 10-16 0,0 1 4 0,-2 7-11 15,0 3-23-15,0 3 7 0,-1 4-8 0,-3 6 9 16,2 3-5-16,-3 5-4 0,0 3-1 0,2 5 0 16,0 3 1-16,1-1 5 0,-1 2 1 0,4 0 0 15,1-2-4-15,1 0-6 0,1 0 3 0,1-1-3 16,1-1 8-16,2-1-2 0,2-4 2 0,-3-2-1 16,2-4 0-16,0-2-4 0,0 0-4 0,1-5 2 15,-1 0 8-15,2-3-26 0,1-2-3 0,-1-1-11 0,-2-3-29 16,1-3-63-16,-4-3-55 0,8 0-12 0,1-4-247 15</inkml:trace>
  <inkml:trace contextRef="#ctx0" brushRef="#br0" timeOffset="13708.39">19153 6233 481 0,'-16'-2'66'0,"5"2"240"0,-2-1 92 0,5 1-234 0,-2-1-40 0,4 1-37 16,2 0-16-16,4 0 0 0,0 0-45 0,0 0 13 15,0 0-4-15,0 0 8 0,8-1-12 0,2-3-31 16,4-2-27-16,3-2 2 0,5-3-71 0,5-1-106 15,3-2-83-15,10-2-18 0,5-1-322 0</inkml:trace>
  <inkml:trace contextRef="#ctx0" brushRef="#br0" timeOffset="14283.5">19735 4862 510 0,'-3'-7'641'0,"-2"0"-256"0,-4 3-342 0,4 1 0 0,1 1-23 0,4 2-9 15,0 0-2-15,0 0-2 0,0 0-4 0,0 1-2 16,4 15-1-16,4-12 0 0,5 1-8 0,0-1 8 15,4-1-4-15,5 1 4 0,2-2-11 0,3-1-1 0,-1 0-3 16,1-2 4-16,2-2 4 0,-4-1-7 16,1-1-13-16,1-1 5 0,-2-1-12 0,-1 0-10 0,1 0 0 15,1-1-9-15,-2 0-17 0,4-1-6 0,1-1-17 16,-4-1 3-16,4-1-38 0,-4-2-83 0</inkml:trace>
  <inkml:trace contextRef="#ctx0" brushRef="#br0" timeOffset="14473.69">20173 4544 1261 0,'-3'0'104'16,"0"2"-62"-16,-1 2 8 0,3 2-27 0,-3 3-8 0,3 5-2 16,0 1-7-16,-1 3 5 0,5 5-10 0,-1 1-1 15,0 3-2-15,4 5-1 0,-3-1-4 16,0 2-4-16,2 3-18 0,-5 2 7 0,2 3-36 0,4 2-8 15,-6-2 3-15,2-2-9 0,-6-4-4 0,2 1 13 16,1-1-10-16,-3-4 7 0,4 1-25 0,-5-7-84 16</inkml:trace>
  <inkml:trace contextRef="#ctx0" brushRef="#br0" timeOffset="15134.03">21315 3666 375 0,'0'-9'306'0,"-1"1"-98"0,0 2-131 0,1 3 2 0,0 3-18 16,0 0-41-16,0 0 2 0,0-1-18 15,0 0-20-15,0 1 2 0,0 0-8 16,0 0 8-16,0 0 12 0,4 6 0 0,0-1 6 0,-1 0-5 0,-1 2-7 0,2 0 8 15,-2 1-6-15,0 0 6 16,1 3 6-16,-2-1-2 0,0 0 11 16,0 0-9-16,0 4 6 0,3 1 6 0,-4 2-4 0,1 4 7 15,1-2 0-15,-2 2-6 0,2 1 4 0,-1 5-5 16,-1-1-11-16,3 3 8 0,-3 1-13 0,4 2 11 16,0 1-6-16,0 4 5 0,0 0 3 0,2 2-3 0,0 2-8 0,0 3 5 15,1 3-10-15,-2-1 8 0,0 0 2 0,2 1-1 16,4 3 8-16,2 3-9 0,0 3-8 0,-1-1 5 0,-1 1 2 15,2 2 4 1,-2-3 1-16,2 4-6 0,-3 1-1 0,-1-6 0 0,6 6-1 0,-3-4-1 16,-2-1 2-16,-3 2 0 0,-1-5 7 0,0 3-5 15,-4-3 4-15,-1 0-3 16,-3-6 11-16,-3-3 13 0,0-2 2 0,-2-2 3 0,-2-3-2 0,-2-4 10 16,0-3-2-16,-4-4 6 0,2-1-7 0,-2-2 5 0,5-1 0 15,-3-6 4-15,2-2-7 0,-3-4-6 0,0-2-6 16,-2-3 3-16,5 1-2 0,0-3-14 15,-2-1 5-15,5-1-8 0,-3-2 9 0,3-2-20 0,0-2 0 16,0-1-7-16,0-3-10 0,-1 0-40 0,1 1-17 0,2 0-10 0,1 0-63 0,1 1-98 31,1 2-104-31</inkml:trace>
  <inkml:trace contextRef="#ctx0" brushRef="#br0" timeOffset="16061.34">21169 6313 353 0,'1'-6'244'0,"1"-2"-85"0,-2-1-117 0,1 0 1 16,-1 1 3-16,3 3-13 0,-1 1 1 0,-1-1-9 0,1 0-25 0,-2 1 15 16,1-1-10-16,1-2 12 0,-3 1-8 0,1-1 3 15,-1 0 3-15,-2 1-3 0,0-1-22 0,0 0 17 16,-2 0-14-16,4 1 16 0,-4 0-3 0,0 1-16 0,-1 2 5 0,-4 2-13 16,2 0-11-16,-2 2 19 0,-9 3-13 15,5 0 16-15,-2 2 10 0,-5 1 3 16,10 2 17-16,-7 1-12 0,0 0 8 0,1 1 6 0,-3 2-10 0,4 2 9 15,1 1-18-15,3 1 5 0,4 2-1 0,0 0 1 16,1 1-10-16,2-3 8 0,2 0-7 0,2 1 9 16,2 2 5-16,6 2-5 0,1-4 9 0,4-1-11 15,3-1-9-15,2 0 12 0,0 1-13 0,1-4 14 16,2 0-5-16,-1-1-10 0,4 1 7 0,0 3-11 16,-6-2-6-16,4 2 15 0,0 0-8 15,-6 1 11-15,2 1-6 0,-5 1-2 0,-4 0 8 0,0 0-6 0,-6-1 0 0,1-1 9 16,-3 1-11-16,-4 1 12 0,-1 0-3 0,-5-3 3 15,1 1 7-15,-5-3-4 16,-1-1 1-16,0 1 18 0,-2-4-3 0,2-2 9 0,-1 0-5 16,-2-4-10-16,3 1 3 0,-1-2-5 0,-1-3-19 0,2-4 23 15,3-2-10-15,0-2 16 0,2-3-17 0,1-1-17 0,-2-3-16 16,4-4 2 0,1 2-44-16,4 1-16 0,0-4-30 0,2 3 8 0,0 1-52 0,1-2-51 15,2 4-57-15</inkml:trace>
  <inkml:trace contextRef="#ctx0" brushRef="#br0" timeOffset="17042.09">21450 6684 1016 0,'0'-10'29'0,"-1"-1"25"0,8 3-5 0,-7 0 11 0,0 4-11 16,0 1-27-16,-2 1 1 0,2 2-10 0,3-2-18 15,-3 2-6-15,0 0-9 0,0 0 5 0,0 0 5 0,1 1 6 16,10 13 4-16,-9-4-3 0,3 1 2 16,-2 4 1-16,3 0 0 0,-5 5 0 0,3 0-4 0,-1 2 4 15,-3 1 1-15,1 6-1 0,-1-3-4 0,-7 0 6 16,4 1-4-16,-3-1 5 0,1-1-1 0,4 3-1 16,-5-2 5-16,3-2-4 0,-4-4-1 0,0-2 2 15,2-1-4-15,-6-3 4 0,2-1 3 0,0-3 5 16,4-2 7-16,-2-3-3 0,-1-2 2 0,4-3 10 15,-1-1-15-15,-2-3 13 0,7-2-14 0,-5-2-15 16,3-3 1-16,1-4-10 0,0 0-15 0,1-5 11 16,0-2-2-16,0-3 6 0,0-1 11 0,0-2-10 0,0-5 9 15,1-2-10-15,2-3 12 0,2 1 2 0,-1 4-4 16,3 0 5-16,-2-2 13 0,3 4-7 0,0-2 7 16,3 4-10-16,3 4-2 0,-4 5 6 0,1 3-7 0,0 6 6 15,-6 3-6-15,6 5-10 0,-4 2 4 0,-2 0-11 16,4 4-22-16,-9-1 21 0,1 3-13 0,-1 2 16 15,3 0 3-15,1 6-1 0,2 2 2 0,-2 2-5 16,-3 1-11-16,-1 2 25 0,-2 0-11 0,2 1 14 16,-1 0 1-16,-4 0-11 0,4 0 10 0,-4-1-12 0,-1 0 2 15,5 0 10-15,-5-1-3 0,6 0 6 0,-1 1 6 16,1 0-4-16,2-1 9 0,2-1-10 0,-1-5-13 16,2-2 35-16,-2-4-13 0,-1-2 24 0,3-1-10 15,2-2-5-15,3 0-1 0,0-4-1 0,2-1-14 0,-3-6 3 16,2 0-9-16,3-1 8 0,1-5-4 0,-1 0-7 15,0-1 2-15,0-3-4 0,-3 2 0 0,0-2 2 16,-1-3 4-16,-1 3-1 0,-4 3-3 0,0 2 3 16,-1 5-2-16,-2 3 2 0,-1 0-11 0,-1 4 19 15,0 2-14-15,0 0 15 0,0 0-14 0,0 0-5 16,-15 9 9-16,9-1-8 0,-1 2 4 0,1 4-2 0,-1 1-4 16,0 2 3-16,2 4 3 0,2-4 5 0,1 0 2 15,2 1 0-15,1-2-11 0,0 2 10 16,1-5-4-16,2-2 7 0,-1 0-5 0,2-4-5 15,0-1-1-15,1-2-4 0,0-4-16 0,2 0 6 16,0-2-16-16,3-3 11 0,2-2-23 0,-2-1-25 16,3-2 1-16,-4-3-13 0,1-2-13 0,-2-5 17 0,2-2-20 15,1 1 14-15,-1-2-35 0,0-1 46 0,-1 4 17 0,-3 1 7 16,0 5 51-16,-3 2 3 0,-2 2-7 0,2 1 4 16,4 3 4-16,-4 4-20 0,-4 2-31 0</inkml:trace>
  <inkml:trace contextRef="#ctx0" brushRef="#br0" timeOffset="18215.79">21284 6675 145 0,'-3'-2'4'0,"-1"-1"17"0,1 2-16 0,1-1-3 0,2 2 5 0,0 0-8 16,0 0-28-16,0 0 32 0,0 0-19 0,0-1 26 16,0 0 5-16,0 0 5 0,1 0 21 0,0 0-14 15,16-19 19-15,-12 15 15 0,-2 0-17 0,3 0 18 16,-1 1-19-16,1 0-5 0,-1 0 6 0,3 1-7 0,-6 0 1 16,4-1 18-16,-2 1-5 0,1 1 10 0,0-2 3 15,-1 2-4-15,0 0 11 0,0 1-9 0,1 0-9 16,-1 0-7-16,3 1-18 0,0 1 12 0,-4 1-14 0,3 3-10 15,1 1 3-15,-1 3-6 0,5 2 8 0,-5 0-10 16,3 2 4-16,-2 5-7 0,-2 0 7 0,5 4-11 16,-4 2 8-16,-2-2-10 0,2 2 3 0,-1 3 8 15,-3 1-2-15,4 2 4 0,-3 1-9 0,0 1-2 16,-1 0 1-16,-2 1-1 0,0-1-4 0,1-2 5 16,-1 0-8-16,0-1 7 0,-1-1-3 0,-5-2 3 0,3-5-4 15,-1 0 0-15,1-4-13 0,-4-5-26 0,3 2-17 16,0-6-2-1,0-1-26-15,4-7-68 0,0 0-62 0</inkml:trace>
  <inkml:trace contextRef="#ctx0" brushRef="#br0" timeOffset="18406.07">21205 6723 1195 0,'-2'-11'76'0,"2"2"-1"0,2 0-22 0,0 2 14 0,4 0-40 0,3-1-22 16,3 1-4-16,5 1-5 0,4-3-8 0,3 1-15 15,5 1-3-15,0-1-4 0,4-1 1 0,4 1-21 16,-1-2-13-16,2 1-9 0,4 0-67 0,-2 1-31 16,0 0-46-16,-3 2 13 0,-7-1-48 0</inkml:trace>
  <inkml:trace contextRef="#ctx0" brushRef="#br0" timeOffset="18659.62">21253 7143 1274 0,'-6'2'76'0,"-2"1"-6"0,3 2-19 0,1-1 15 0,-2 0-15 16,4 0-22-16,2-2 8 0,0 1-12 0,2-3-6 0,5 0-12 16,1 0-9-16,6-2 2 0,4-1-14 0,1-1-5 15,7-2-8-15,3-2 1 0,-1 0-33 0,3-4-11 16,2 0-15-16,0-1 3 0,2-1-12 0,2 3 4 16,-2 0-5-16,1 0-4 0,-5 0-35 0,-3 1-29 15</inkml:trace>
  <inkml:trace contextRef="#ctx0" brushRef="#br0" timeOffset="20958.43">21744 6894 1381 0,'1'-9'58'0,"0"-1"-30"0,2 3 8 0,1 2-15 16,0 0-4-16,3-1-24 0,-1 3-11 0,5 1-1 0,-2 0-5 16,7 6-5-16,-4-3 5 0,2 0-9 0,2 4-9 15,-1 0 6-15,1 3-18 0,-4 1 14 0,2 0-13 0,2 3 4 16,-6-1 14-16,-2-1-10 16,1 2 20-16,-4-3 14 0,0 2-6 0,2 0 9 15,-2 0 2-15,0 1 0 0,-2-2 10 0,0 2-6 16,0-3 12-16,-4-3 2 0,0 3-2 0,-3-2 4 0,-1-1 16 0,2 0-19 15,-3-3 10-15,3 1-15 0,-1-1-3 0,-4-1 13 16,5 0-8-16,-5-2 12 0,0 0 2 0,5 0-1 0,-1-3 5 16,3 0-7-16,1-1-7 0,-1-2 11 0,1-1-3 15,-6-4 7-15,1-1-12 0,0-2 2 16,5-1-3-16,3 0 4 0,3-1-11 0,1 0 4 0,1 1 2 16,-6 0 1-16,5 1-3 0,1 1-7 0,0-2-7 15,0 3 4-15,1 3 8 0,3 3-18 0,1 2 7 0,-1 1-14 16,-1 1 12-16,-2 1-4 0,-1 2 3 0,-2 2-6 15,4 2-5-15,-2 1 8 0,1-1-6 0,-1 3 5 16,1 0-18-16,-5-1-12 0,1 3-4 0,-1-1-2 16,-1-2-10-16,-2 1 14 0,0 1-2 0,-2-3 8 15,0 0 24-15,-2-1 9 16,-1-3 12-16,2 0-6 0,-3-2 6 0,2-2 13 16,-4-2-18-16,3-1 18 0,0-2 0 0,0-3 0 0,4 4 16 0,-2-7-13 0,2 3 8 0,2 0-8 15,1-6-9 1,2 3 2-16,1-2-19 0,2-1 5 0,1 3-1 15,0 5-1-15,1 0-13 0,1 3 5 0,-4 3-8 0,1 3 8 16,-3 1 3-16,1 4-9 0,0 2 5 0,-2 1-10 0,0 2-6 0,-1 3 22 16,0-3-6-16,0 2 11 0,-1 1 0 0,0-1-8 15,-1 2 5-15,2 0-7 16,-2-3 5-16,-1-3-3 0,2 0-4 0,-1-4 2 0,0-1 11 0,-1-4 12 16,0 0 12-16,0 0-7 0,0 0-8 0,3-9 9 0,-2 3-17 15,2-7 15-15,-1 1-20 0,1-3 5 0,1-1 1 16,0 0 1-16,0-2-6 0,0-1 11 0,-2 0-1 15,0 0 4-15,2 2-7 0,-1 0-6 16,2 1-4-16,-1 4 3 16,1 1-3-16,-3 4 8 0,0 3-11 0,-2 4 10 15,0 0-6-15,0 0-3 0,0 0 2 0,8 9-6 16,-5 3 4-16,-2 1 3 0,1 1 3 0,3 5-1 16,-3 2 2-16,3 3-4 0,-1 1 1 0,-2 0-3 0,0-2-4 15,-1 5 4-15,1-4-5 0,0-2 4 0,-1 0 2 16,0-3-2-16,-1 0 6 0,1-3-6 15,-1-1-6-15,3-1 14 0,0-2-12 0,-3-1 13 0,0-2-2 16,-2-4 4-16,-2-1 3 0,4-2-3 0,0-2-8 0,0 0 25 16,0 0-1-16,0 0 8 0,0 0-4 15,1-11-10-15,-1 2-1 0,2-2-3 0,-2-2-4 0,3-2-12 16,-1-1 1-16,-1-4-5 0,2-3 2 0,-3-2-5 16,0-2 3-16,1 2-3 0,0-2-1 0,6 5 16 15,0 2-7-15,-6 1 13 0,3 0 1 0,-2 1-14 16,-2 1 5-16,0 5-9 0,1 4-8 0,2 2 14 15,2 4-10-15,-5 2 12 0,0 0-10 0,0 0-11 16,0 0 8-16,0 0-9 0,0 0 7 0,0 0 2 0,0 0-2 16,10 6 3-16,-3-1 6 0,-2 0-10 0,1 0 8 15,-1-1-8-15,-1 3 1 0,1-1 7 0,-2 1-8 16,4 3 8-16,-1 2-4 0,1 1 7 16,-3 2 4-16,-2-1-3 0,-1-1-14 0,-1 0 22 0,2-2-8 15,0 5 14-15,0 0-9 0,3 0-1 0,-2-1 1 16,1-2 0-16,-2-3 0 0,0 0 4 0,2 0-9 0,4 1 8 15,2 0 4-15,-1-3-5 0,3 0 8 0,-5-2-10 16,1-1-8-16,2-1 17 0,-2-1-11 0,5 0 14 16,-3-2-15-16,2-1 5 0,-1-1-2 0,1-2 1 15,-1-1-17-15,-2-1 6 0,0-3-1 0,-1 0 3 16,0-1-2-16,0-2-1 0,-1-2 4 0,-2-1-2 0,0-1 9 16,-2 1-2-16,0 0-3 0,-2 0 2 0,-1 1-3 15,-1-1 1-15,-2 1 4 0,-1 1-1 0,0 1 6 16,0 3-8-16,-1 1-1 0,1 4 0 0,-3-3-3 15,0 0-5-15,2 6 1 0,-1-1-3 0,1 2-1 0,1 3 6 16,-2-4-7-16,1 0 9 0,1 1 6 0,1 0-7 16,3-1 9-16,0 0-11 0,0 0 3 0,0 0 2 15,0 0-11-15,-1 0 9 0,0 0 2 0,0 0 4 16,-1 0 12-16,2 0-9 0,0 0-3 0,0 0 12 16,0 0-7-16,0 0 10 0,-4-12-7 0,7 8-10 15,0 2-1-15,-1-2-3 0,1 2-11 0,-2 0 16 16,2-2-14-16,1 0 25 0,-2 3 100 0,1-3-169 15,1 0 80-15,-2 1-116 0,3 0 72 0,-3 0 19 16,2 1-14-16,-1-1 16 0,-1 1-5 0,0-2-5 0,-2 4 3 16,0 0-6-16,0 0-12 0,0 0 17 0,0 0-11 15,0 0 13-15,0 0-4 0,0 1 6 0,0 0 3 0,0 0-1 16,0 0-2-16,0 24 6 0,-2-17-1 0,0-4 4 16,-1 2-7-16,1-4 3 0,0 2 0 0,1 3 1 15,-2-4-11-15,2 3 15 0,-1-3-12 0,0 0 14 16,1 0-9-16,-2 2-3 0,0 0 6 0,1 3-6 15,0 2 3-15,-1-1 7 0,1 1-7 0,1-1 7 0,-2 1-4 16,2 0-3-16,0-1 7 0,-1 0-7 0,2-1-1 16,0 0 11-16,2 1-1 0,1-1 5 0,0 1-7 15,0 0 1-15,1-1-2 0,-1-1 2 0,2 0 1 0,-2-1-9 16,3 0-3 0,-3-1 1-16,2-1 13 0,-1-1-10 0,2-1 9 15,0-1-12-15,-1 1-10 0,1-1 19 0,0-1-7 16,-1 0 10-16,0-2-3 0,1 1-2 0,0-2 3 0,0 0-3 15,0 0 0-15,2-1-3 0,0-1-4 0,-1-2 1 16,-1 0 1-16,-1-1 1 0,1-1 7 0,-1 1-5 0,0-3 1 16,-1 1-1-16,-1-1-8 0,-3-1 5 0,0-2-2 0,0 1-3 0,-1-1 8 15,1 0-9-15,0 5-18 0,-2-2 28 16,2 0-15-16,0 3 22 0,-2 0-4 0,0 0-9 0,0 3 7 16,-2 0-8-16,2 0 5 0,2 5-2 0,0 0 4 0,0 0-4 15,0 0 0-15,0 0-2 0,0 0-3 16,0 0 2-16,0 0-5 0,0 0 1 0,0 0 2 0,11 4 1 15,-3-1 4-15,0 4-2 0,0-4-3 0,1 1 0 16,2 3-11-16,-3-5 16 0,1 7-6 0,0 1 9 16,-2-2-4-16,-1 3-2 0,0 0 4 0,-2-2-3 0,2 3-14 15,4 1 24-15,-4-3-11 0,2 1 16 0,1 0-10 16,-3-2-3-16,2 1-1 0,-2-3-1 16,-4-2-7-16,3 1 15 15,-4-3 1-15,3 0 6 0,3 1-6 0,-2-1-2 16,-1-1 0-16,3-1 1 0,-1-1-6 0,1-1 12 15,1-2-13-15,-4 1 13 0,6-3-5 0,-4 0 2 16,3-3 6-16,0-1-3 0,-1 0 4 0,4-1-8 16,-3-3-3-16,-1 0 0 0,0-1 7 0,0 4-3 15,0 3 5-15,2-2-6 0,-5 4-4 0,0-5 7 16,1 2-9-16,-5 2 9 0,2-1-9 0,-2 1 5 16,1 0 1-16,-1-1-2 0,-1 3-9 0,0 4 2 15,0 0-3-15,0 0 3 0,0-1-2 0,0 0 2 16,0 0 4-16,0 0-3 0,-1 0 1 0,-1 0-2 0,1 0-5 15,0 0 3-15,0-1 2 0,0 0 4 0,0 0 1 16,-15-31 1-16,16 33 1 0,0 0-12 0,0 0 6 16,0 0-9-16,0 0 10 0,0 0-3 0,0 0-5 15,0 0 2-15,0 0 5 0,0 0-7 0,0 0 13 0,0 0-10 16,0 0 12-16,0 0-8 0,0 0 1 0,0 1 0 16,0 0 15-16,0 0-16 0,0 0 3 0,0 0-6 15,1 0 9-15,0 0-3 0,0 0 2 0,0 0-5 16,0 0-11-16,1 0 17 0,-1 0-3 0,-1 0 9 15,1 0-12-15,0 0 4 0,0 1-4 0,0-1 5 0,-1 0-5 16,0 0 8-16,0-1-3 0,0 0 6 0,0 0-2 0,0 0-2 16,0 0-4-16,0 0 2 0,0 0-2 15,0 0-4-15,0 0 1 0,-1 0-3 0,-9-8 3 0,9 2 0 16,1 6 1-16,0 0-2 0,0 0-4 0,0 0 6 16,0 0 5-16,0-1 0 0,0 0-5 0,0 0-1 15,-2 0-4-15,2 0 3 0,-2 0 3 0,1 0-3 16,1 0 0-16,-1 0-1 0,0 0 4 0,1 0-4 15,0 0-1-15,0 0-1 0,0 0 4 0,0 0-5 16,0 0 2-16,0 0-5 0,0 0 3 0,0 0 1 16,0 0 2-16,0 0 0 0,0 0 4 0,0 1-8 0,0 0 6 15,0 0-6-15,0 0 10 0,1 0-8 16,0 0-1-16,0 0-3 0,1 0-1 0,0 0 7 16,-2 0-15-16,0 0 14 0,0 0-3 0,1 0-5 0,0 0 8 15,0 0-13-15,-1 0-23 0,1 0 7 0,0 0-23 0,1 0 16 16,-1 1-25-16,-1 0-35 15,1 0-26-15,0 0-13 0,0 0-124 0</inkml:trace>
  <inkml:trace contextRef="#ctx0" brushRef="#br0" timeOffset="21323.92">23014 6702 749 0,'-1'-4'48'0,"-1"1"14"0,1-2-37 0,0 2 21 0,1 3-25 0,0 0 26 0,0 0-24 0,0 0-25 15,0 0 8-15,0 0-14 0,0 0 4 0,5 9 18 16,-1-4-11-16,1 0 15 0,0 2-4 0,1 0-9 16,0 2 8-16,-3-1-10 0,3 1-3 15,0 0 9-15,-3 0-5 0,2 1 8 0,-2-2 7 0,2 2 0 16,-2 1 4-16,3 3-5 0,-3-1-14 0,0-2 13 15,0 1-9-15,-1-1 11 0,0 0-1 0,-1 0-10 0,2 0 6 0,-3 0-8 16,0 0-2-16,0-1 16 16,0-1-12-16,-4-1 14 0,2-3-8 0,1 1-8 15,-1 0 10-15,0-2-10 0,0 0 15 0,0-2-11 0,2-2 8 16,0 0-6-16,0 0 19 0,0 0-7 0,0 0-5 0,0 0 0 0,-7-12-14 16,5 6-15-16,1 0-2 0,0 0-6 0,-1 0-7 15,1-1-13-15,0-3-8 0,0 2-5 16,0-2-39-16,0 3-75 0,0-3-92 0</inkml:trace>
  <inkml:trace contextRef="#ctx0" brushRef="#br0" timeOffset="22369.23">22819 6991 675 0,'1'-5'71'0,"-1"5"113"0,0 0-148 0,0 0-22 16,0 2-20-16,9 2 10 0,4 1-4 0,-4 0-14 0,4 3-5 0,2 0-6 15,-2-2-30-15,-1-1-25 0,0-1-5 16,-4 0-7-16,2-1 5 0,4-1 46 0,-5-1 10 16,0-1 5-16,0 0 10 0,-1-2 23 0,1 0-5 0,-1-2 16 15,0 0 35-15,-1 0-2 0,1-1 13 0,-1-1-14 16,-1 0-4-16,-1-1 2 0,-1-2-6 0,-1 0 6 16,1 1 11-16,-1-2-17 0,-1-1 6 0,0-1-14 15,0-1-21-15,1-1 0 0,-1 0-4 0,0 1 3 0,2-2-2 16,-3 3-8-16,2-4 0 0,-1 0-3 0,1 3-13 15,1 1 28-15,0 5-18 0,3 1 21 0,-4-2-16 16,3 6-1-16,-1 1 6 0,1 1-8 0,-1 3-2 0,1 0-1 16,1 3-1-16,-1-1 0 0,1 2 1 0,1 3-3 15,-5-4 6-15,7 6-6 0,1 0-7 0,-2 2 3 16,-2 1-19-16,-5-4 13 16,2 5-9-16,-2-4-27 0,4 0 10 0,-2 0-18 0,-2-4 4 0,0 0 32 15,-2-1-11-15,0-3 18 0,0 0 13 0,0-4 1 16,0 0 20-16,0 0-14 0,0 0 21 0,0 0 13 15,0 0-4-15,0-14 10 0,0 8 13 0,3-3-21 16,3-1 9-16,5-1-15 0,-2-4-7 0,0 0 7 16,0 2-1-16,0 1 5 0,4 6 8 0,-3 2-12 0,0 1-4 15,3 3-3-15,-2 0-24 0,3 4 7 0,2 2-14 0,-3 8 12 16,-1-1-2-16,-3 1-10 0,3 4 10 0,-1-2-13 16,-2 0-8-16,1 2-8 0,-3-6-22 0,2 1 9 15,-1-1-32-15,-1-4 5 0,0-2 15 0,-3-4-8 16,1-2 35-16,-1-3 19 0,1-1 0 0,1-2 6 15,-1 0 15-15,1-5 0 0,1-1 17 0,-1 0-12 16,-1-2 19-16,3 1 14 0,-2 0-12 0,-3-2 14 16,2 0-2-16,-2 2-18 0,3-3 7 0,1 4-13 0,-1-1-21 15,0 1 5-15,-1 4-18 0,0 5 13 0,1 3-12 0,0 0-4 16,2 4 8 0,-4-3-9-16,3 6-5 0,-2 0 14 0,1 1-10 15,2 5 11-15,0-1 0 0,2-1-3 0,-4 2 8 0,5-2-7 0,-2 1-3 0,0 0 16 16,8-5-9-16,-5 0 13 0,4-3 1 0,6-1-3 15,-1-3 10-15,4 0-10 16,-3-3 2-16,0-2 6 0,0-1-10 0,1-2 9 0,1 1 1 0,1-5-6 16,1 1 2-16,-1-1-5 0,-2 2-6 0,3 0 10 15,-1-2-6-15,1 0 6 0,0-1-11 0,1 1 0 16,2 0 5-16,4 3-5 0,2 1-7 0,0 3 4 16,1 1-14-16,-9 3 13 0,-1 0-2 0,-1 2-3 0,-3 3 5 15,1-1-7-15,-3 2 0 0,2 2 1 0,-1 0-5 16,-2 2 3-16,1-2-8 0,-1 0-12 0,0-1-5 0,-5 1-7 15,1 0-36-15,0-2-7 0,-1-2-33 0,5 2 8 16,-2-1-107-16</inkml:trace>
  <inkml:trace contextRef="#ctx0" brushRef="#br0" timeOffset="22479.86">24890 6843 690 0,'6'-2'111'0,"-4"1"17"0,-1-1-2 0,-1 2 6 0,0 0-38 15,0 0-31-15,0 0-7 0,0 0-7 0,0 0-35 16,0 0-7-1,0 0-4-15,0 0 2 0,0 0 4 0,0 0-46 16,0 0-32-16,0 0-8 0,0 0-120 0</inkml:trace>
  <inkml:trace contextRef="#ctx0" brushRef="#br0" timeOffset="24166.91">22365 4340 1434 0,'-11'-10'157'0,"8"5"-90"0,4 1-25 0,-1 4-6 16,0 0-31-16,0 0-12 0,8 0-3 0,5 3-4 15,3 1-8-15,3 1 4 0,9 1-2 0,8 1 0 0,-7-2-24 16,5 1 0-16,-1 0-24 0,-2 0 14 0,-2 0-35 0,2 0-42 16,-3 0 16-16,3 0-24 0,-6-3 42 0,0 1 48 15,0 0 0-15,-7-2 18 0,7 1 29 0,-7 2 3 16,-5-3 14-16,-6 2-8 0,-6-1 16 0,-4 4 39 15,2 0-12-15,-6 3 22 0,-3 3-6 16,-2 2 2-16,-5 2 11 0,-7 1-10 0,2 3-19 0,-2-2-9 16,-4 2-21-16,4 0 11 0,0-3-15 0,-1 3-6 0,0-2 11 15,0 0-12-15,2 1-4 0,1 0-2 16,-2 0-19-16,4-4 7 16,2 2-54-16,-1-4-104 0,-1 0-140 0</inkml:trace>
  <inkml:trace contextRef="#ctx0" brushRef="#br0" timeOffset="24864.12">21338 5126 609 0,'-7'-8'73'0,"0"-1"222"0,-1 1-272 0,1 1 14 15,0 2-13-15,1 4 11 0,0 1-29 0,3-1-8 0,-1 1 4 16,1 0-5-16,2 1 2 0,1-1 23 0,0 0-3 15,0 0 15-15,0 0 28 0,0 0-17 0,0 0 8 16,11-12-16-16,-4 7-22 0,0 0 1 16,2-1-9-16,2 5 10 0,0-3 3 0,5 1-12 0,0-2 11 0,1-2-12 15,9 0 2-15,-4-2 17 0,7 1-7 0,6-4 11 16,1-1-4-16,11-1 0 0,1-3-4 0,-1 0 3 16,-1-1-8-16,-1-1 9 0,4-2 2 0,-6 2 0 15,4 1-9-15,0 0-10 0,0 1 2 0,2-3-3 0,-2 1-2 16,-7 0 6-16,-4 3-9 0,-4 3 9 0,-3-2-3 15,1 1-4-15,-3-1 4 0,-3 1-4 16,3 2 11-16,-2 1-10 0,-4-1 12 0,3 1-12 0,2-1 8 0,-5-1-2 16,7 4-1-16,-4-2 1 0,-6-3 5 0,1 7-12 15,-1-2 2-15,-2 1-4 16,0 5 4-16,-3-2-6 0,0 1 0 0,-2 0-1 0,0 0-1 0,-1 2 0 16,0 1 3-16,-3 0 0 0,2 2 4 15,-2-1-11-15,1 0 1 0,0 1-4 0,-6-1 6 0,4 0-7 16,-1 0 3-16,-1 0-4 0,3 1 7 0,-4-1-8 15,5 0-3-15,-2-1-3 0,2-1-16 0,2 1-7 16,-6-1-16-16,5 0 4 0,3 2-50 0,-4-1-75 0,3-2-65 16,8 1-11-16,-4-1-251 0</inkml:trace>
  <inkml:trace contextRef="#ctx0" brushRef="#br0" timeOffset="25370.99">23502 4181 222 0,'0'-3'29'0,"0"-5"48"0,0 2 53 0,-1 0-150 0,1 6 2 0,0 0 10 15,0 0-10-15,0 0 10 0,0 0 1 0,0 0 2 16,0 0 16-16,0 0-11 0,0 0-4 0,0 0 67 16,-1 0-6-16,0 0 32 0,1 0 8 0,-1 0-13 15,-1 0-1-15,1 0-6 0,0 0-28 0,0 0 5 16,0 0-14-16,0 1 13 0,-2 0-6 0,-26 12-15 16,24-5 10-16,-2 0-13 0,2 3-6 0,-3 2-4 15,0-1-9-15,0 3 6 0,-1 1 0 0,1 2-10 0,-1 2 11 16,5 4-12-16,-3-2-3 0,4 1 13 0,1 1-10 15,1 2 13-15,1 3-1 0,-2-2-13 16,4-1 9-16,0-3-9 0,2 1 8 0,4-6 8 0,-1 1-8 0,2-1 9 16,3-6-9-16,-3 2 9 15,1-6 6-15,1-4-1 0,0 0 2 0,0-4 5 16,0 0-4-16,1-2 4 0,4-4-13 0,-4-4-4 16,3-5-5-16,0 0 2 0,1-2-9 0,0-3 9 0,-5-3 0 0,3-4 2 15,-3-1-4 1,-2-3-13-16,-3 0-5 0,-4 0-4 0,-4 3-22 0,-4-1 22 15,2 1-18-15,-3 1 22 0,-3 0 2 0,-5 3-3 0,1 3 9 0,-4 7-11 0,-1 1-20 16,-3 6 1 0,-5 4-8-16,-4 3 7 0,-6 8-4 0,-5 6-23 0,-4 3-114 15,-3 10 16-15,-1 4-460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3T03:49:29.8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22239 11008 1438 0,'4'0'36'0,"7"1"-11"0,0-1-20 0,0 0-5 0,4-22 14 0,2 22 16 0,-1-1 1 0,0-1-22 0,-3-1-6 0,2 0-1 0,2 1-1 0,1 1 4 0,2-1-8 0,-1 0 4 15,5-1-4-15,-1 1 8 0,-3-2-5 0,0 1-3 0,-7 1 0 0,2-1 5 0,-4 0-8 0,0 0 3 16,-3 0-8-16,1 1-5 0,-1-1-3 0,0 1-6 0,-4 1 0 16,1 0-25-16,-1-3-21 0,-1 2-28 0,-1 2 5 0,-2 0-57 0,0 0-55 0,0 0-19 15</inkml:trace>
  <inkml:trace contextRef="#ctx0" brushRef="#br0" timeOffset="300.97">22239 11154 394 0,'-6'0'65'0,"1"2"-29"0,2-1 12 0,-1 1-9 15,0-2 16-15,4 0-3 0,0 0 2 0,0 0-3 0,0 0-11 16,0 0 14-16,0 0-11 0,1 0 15 0,0 0 4 16,17 4-18-16,-11-5 5 0,-1-1-13 0,1 1-28 15,-4-1 12-15,3 2-10 0,-2-1 13 0,2 0-2 0,1 1-12 16,-6-1 7-16,6 1-9 0,-2 0-1 0,1-1 20 16,5 1-17-16,0-1 19 0,-3 0-6 0,4 1-3 15,2-1 10-15,-1 0-11 0,2 0-11 0,2 0 7 16,2 0-12-16,3 1 11 0,6 0-11 0,-7-2 2 15,1 2 1-15,0 0-1 0,-5 0-3 0,0 0-11 16,-1 0-9-16,0 0 0 0,0 0-5 0,-4 0-29 16,0-1-16-16,-1 0-10 0,1 1-70 0,-1 0-53 0,-3 0-68 15</inkml:trace>
  <inkml:trace contextRef="#ctx0" brushRef="#br0" timeOffset="1012.79">23207 10827 73 0,'0'-2'23'0,"2"-3"45"0,-2-1-10 0,3 6-4 0,-4-5 0 16,1 5-5-16,0 0-29 0,0 0 22 0,1-9-14 15,-1 5 18-15,-5 1-2 0,5 3-16 16,0 0 11-16,0 0-13 0,0 0-8 0,0 0 11 0,0 0-8 0,-1-1 10 15,0 0-11-15,0 0-10 0,0 0 7 0,-19-7-8 16,16 7-6-16,-2 1 27 0,1 0-10 16,1 0 19-16,-4 1 2 0,6-1-8 0,-3 0 7 0,-2 0-7 0,3-1-6 15,-3 1 16-15,1 2-1 16,2 0 8-16,-1-1-14 0,-1 3-6 0,1-2-8 0,-1 1 6 16,-1 3-4-16,3 0-7 0,-1 1-7 0,0 0 3 15,2 0 7-15,0 1-10 0,-1 1 9 0,2 5-10 0,0-2 7 0,2 0-11 16,0 1 8-16,0-1-8 0,2 0 8 0,0 0-8 15,2 1 5-15,-1-2-3 0,2 1 7 0,0 2-9 16,1 0-8-16,2 1 3 16,0 0 16-16,-1 0-16 0,3-1 13 0,1 0-16 0,-3-1-1 0,4-1 13 15,-4-1-10-15,3-2 12 0,2-1 2 0,1 0-6 16,1-3 11-16,-2-2-12 0,-3 0 0 0,4-3 2 16,2 0-8-16,1 0 8 0,-2-2 7 0,-4-1-15 0,4-2 13 15,-4-1-14-15,4-1 12 0,0 1-4 0,-5-3 2 16,4-1-3-16,-5-1-1 0,-1-2 1 15,1 0-5-15,-5-3 5 0,0 0 5 0,-1 0-2 0,1-1 5 0,-3 1-4 16,-2-1 5-16,-2-1-5 0,-2-1 3 0,-2-2-5 16,-1 3-4-16,-1-1 12 15,-3 0-9-15,-1 0 10 0,-3-2-8 0,-3 3-6 16,2 2 1-16,-1 3-3 0,0 2 3 0,4 1 0 0,1 4 3 0,-1 1-3 16,5 2-7-16,-1 2 1 0,-2 1-5 0,3 0 3 15,1 6-15-15,-1 2-54 0,-2 0-36 0,3 4-4 16,0 2-104-16</inkml:trace>
  <inkml:trace contextRef="#ctx0" brushRef="#br0" timeOffset="16664.22">8327 12489 288 0,'-5'-5'81'0,"0"0"-18"0,4 1-28 0,0 3 2 16,1-3 1-16,0 4-9 0,0 0 16 0,0 0-14 16,0 0-7-16,0 0 40 0,0 0-19 0,0-1 28 0,0 0-12 15,0 0-10-15,0 0-3 0,0 0-3 0,0 0-26 16,0 0-3-16,0 0-9 0,0 0 6 0,0 0-4 0,0 0-5 15,0 0 8-15,0 0-9 0,0 0 2 0,0 0 1 16,0 0-4-16,0 1 5 0,0 0 22 0,0 0-11 16,0 0 12-16,0 0-14 0,0 0-7 0,0 0 16 15,0 0-13-15,1 0 15 0,-1 0-9 0,1 0-3 16,0 1 5-16,0 0-7 0,6 12-9 0,-7-7 14 16,2 0-3-16,0 2 8 0,0 0-9 0,-1 3 8 15,2 0-7-15,2-1 6 0,-3 0-18 0,4 1 20 0,-3 2-11 16,-1 2 14-16,2 1-7 0,-4-1-3 0,0 3 1 15,0 0-3-15,2 1-14 0,2 1 16 16,-1 0-5-16,-3 0 8 0,-1-3-10 0,1 1-9 16,0 0 5-16,1-1-4 0,0 1 15 0,-2-2-16 15,-1-1 12-15,2-1-12 0,0 1 4 0,1-4 3 0,-3 0-7 0,-4-2 7 16,2-1 10-16,1-2-17 0,3-1 2 16,-1-3-7-16,0-1 17 0,-4 0-4 0,3 0 5 0,2-1-6 15,0 0-1-15,0 0-10 0,0 0 1 0,0-1-8 0,0 0-19 16,0 0-29-16,-1-21-19 15,2 13-1-15,3 0-46 0,-4-3-48 0,0 1-55 16,3-1-3-16,1-2-165 0</inkml:trace>
  <inkml:trace contextRef="#ctx0" brushRef="#br0" timeOffset="17061.12">8559 12434 612 0,'3'-9'40'0,"-2"2"75"0,2-1-115 16,-2 3-2-16,2 1-11 0,0 1 8 0,2 0 6 0,-2 1-5 0,0-1 7 0,0 2-8 16,-3 1 4-16,0 0 40 0,0 0-6 0,0 0 26 15,0 0 10-15,0 0-17 16,0 0-9-16,0 0-8 0,0 0-15 0,0 1 12 0,0 0-19 0,9 19 21 15,-6-14-4-15,-1 1-9 0,1 2 8 0,-3 0-10 16,3-1 1-16,-1 2 3 0,1 0-4 0,1 1 6 0,-1 3-8 16,-2-1-3-16,1 1-3 0,1 3 0 0,0-3-15 15,-1 2 25-15,1 1-13 0,0 2 18 0,-1 1-5 0,0-2-10 16,-2 1 11-16,1-5-10 0,2 2 15 0,-2-1-20 31,2 1-4-31,1-2-3 0,-1 0 9 0,-1 0-5 0,-2-1 9 16,0 0-8-16,-3-1 8 0,2 1-14 0,1-2 5 0,0-1-7 0,0 0 6 0,-1-3-13 15,-3 1-1-15,2-1-7 0,-2-1-15 0,2 1-11 16,-1-3-27-16,-3-1 10 0,3 0-50 0,-4 0-86 16,0-1-68-16</inkml:trace>
  <inkml:trace contextRef="#ctx0" brushRef="#br0" timeOffset="17537.38">7972 12422 616 0,'1'-4'101'0,"-1"-1"-43"0,2 1 9 0,-1 1-5 0,2-1-27 0,-2 3 9 15,2-1-20-15,1 1 20 0,-1-1-17 0,2 2 12 0,0-1 5 16,1 1 2-16,0 0 0 0,1-1 11 0,2 0-3 16,0 0 7-16,0 1-9 0,1-1-18 0,3 0-2 15,-1 1-5-15,2-1-11 0,1 0 1 0,2 1-7 16,1-1 7-16,0-1 5 0,5-1-4 0,1 0 9 15,3-1-8-15,2-1 4 0,0-1 8 0,2-2-4 0,7-1 6 16,-1 0-6-16,1-1-14 0,-1 1-1 0,-4 1-4 16,-2 1-7-16,-1 0 5 0,-1 0-2 0,1 0 4 15,-3 1-6-15,1 1-2 0,-2 0 0 0,-8-1 0 16,6 3 5-16,-1-2-11 0,-3 0 9 0,2 3-8 0,-5-3 4 16,-1 1-4-16,-1 0-6 0,-2 0 5 0,1 0 6 15,-4-1-17-15,-1 2 1 0,0 1-8 0,0 0 6 16,0 2-22-16,-1-1 3 0,-1-1-13 0,-2 2-5 0,1 0-10 15,-4-1-20-15,1 1 5 0,1 0-23 0,-2 0-46 16,0 4-8-16,0-1-26 0,-2 1-69 0</inkml:trace>
  <inkml:trace contextRef="#ctx0" brushRef="#br0" timeOffset="18265.59">8152 13072 711 0,'-4'-6'51'0,"1"2"71"0,-1 0-104 0,3 2-8 0,1 0-11 0,1 1 6 0,-1 1 3 16,0 0-9-16,0 0 6 0,0 0-10 0,0 0-10 0,0-1 15 16,2-13-12-16,-2 8 13 0,0 6-5 0,0 0 4 15,0 0 4-15,0 0-4 0,0 0-20 0,0 0 8 16,0 0-12-16,0-1 12 0,0 1 10 0,-2 0 2 15,1-1 12-15,0 0-10 0,0 0-7 0,0 0 31 0,0 0-16 16,0 1 24-16,1-1-8 0,-2 0 11 16,1 0 9-16,0 0-5 0,0 1-5 0,0-1 14 0,0 1-13 0,0 0 17 15,1-1-9-15,-1 1-8 0,-1 0 1 0,0 0-4 16,1 0-11-16,0 0-4 0,0 0-9 0,0 0 4 16,1 0-6-16,-1 0-2 0,-1 0 5 0,1 0-6 15,0 0 4-15,1 0 1 16,0 0 2-16,0 0 0 0,0 0 7 0,0-1-4 0,14-8-1 0,-6 11 0 0,-3-1 8 15,2-1-12-15,1 0 4 0,0-2-8 0,1 1-1 16,3 0 5-16,-1 1-1 0,0-1 1 0,3 1-9 16,0 0 4-16,-2 0-7 0,4-2 5 0,0 3 1 0,-1 0-1 15,-1-2 10-15,3 1-8 0,0-3 9 0,0-1-5 16,7 4 6-16,-3-1-6 16,1-1 1-16,0-1 7 0,-1 1-3 0,3 0 7 15,3 0-2-15,0 0-3 0,1-2 3 0,5 1-2 0,-2-3-5 0,3-1-4 16,-1 1-3-1,-4-2 0-15,-1 2-19 0,-4 3 20 0,1 0-10 0,-2 0 14 0,-5 2-14 0,-2 0 4 16,0 0 0-16,-5 2 3 16,-1-1 4-16,-2-1-7 0,-1 1 1 0,-2-1-1 15,0 1 1-15,-1 2 0 0,0-2 4 0,-4 0-4 0,0 0 2 0,0 0 0 0,0 0-3 16,0 0 4-16,0 0 2 0,0 0-13 0,0 0 0 16,0 0-7-16,0 0-5 0,0 0-30 0,-1 0-32 15,0 0 4 1,0-1-67-16,0 0-137 0</inkml:trace>
  <inkml:trace contextRef="#ctx0" brushRef="#br0" timeOffset="20369.82">13727 12354 645 0,'1'-9'90'0,"-1"1"241"0,5 1-268 16,-4 1-24-16,1 1-6 0,1 1-6 0,0-2-11 0,2 2-11 15,-2-1 8-15,2 1-11 0,1 2-6 0,-1 0 18 16,-1 1-11-16,0-1 17 0,-3 0 13 0,2 1-8 16,-3 1 5-16,0 0-8 0,0 0-1 0,1 0-21 15,0 0 3-15,1 0-9 0,-1 0 2 0,15 11 7 0,-15-6 2 16,2 3 1-16,1 0-2 0,-3 1-4 0,2 3-7 15,1 2 4-15,-2 2 8 0,0 2-3 0,2 2 12 16,-3 0-12-16,0 3 8 0,0 1-14 16,0-1 1-16,-1 3-6 0,-1 0 6 0,0 3 6 15,0-2-1-15,-3 0 4 0,1-1-3 0,0-5-3 0,0 0-1 0,0 1 1 16,1-2 1-16,-1-3 0 0,1-2 5 0,0-3-4 16,1-2-1-16,1-2-9 0,-2-2-19 0,1-2 5 15,1-1-38-15,0-3-33 0,0 0-17 0,0 0-12 16,6-8-67-16</inkml:trace>
  <inkml:trace contextRef="#ctx0" brushRef="#br0" timeOffset="20636.91">13898 12343 873 0,'3'0'44'0,"-1"0"-22"16,-2 0-13-16,7 5 3 0,-4-1-7 0,3 2 11 15,0 3 6-15,-3 0-2 0,4 1 9 0,-1 2 6 16,0-2 5-16,0 2 0 0,-2 1 15 0,2 0-14 0,3 1 1 16,-1 1-7-16,-3-2-27 0,5 3 6 0,-6 0-12 15,1 2 11-15,5 2-6 0,-8-3-4 0,0 2 9 16,3-1-10-16,-3 1-13 0,3-2 18 16,-5-3-12-16,2 0 16 0,-2-3 6 0,0-1-17 0,6 1 6 0,-5-2-9 15,3-2 1-15,-2-1-22 16,-1-2-21-16,0-2 0 0,1-1-51 0,5-1-58 0,-2-1-44 0</inkml:trace>
  <inkml:trace contextRef="#ctx0" brushRef="#br0" timeOffset="20858.4">14250 12389 1348 0,'1'-2'76'0,"-1"2"-21"15,0 0-34-15,0 0 15 0,3 3-46 0,-1 4 9 16,2 2 1-16,-1 2 0 0,-1-1-10 0,1 3 16 15,-2-3 7-15,3 2 2 0,-1 0 2 0,-1 0 9 16,1 1-2-16,-1-1 7 0,-1 3-7 0,1 0-13 16,-1-3-7-16,0 1 1 0,0 0-1 0,1 0-1 15,-1 1 6-15,0-1-5 0,0 0 5 0,2-4-21 16,-3-2-6-16,0 0-8 0,1-2-32 0,1-1-51 16,-2 1-56-16,1-2 0 0,-1-3-177 0</inkml:trace>
  <inkml:trace contextRef="#ctx0" brushRef="#br0" timeOffset="21174.92">13625 12410 375 0,'-19'-12'62'0,"8"4"-46"0,0-1 1 0,4 3 6 0,3-2 29 16,3 2 18-16,3 1 11 0,1-1-4 0,-1 0-16 0,1 2 25 16,0-2-5-16,3 1 14 0,2 0-8 0,3-1-24 15,0 1-2-15,5 1-7 0,-2 1-18 0,5 0-18 16,3-1-2-16,-1 2-3 0,2-1-13 0,0 0 3 16,1 1-4-16,4 1 4 0,1 0 8 0,0 1-11 15,0-2 6-15,6 0-6 0,0-2 7 0,1 2 0 16,6-1-1-16,-10-1 0 0,5 1-5 0,-3-2 0 15,-4 1-1-15,1-1 3 0,-4 1 3 0,-5 1-14 16,2 0-7-16,-6 3-4 0,-1-2-28 0,1 2-25 0,-1 0-22 16,4 0-2-16,-4 0-55 0,0-3-101 0</inkml:trace>
  <inkml:trace contextRef="#ctx0" brushRef="#br0" timeOffset="21462.16">13704 12920 1176 0,'-10'4'43'0,"-4"1"11"0,2 1-29 0,3-1-11 15,-1 1 7-15,7 1-11 0,0-1-7 0,3-4 6 16,1 4-12-16,3-5 12 0,7 0 15 0,2-2 9 15,4-5 12-15,3 0-8 0,2-2-5 0,2 2-20 16,3-1 6-16,1 0-10 0,3-1-3 0,1 0-6 0,2-2-7 16,2-1 4-16,2 3-12 0,2 0 1 0,-3 1-22 15,0 1 10-15,-3 1-41 0,-2 0-66 0,-4 1-19 0,-1 1-24 16,-3 0-97-16</inkml:trace>
  <inkml:trace contextRef="#ctx0" brushRef="#br0" timeOffset="21861.21">14797 12478 782 0,'-3'-4'112'0,"3"0"378"15,-1-2-488-15,-1 4 2 0,1-1-10 0,1 3 7 16,0 0-5-16,0 0-4 0,0 0 4 0,0 0-5 16,0 0-5-16,0 0 30 0,0 0 4 0,0 0 11 15,-8 9 3-15,7-4-14 0,1 3-5 0,0 2 0 16,1 2-13-16,-1 2 0 0,0 1-3 0,4 0 2 15,-4-1 2-15,0 4 0 0,0 0 4 0,-1 0-5 0,2 3-18 16,-1-4 25-16,5-1-17 0,-2 0 22 0,-2-1-4 0,2-1-16 16,1 0 12-16,1-2-15 0,0 0 6 0,1-2-12 15,-1-1-12-15,1-4 3 0,0 0-15 16,4-2-19-16,-2-2-24 0,1-1-3 0,3-3-96 0</inkml:trace>
  <inkml:trace contextRef="#ctx0" brushRef="#br0" timeOffset="22048.47">14894 12338 1280 0,'-22'-13'211'0,"12"4"-156"0,0-2 12 0,9 3-9 16,-7 1-3-16,5 2-51 0,3 4 0 15,3 0-13-15,1 1 8 0,-4 0-7 0,0-1 8 0,-2 1-5 16,3 0 16-16,7 1-11 0,-2 0-2 0,1 0-6 15,-1 1-14-15,2 0-76 0,-2 2-57 0,5 2-16 16,2 0-225-16</inkml:trace>
  <inkml:trace contextRef="#ctx0" brushRef="#br0" timeOffset="22555.78">14294 11897 1138 0,'-2'-7'57'0,"2"1"50"0,-1 2-76 16,1 4-18-16,0 0 2 0,0 0-7 0,0 0-8 0,0 0 4 15,1 0-5-15,-1 0 6 0,1 0 7 0,0 0 17 16,22 8 4-16,-17-5 1 0,-1 1-12 0,5 2 6 15,2 0-8-15,1 3 6 0,2 0-18 0,-1 1-5 16,1 1-3-16,2 3 0 0,-2 0-12 0,3 3 16 16,-2-1-12-16,5 0 13 0,-1 3-2 0,0-2-6 15,1 3 3-15,-5 4-5 0,3 1 8 0,-4 5-19 0,1-2 5 16,-4 0-13-16,0 4 10 0,-3 1-10 0,0 2 4 16,-1 3-7-16,0-1 8 0,-3 0 6 0,-1 1-8 15,-3-2 7-15,-1 1 6 0,-2 2 3 0,-5 1 6 16,-1 2-4-16,-1 0 4 0,0 2-5 0,-4-2-3 0,1-2-1 15,-4-3 8-15,0-3 3 16,-2-2 5-16,-3-1-7 0,6-3-16 0,-4-4-16 0,9 2-26 0,-4-7 6 16,3 1-47-16,0 1-84 0,0-7-74 0</inkml:trace>
  <inkml:trace contextRef="#ctx0" brushRef="#br0" timeOffset="22920.78">13398 12035 1186 0,'-2'-9'13'0,"-2"-1"-12"0,2 4-2 0,1 0-6 0,1 6-18 0,0 0 11 0,0 0-11 0,0 0 11 15,0 0 3-15,0 0 11 0,0 0 20 0,-1 0-11 16,1 1 16-16,-9 13 12 0,10-3-6 0,0 0 9 16,1 7-20-16,2 2-12 0,-1 1-4 0,2 6 0 15,-1 2-7-15,-1 6 4 0,2 3-3 0,-2 6 3 0,0 4-5 0,-2 2 2 16,0-2 0-16,0 4-2 0,1-2-18 15,1 3 7-15,0 1-20 0,2-1 13 0,-1 3-37 0,1-4-61 16,3 0-22-16,-3-4-18 0,2-2-97 0</inkml:trace>
  <inkml:trace contextRef="#ctx0" brushRef="#br0" timeOffset="50040.84">20587 12198 310 0,'-10'-9'47'0,"3"2"37"0,2 0 14 0,1 2-37 0,3 1 8 0,1 4-11 16,0 0 15-16,0 0-15 0,0-11-10 0,4 10-1 16,-3-5-11-16,1 0 12 0,7 5 10 0,-8-6-14 0,0 5 4 15,2 0-10-15,-3 2-9 0,2-1-6 0,0 1-3 16,-2 0 1-16,0 0-4 0,0 0-8 0,0 0-4 16,1 0-2-16,0 0-6 0,1 0 9 0,10 4-5 15,-6 2 6-15,1-2-12 0,-4 2 9 0,4 0 2 0,-7-3 1 16,-1 1-6-16,4 4 1 0,-3-1-2 0,5 5 2 15,-2 2 6-15,-3-3-5 0,0 2 2 0,-1 1-3 16,3 1-1-16,-2 2 9 0,1 0-9 0,-2 1 9 16,-6-1-4-16,7 1-3 0,-1 0 6 0,-2 1-8 15,2-1-10-15,-3-1 15 0,0 0 0 0,2-3 7 16,-3-1-9-16,0-3-4 0,2 1 1 0,-3-1 0 16,5 0 2-16,-1-1 7 0,-3-4-10 0,2-1 10 0,-1-1-1 15,4-3 1-15,0 0 9 16,0 0-6-16,0 0 10 0,-1 0-23 0,0 0-8 0,0-1-3 0,0 0-13 0,-13-20-58 15,17 13-16-15,-10-2-23 16,3 0-94-16,-1-3-105 0</inkml:trace>
  <inkml:trace contextRef="#ctx0" brushRef="#br0" timeOffset="50405.78">20225 12143 97 0,'-2'-5'25'16,"-1"1"60"-16,2 1-39 0,-5 0-3 0,2-1 4 0,1 2-7 0,3 2-17 0,0 0 42 0,0 0-14 0,0 0 26 16,-1 0-6-16,0-1 5 0,1 0 8 0,0 0-6 15,0 0-16-15,0 0 2 0,8-13-17 0,0 12 15 16,-3 0-12-16,6 0-14 0,-3 1 4 0,7 0-9 0,-3-1 1 15,3 0-16-15,1 0 5 0,-1 0-9 16,3 2-4-16,2-2 4 16,3-1-4-16,1 1 5 0,0-2-11 0,1 0 4 0,1 3-5 0,4-2 5 0,-3-1 5 0,4 0-6 15,-1-3 0 1,-3 0-3-16,5 3-5 0,2 0 6 0,-1 0 3 0,-3 2 0 16,-2-1-5-16,-5 1 1 0,-4 1-4 0,-1-2 2 15,-1 1-9-15,-3 2 11 0,-1-1-11 0,-2 0 9 16,1 3-22-16,-4-2-28 0,0 0-4 0,-2 0-13 15,-3-1-41-15,1 2 7 0,-3 0-40 16,-1 1 21-16,0 2-48 0,-2 0-6 0</inkml:trace>
  <inkml:trace contextRef="#ctx0" brushRef="#br0" timeOffset="50700.62">20388 12610 556 0,'-10'1'87'0,"3"3"-30"0,-2-1 25 0,3 3-37 0,1-2 13 16,1 0-14-16,3 2-14 0,2-3 7 0,3-1-7 16,1-2 2-16,2-1 6 0,2-2-7 0,3-1-18 0,1-3 13 15,2-1-18-15,3-1 19 0,1-1-2 0,2 0-8 16,0 2 11-16,1 1-15 0,4-1-14 0,-4 3 5 15,6-1-11-15,-7-2 11 0,-1 3 1 0,5-2-14 16,-3 1-1-16,-1 2-11 0,2-1-24 0,-5 1 9 16,0 0-17-16,0 4 12 0,2-1-23 0,-3 1-44 15,0 0-36-15,-1-1-11 0,0-2-143 0</inkml:trace>
  <inkml:trace contextRef="#ctx0" brushRef="#br0" timeOffset="51245">21351 12303 515 0,'-1'-5'84'0,"1"1"-54"0,-1-2 6 0,1 2-12 0,2 1-22 0,0 1 12 0,-2 2-22 0,0 0 19 0,0 0-11 0,0 0 0 0,0 0 10 0,0 0-9 0,0 0 0 16,0 0 29-16,0 0-1 0,0 0 13 0,1 0 8 16,-1 0-17-16,0 0 2 0,0 1-9 0,0 0-15 0,5 17-2 15,-5-11-9-15,0 2 7 0,0 1 8 0,-1 2-14 16,-1 0 11-16,2 2-14 0,0 2 1 0,-1 0 11 15,1 0-2-15,0 0 8 0,0 0-3 0,0-1-7 16,0 0-3-16,0-3 0 0,1 1-1 0,-1-3 9 16,2 0-2-16,2 2 4 0,-4-4-3 0,3 0-4 15,-1-1 7-15,1-4-5 0,0 1 5 0,3-4 2 16,-1-1-12-16,1-2 8 0,0-1-23 0,3 1-62 16,2-2-40-16,1 0-14 0,-1-5-162 0</inkml:trace>
  <inkml:trace contextRef="#ctx0" brushRef="#br0" timeOffset="51435.3">21416 12173 1018 0,'-5'-14'168'0,"-2"3"-149"0,1-1 4 16,2 3-3-16,-2 3-5 0,4 2-12 0,-2 1-3 0,2 2 0 0,2-1 3 0,0 2-11 15,0 0-2-15,0 0-8 0,0 0-23 16,0 0 18-16,0 0-14 0,0 0 13 0,1 1-29 16,0 0-84-16,13 12-90 0</inkml:trace>
  <inkml:trace contextRef="#ctx0" brushRef="#br0" timeOffset="52022.36">21124 12798 480 0,'-9'-4'76'15,"2"2"2"-15,0-1-2 0,5 2-23 0,2 1-26 0,0 0-10 0,0 0 10 0,0 0-12 0,0 0 6 0,0-1 22 0,0 0 3 0,0 0 7 0,0 0 10 0,9-17-9 16,-1 14 2-16,3 0-5 0,5 1-12 16,0 0-2-16,2-1-20 0,3 0 14 0,-2 0-17 0,3 0-8 15,0 1 15-15,0 1-16 0,2 0-9 0,1 0 14 16,0 1-17-16,1-1 17 0,-1 0-9 0,4 0 3 16,-4-1 4-16,0 1-3 0,2 1 1 0,-5-1-7 15,4-1-2-15,-2-1-1 0,0 0 4 0,-3 1-7 16,-2 1 1-16,-4 0-8 0,-2 0-31 0,-3 1-20 0,0-1-34 15,-4 0 12-15,-1 2-49 0,-3 0-84 0</inkml:trace>
  <inkml:trace contextRef="#ctx0" brushRef="#br0" timeOffset="52212.18">21242 12822 599 0,'-17'1'97'0,"-1"0"-14"0,0 3 8 0,2 1-12 16,-1 2-28-16,5 0-25 0,2-2-10 0,2 0 3 0,7 0 0 15,2-2 9-15,6 0 6 0,5-3-1 0,0 0 2 0,6-3-8 16,4 0-9-16,2-2 4 0,3 1-9 16,2-2-12-16,2 1-6 0,4-1-8 0,2 0-53 0,6-2-57 15,6-1-24-15,13-2-6 0,0 0-29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3T04:02:04.44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context xml:id="ctx1">
      <inkml:inkSource xml:id="inkSrc3">
        <inkml:traceFormat>
          <inkml:channel name="X" type="integer" max="12064" units="cm"/>
          <inkml:channel name="Y" type="integer" max="7540" units="cm"/>
          <inkml:channel name="T" type="integer" max="2.14748E9" units="dev"/>
        </inkml:traceFormat>
        <inkml:channelProperties>
          <inkml:channelProperty channel="X" name="resolution" value="400" units="1/cm"/>
          <inkml:channelProperty channel="Y" name="resolution" value="400" units="1/cm"/>
          <inkml:channelProperty channel="T" name="resolution" value="1" units="1/dev"/>
        </inkml:channelProperties>
      </inkml:inkSource>
      <inkml:timestamp xml:id="ts1" timeString="2025-09-03T04:02:16.737"/>
    </inkml:context>
  </inkml:definitions>
  <inkml:trace contextRef="#ctx0" brushRef="#br0">1778 6920 932 0,'20'0'0'0,"0"-4"0"0,0 4 0 0,-4-24 0 0,5 18 18 0,1 2-9 0,1-1 14 0,-2 0-5 0,4 1-22 0,-3 2 15 0,3-2-1 0,-2-2-8 0,1 4 13 0,5 0-14 0,-2 1-1 0,8-3 6 0,1 0-10 0,0 1 8 16,0-1 6-16,-5 1-9 0,-2 0 10 0,2 1-12 0,0 0-11 0,1 0 19 0,1 2-10 0,-3-2 13 0,1 1-8 0,2-1-1 15,1 0 1-15,1 2-1 0,1 0-2 0,0-3 3 16,-2 1-1-16,-1-4 3 0,-2 3 8 0,1 1-11 16,-2-2 7-16,2 3-9 0,1-1-11 0,-2-3 18 15,1 0-6-15,-1-1 11 0,1 1-3 16,3 3-7-16,3-3 8 0,-2 2-8 0,0-1-9 16,-5 0 16-16,-2 0-17 0,-1 1 18 0,1-2 4 0,-4 1-15 15,1-1 10-15,0 1-13 0,-1-1 0 16,-1 1 15-16,1 0-14 0,-5-2 14 0,7 2-6 15,-3 0-2-15,0 0 12 0,3 1-12 0,-5-1 0 16,2 0 0-16,-2-1-8 0,0 1 6 0,3 0 2 16,-3 0-2-16,0 2 7 0,-1 0-7 15,2 1-5-15,-4 0 6 0,-1 0-1 16,1 0 2-16,-3 1 3 0,2 3-5 0,-5-2 2 0,-5 1-4 16,4 1-13-16,-4-2 17 0,0 3-14 0,-3 0 12 15,-5-1-31-15,3 2-59 0,-5 0-18 0,1 1-17 16,-2 0-49-16,-4 0-34 0</inkml:trace>
  <inkml:trace contextRef="#ctx0" brushRef="#br0" timeOffset="774.95">1970 6764 412 0,'-1'-4'4'0,"1"4"-1"0,0 0 7 0,0 0-6 0,0 0-15 0,0 0 18 0,0 0-17 0,1 0 17 0,-1 0-11 0,1 0 9 0,19 2 0 16,-14-1 2-16,1-1-18 0,0 2 16 0,2-2-8 15,0 1 11-15,2-1-6 0,2 0-4 16,-1-1 10-16,5 1-8 16,-1 0-12-16,2-2 27 0,1 3-21 0,5-2 25 15,3-1-8-15,5 1 7 0,2-3 11 16,0 1-6-16,2 0-2 0,0 1 6 0,3 0-16 16,2 0 14-16,0 1-12 0,-1 0-6 0,4 0 10 15,4-1-10-15,1 0-21 0,4 0 28 0,-4 0-21 16,1 0 25-16,-2 0-9 0,3 0 6 0,3-1 7 0,5 0-5 0,4-1-14 0,2 0 14 31,-2 1-20-31,-2 0 16 0,-2 2-1 0,1 0-12 0,1 1 23 0,-2-3-22 0,2 0-6 16,0 0 15-1,-5 0-20-15,-2 0 20 0,2 2 4 0,3-2-17 16,-2-1 13-16,4 1-16 0,-3-3-4 0,-3 1 16 0,0 1-5 0,-6 0 10 0,1 0-5 0,-4-1-6 16,3 0 3-16,0-2-3 0,-3-1 4 15,2 0 2-15,-9 0-9 0,-1 1 7 16,-1 0 12-16,-3 2-16 15,-1-2 16-15,-1 0-17 0,1 0-3 0,0-2 15 0,0 0-9 0,4 0 13 0,-4-1-2 16,0 2-3-16,-8-2 4 0,-4 3-4 0,-2 1-4 16,-3 0 13-16,-1 0-11 15,-4 0 13-15,-2 0-1 0,0 4-18 0,-2 1 11 16,0 0-16 0,-1 2-2-16,0-3 7 0,-3 3-9 0,0-1 10 15,1 0 1-15,0 3-4 0,-1-2 1 0,1 4-5 16,0 0-12-16,-2 2 19 0,4 0-5 0,-1 0 9 15,0 1-13-15,0 2-15 0,-2 0-40 0,0 1 4 16,1 0-144-16</inkml:trace>
  <inkml:trace contextRef="#ctx0" brushRef="#br0" timeOffset="2394.59">11344 9896 328 0,'-2'-4'201'0,"3"-1"-65"0,9 0-107 0,-5-1 5 0,4 2-16 16,2 4-11-16,-3-3 6 0,4 2-11 0,1 0-13 0,3-3 26 0,5 2-5 0,-1-3 15 15,2 1-3-15,-1 1 8 0,0 0-1 0,3 1 2 0,0 0-21 0,0 1 6 16,3 1-17-16,3 3 12 0,-2 0-5 0,4 1-3 16,2 1 8-16,3-3-11 0,3 4-3 15,5-1 13 1,3 2-4-16,2-1 7 0,0-1-11 0,-2-2 6 0,1 1 0 16,4 2 0-16,1 1-18 0,4 1 16 0,4-2-9 15,0 1 13-15,2 0-5 0,2-1-5 0,0-1 8 16,9-2-7-16,1 1-1 0,3-4 3 0,3-1-11 0,-4 1 9 0,1-4 14 0,6-2-17 15,2 2 16-15,-2-3-19 0,2 3-1 0,3 0 19 16,1-3-11-16,2 4 16 0,1-3-3 0,-8 3-9 16,-3 1 0-16,-1 2-5 15,-1 0-11-15,-4 4 17 0,-4 1-8 0,-4 1 12 16,-5-1 1-16,5-1-14 0,0-2 9 0,-3-2-12 16,-1 3-5-16,-7-4 20 0,-2 1-14 0,-3 0 15 15,4-2-11-15,2 2 0 0,1-1 8 0,-6-2-7 16,-1 0 1-16,-3 0 9 15,-1 3-11-15,1 0 10 16,1 0 2-16,9-2 3 0,-5-3 3 0,0 3-5 16,-5 1-12-16,-9 1 5 0,0 2-5 0,-1 0 5 15,-3-2-3-15,-1 0 0 0,-1-2-1 0,2 1 1 16,1-3-2-16,2 1 1 0,-2 2 0 0,-3-3 0 16,-1 1 7-16,-1 0-3 0,-6-2 7 0,3 2-6 15,1 1-7-15,0-2 21 0,5-1-10 0,4-4 14 16,-3 1 3-16,8 1-7 0,-4 0 7 0,-2 1-10 15,2-2-14-15,-3 2 13 0,0-1-17 0,2 1 16 16,-3-1-10-16,3 1 6 0,-3-1 1 0,3 0-1 16,1 1-17-16,-2-2 10 0,-4 0-13 0,-3 2 13 15,0 0 4-15,-2 1-9 0,-2 1 11 0,-1-1-12 16,-1 1 12-16,1 1-12 0,-2 0 1 0,0 2-5 16,-6 0 8-16,6 0-3 0,-1-1 6 15,4 1-5-15,1 0 3 0,-2 1-4 0,0 0 4 16,0 2-4-16,-5 0 1 0,-1-1 0 0,1 0-2 15,-3-1 1-15,0 0 1 0,-1 0 1 0,-2 1-5 16,2-1 2-16,-3 0-4 0,2 0 7 16,3-1 6-16,-3 0-4 0,-1-1-3 0,2 1 5 0,-5-2 2 15,-2 1 2-15,3-2 8 0,-4 1-3 16,5 1 0-16,-7-2 2 0,2 2 9 0,-1-2-20 16,0 1 10-16,1 0-13 0,2 1-1 0,-4-2 6 15,0 2-8-15,0-1 8 0,-4-1-11 0,3 3 5 16,-2-2 1-16,-1 1 3 0,0 1-3 0,-1-1-4 15,2 0 1-15,-4 1-1 0,-1 1-3 0,0 0 5 16,0 0-2-16,0 0 4 0,0 0 2 0,1 0-5 16,0 0 0-16,0 0-1 0,0 0-1 0,0 0 0 15,1 0 0-15,-1 0 0 0,-1 0 2 0,1 0 0 16,1 0 0-16,-1 0 0 0,0 1 3 0,0 0-4 16,1 0-3-16,-1 0 1 0,-1 0 11 0,1 0-9 15,0-1 8-15,0 0-9 16,0 2-7-16,0-2 12 0,1 0-1 0,-1 0 7 0,-1 0-6 0,1 0-1 15,0 0-3-15,-1 0 2 16,0 0 1-16,0 0-5 0,1 0-1 0,-1 0 0 16,0 0 9-16,0 0-8 0,0 0 5 0,0 0-5 15,0 0 2-15,0 0-1 0,0 0 2 0,0 0-1 16,0 0 1-16,0 0 1 0,0 0-6 0,0 0 4 16,0 0-13-16,0 1 18 0,0-1-2 0,0 1 7 15,0-1-15-15,0 1-2 0,0 0-7 16,0 0 3-16,0 0-16 0,0 0-26 0,0 0-34 0,0 0 5 15,0 0-59-15,-1 0-130 16</inkml:trace>
  <inkml:trace contextRef="#ctx1" brushRef="#br0">12511 18754 0,'0'0'0,"0"0"0,0 0 0,0 0 0,0 0 0,0 0 0,0 0 0,0 0 0,0 0 0,0 0 0,0 0 0</inkml:trace>
  <inkml:trace contextRef="#ctx0" brushRef="#br0" timeOffset="15617.47">6340 6757 282 0,'0'0'72'0,"0"0"-14"0,0 0-21 0,0 0 0 0,0 0-7 0,0 0-20 16,0 0 3-16,-1 0-9 0,0 0-6 0,0 0 5 15,0 0-6-15,0-1 6 0,1 0 3 0,-1 0-1 16,-1 0 10-16,1 0-9 0,0 0-4 0,0 0 18 15,0 0-10-15,0 0 14 0,1 1 2 0,-1 0-4 16,-1-1 10-16,1 0-9 0,0 1-9 0,0 0 12 16,0 0-9-16,-1 0 13 0,2 0 2 0,-1 0-9 15,-1 0 5-15,1 0-7 0,0 0-7 0,1 0 1 16,0-1-7-16,5 2 5 0,1 1 2 0,0-2-8 16,0 0 4-16,1 3-5 0,0-2-3 0,2 2 1 15,-1 0-8-15,1-1 5 0,0 2 3 0,1-2-2 16,0-1 8-16,4 0-7 0,1 0-7 0,0 0 11 15,-5-1-12-15,6 1 12 0,1 0-3 0,3 1-4 16,4 0 5-16,-3-2-8 16,3 0-12-16,4-3 22 0,1 3-13 0,0 1 16 15,-1-1-4-15,-1 1-8 0,1-1 8 0,0 1-11 0,5-1-8 0,-1 3 14 16,-4-2-11-16,5-1 11 0,2 0 5 0,-1 0-6 16,2 1 11-16,-1 2-13 15,-3-3-15-15,2 0 24 0,-1 0-15 0,-1-3 18 0,-1 3-13 0,-1-1 3 16,6 1 7-16,-6-1-6 0,5 1-10 0,-1 0 19 15,2-2-18-15,1 2 19 0,-1-3-8 0,2-1 1 16,-5 0 7-16,3 2-9 16,-1 0-17-16,-2-1 18 0,0 2-10 0,-1-3 15 0,-2 1 6 0,2 0-20 15,0 1 12-15,2 1-15 0,-2 1 1 0,3 0 15 0,-2-2-13 16,-1 2 14-16,-1-1-4 0,-3 1-6 0,2 0 8 16,-5 0-7-16,1-1 0 0,1 0 2 0,-1 0-5 15,1-1 4-15,-1 2 13 0,3 0-16 16,-1 0 11-16,6 0-15 0,0 0 3 15,1-2 5-15,2 2-8 0,-4-3 9 0,0 2 3 0,0 1-5 0,-2-1 5 16,2 2-6-16,1-1-1 0,1 0 1 0,4 0-3 16,-1 0 1-16,-1 0 6 0,4 0-3 15,-5 0 7-15,2-1-9 0,-4 1-8 0,-2 1 16 0,1-1-14 0,-2 2 16 16,-4-4-1-16,7 2 2 0,-3 0 18 0,1-1-13 0,2 0-1 16,0-1 14-16,2 1-15 15,0-1 16-15,0 1-2 0,-3-1-16 0,-3 0 9 0,2 2-14 16,-2 0-7-16,5 0 10 0,-5 0-3 0,3-2 8 15,3-1-11-15,-5 1-2 0,4 0-2 0,1-1 0 16,-2 0-10-16,3 1 19 0,-4-2-4 0,-5 2 9 0,2-2-10 16,-3 0 2-16,-1 0-4 0,-1 0 3 0,0 1-12 15,2-1 13-15,-5 1-4 0,6 0 9 0,-3 0 3 0,0 0 5 16,1 0 0-16,-3 0 1 0,5 0 5 0,-6 0-17 16,2 0-1-16,-3 0-5 0,1 0 7 0,-2 1-1 15,1-1 3-15,-3 1-6 0,1 0 1 0,0 2-3 0,-3-2-3 16,0 2 1-16,-3-2 4 0,0 1-1 0,3 0 7 15,-4 0-7-15,-3 0-2 0,-2 0-1 0,-1 1-4 16,0-3 1-16,-2 3 4 0,2 0 3 0,-2 0 2 16,-4 0-3-1,0 0-4-15,0 0-12 0,0 0-6 0,0 0-1 16,-9-1 1-16,4 1-15 0,-2 0-2 0,-1 0-7 0,0 0-20 16,-3 0-13-16,-2 0-41 0,0 1 8 0,0 2-113 15</inkml:trace>
  <inkml:trace contextRef="#ctx0" brushRef="#br0" timeOffset="16453.6">6578 7033 347 0,'6'-5'229'0,"2"1"-96"0,6-2-136 0,-4 2 3 0,5 1-3 0,1 2 0 0,-1 2 3 0,-1-2-6 0,0-1-20 0,1 3 11 15,-4-1-7-15,2-1 9 0,0 0 1 0,1-2 2 0,3 1 3 16,-1-2-1-16,1 2 8 0,0 0 2 0,3-1 2 16,-3 2 0-16,3 1 17 0,5-1 2 0,-7 1 9 15,7-3-6-15,0-1-2 0,3 1 16 0,0 0-8 0,1 1 12 16,3 1-2-16,-2 1-11 0,0 0 0 0,3 0-5 15,-1 0-8-15,0 0-2 0,6 4-3 0,1 1 1 16,5-2 4-16,1-3-7 0,3 1 7 0,3-3-8 0,-1 1-7 16,2 1 4-16,0 1-12 0,-1 2 10 0,1-2 3 15,5 3-10-15,0-3 11 0,2 1-12 0,2 0-4 16,-4-2 15-16,2 2-12 0,-3-1 13 16,0 2-5-16,7-1-2 0,1 0 5 0,3-2-7 0,-2 0-11 0,-6-1 19 15,-1 1-13-15,0 0 15 0,-2 1-7 0,1-1-3 16,-1-1 8-16,-4 0-8 0,-1 1 9 0,-2 0 7 15,-4-1-4-15,6 0 3 0,0 0-7 0,4-3-1 16,3 2 2-16,-5-1-3 0,-1-1-8 0,-1 3 4 16,-4 0-1-16,4 1 5 0,-2-2 5 0,-1-3-12 15,4 3 4-15,-4-2-4 0,-2 0-1 0,-1 3 8 16,-5-3-10-16,1 0 11 0,-4 1 9 0,1 0-16 0,-2 1 13 16,1 1-14-16,-8-1 12 0,5-1-8 0,-2-2 1 15,1 3-3-15,-1-1 5 0,-8-4 4 0,-1 3 4 16,-6-3-2-16,-1 2 5 0,1 4-14 0,-3 0-1 15,-5-2-2-15,0-3 20 0,-1 2-13 0,-3 0 11 16,0 0-13-16,0 1 7 0,-5 3-12 0,0 0-10 0,0 0 4 16,4-8-5-16,-4 4-22 0,0 4 0 0,0 0-17 15,0 0-58-15,-12-12 11 16,5 10-56-16,-5 2 31 0,-2 0-89 0</inkml:trace>
  <inkml:trace contextRef="#ctx0" brushRef="#br0" timeOffset="17592.3">7091 6814 567 0,'-1'1'82'0,"-9"-4"80"0,0-1 69 0,1-3-215 0,-5 1-16 0,0 2 0 0,0 3 3 0,-4 0-4 15,4 3 0 1,6 0-7-16,-4-2-9 0,0 3 4 0,1-2-2 15,-5 1 1-15,2-2 10 0,-3 0-9 0,-2-1-6 0,1 0 17 0,-3-2-10 0,3 1 12 16,0-1 0-16,-4 1 4 0,0-3 5 0,-2 0-4 16,-3 4-12-16,-2-3 19 0,-3 3-17 0,-1 2 17 15,-4-1-4-15,0 0-1 0,-4 0 17 0,5 0-15 0,-2 0-5 16,2 5 16 0,0-1-12-16,-4 0 15 0,3 4 1 0,-4-4 3 15,-2 3 2-15,-1 1-1 0,4 3-15 0,0-3 5 0,-2 2-15 0,5 1 13 0,-4-3-10 0,3 8-5 16,2 0 7-16,-4 1-10 15,0 5-13-15,-2-4 19 0,0 2-11 0,-4-1 15 0,1-1 3 0,4 0-11 32,-1-1 11-32,4 4-14 0,-2-1-4 0,0 3 14 0,0-1-1 0,-4 0 8 15,5 1 0-15,-3-2-9 0,3-2 2 16,3-2-4-16,0 2-2 0,0 3 15 16,3 3-2-16,1 0 7 0,2 0-14 0,-3 1 0 15,2 3-6-15,0 1 5 0,-3-1-6 0,3 2 2 0,-2-2-8 16,4 3 6-16,6 2 6 0,-4-3-4 0,6 3 9 15,-2 0-11-15,1-1-21 0,1 4 28 0,-3-1-16 16,3-1 20-16,-2 3-11 0,3-2 0 0,2 1 6 16,0 2-5-16,-1 0-9 0,3 0 9 0,1-4-6 0,-1 2 9 15,1 3 0-15,0 3-5 0,-1 4 2 0,-1-2-3 16,-1 0 10-16,3-1-11 0,3 3-3 0,1-3-5 16,5 4 1-16,-7-1 11 0,2-3 3 0,2 6 1 15,-3-3-1-15,2-1-7 0,2-1 5 0,-1 1-5 16,1-1 0-16,2 1 1 0,-3-3-2 0,3 1 3 0,-1-1-5 15,0 2 8-15,3 2-8 0,-1 0 8 0,1 0 0 16,0-2-2-16,0-2 4 0,0 2-5 0,1-1-12 16,0 2 18-16,1 0-12 0,-2 2 14 0,2-3-7 0,1 5-1 15,1-3 3-15,0 1-3 0,0 0-12 0,2-1 17 16,3-2-4-16,-2 5 8 0,3-2-3 0,1 1-13 16,-2-1 8-16,4 0-10 0,-1-3 15 0,3 0-5 15,-1-4 0-15,0 0-2 0,0-1 10 0,1 1 0 16,-1 1-1-16,5-4 1 0,-3-1 8 0,2-1-6 15,-1 0-2-15,6-2 0 0,-2-1 11 0,4-1-13 16,6-1 14-16,-10-4-16 0,4 3-4 0,-1-2 11 0,-1 0-8 16,3 4 12-16,-4-3-7 0,1 0-6 0,1 0 3 15,-1-2-5-15,4 0-5 0,-5-4 9 0,2 1-6 16,0-3 7-16,-1-2-6 0,3-2 6 0,-5-2 4 16,6-2-2-16,2-2-7 0,0-1 5 0,1-1-5 0,0-3 6 15,-3 3 0-15,2-1 0 0,-2-4-2 0,-5 1-1 16,2 0-9-16,0-3 13 0,-4 2 0 0,2 0 5 15,-2-5 1-15,-1-1-7 0,-1-1-1 0,1 1-4 16,-2 0-8-16,0 2 14 0,-3-2-6 0,0-1 9 16,-2-1-12-16,-4-1-12 0,5 0-9 0,-4 1 1 15,3 2-16-15,2-2-10 0,-1-3-18 0,-5 0 4 16,1 0-33-16,-1-1-40 0,-2 2-14 0,4 2-18 16,2-4-73-16</inkml:trace>
  <inkml:trace contextRef="#ctx0" brushRef="#br0" timeOffset="17971.96">5298 10830 1265 0,'-5'-4'66'16,"2"-2"73"-16,-2 0-121 0,0 5-18 0,2 2-4 0,-3 4-3 0,4-2-14 0,-1-2-11 0,2 1-3 0,2 2-2 0,0 2-15 0,6 4 34 0,-1 1-11 0,-1-1 21 15,5 2 4-15,2-3 3 0,-2-1 2 0,1 0-2 16,1 0-14-16,-2-1 14 0,0 1-12 0,4-1 13 16,-4 2 6-16,-2-3-4 0,0 2 4 0,-2-1-8 15,-2 1-15-15,0 2 28 0,-1 0-5 16,-1 2 12-16,-2-1-4 0,-1 2 5 0,-2 1 4 0,-1 2-3 15,-4 1-16-15,0 1 8 0,-3 3-5 0,-5-1 8 16,-1-1 8-16,0 3-7 0,-2-1 2 0,2-4-4 0,-3 3-9 16,1-5 8-16,3 1-4 0,1 1 6 0,3-3-3 15,-4-2-11-15,0-3 0 0,0-2-5 0,4-2-22 0,0-1-28 16,7 0-52-16,-4-3 11 0,2-1-129 0</inkml:trace>
  <inkml:trace contextRef="#ctx0" brushRef="#br0" timeOffset="19019.16">3787 6716 317 0,'-9'-9'49'0,"3"1"31"0,3-1 32 0,0 1-53 0,3 2 25 0,0 1-18 0,-1 0-8 0,1 0-4 16,0 1-38-16,2 2 5 0,2-1-9 0,-1 2 10 15,0-2-8-15,0 1-6 0,-2 0 1 0,4-1-3 0,-1 1 0 0,0 0 0 16,2 1-7-16,-2 0 2 0,3 1-5 0,-2 1 1 16,-2 1 3-16,0 0-4 15,-3-1-6-15,0-1 14 0,0 0-9 0,5 8 11 0,2-3-3 0,-4 1-3 16,2 1 12-16,-3 1-12 0,-1 2-6 0,-1 1 16 15,1 2-11-15,1 4 17 0,-3-3 6 0,1 5-12 16,0 2 7-16,-3 1-13 0,5 10-9 0,-2-2 14 0,1 3-9 16,4 6 11-16,-4-7-9 0,0 3-2 0,-1 2 6 15,4 2-5-15,2 1-1 0,-1 1 0 0,-1 0-8 16,0-1 7-16,-1 4 3 0,5 1-1 0,-2 1 3 0,-3-1-4 16,2-2-7-16,5 2 12 0,1-1-14 0,5-1 14 15,0 2-1-15,0-2-6 0,-1-3 11 0,-1 3-13 16,3-4 1-16,-2 0 6 0,3 0-3 0,0-3 6 15,-2 1 1-15,2-4-2 0,0 0 4 0,2 0-5 16,0-4-4-16,1-3 9 0,-3 1-6 0,4 0 7 0,-1-2-4 16,-1 0 1-16,0-3-2 0,2-2-1 0,-6-3-17 15,10 0 28-15,-2-1-14 0,1-3 20 0,5-1-8 16,-6-1-10-16,-2-3 8 0,-1 0-11 16,-3-2-8-16,0-1 15 0,0 0-6 15,-1-1 11-15,3-1-3 0,-3 1-7 0,1-1 2 0,-1 0-4 0,-2 0-9 0,1 0 14 16,-1 0-14-16,1 0 12 0,2 1-14 0,-4-1 7 15,2-1 5-15,-2 1-3 0,1-1-9 0,5 1 8 16,0-1-12-16,2-1 11 0,1 0-1 0,-2-1-3 16,4 0 10-16,-5 0-10 0,-1 1-23 0,-2-1 26 15,1 1-18-15,-2 0 23 0,-1 0-5 0,-2-1 4 16,1 0 2-16,0 0-1 0,-2 0-16 0,-1 0 19 0,2-1-16 16,1 0 16-16,-5 0-6 0,-2 0-17 0,-2-1 2 15,-1 0-13 1,-1-1-25-16,4 0-27 0,-1 0-55 0,-1-2 13 0,7 0-127 0</inkml:trace>
  <inkml:trace contextRef="#ctx0" brushRef="#br0" timeOffset="19352.28">4842 8264 1061 0,'0'-8'168'0,"-6"1"-89"0,1 2 23 0,-4-2-79 0,3 2 0 0,4 5-3 0,-4-3-3 0,6 3-3 16,0 0-18-16,0 0-16 0,2-5-3 0,5 7-4 0,1 0 12 0,3 0-5 15,2 1 13 1,4-2-14-16,4 1-1 0,-1 0-1 0,3 1-15 0,-2 0 8 16,-1-1-21-16,-2 2-1 0,-1 0 11 0,-3 1-9 0,1 3 8 0,-4 0 33 15,-2-1-14-15,0 0 23 0,-1 3 3 0,-3-2 14 16,-2 1 15-16,-1 1-5 0,-3 1 12 0,0 2 4 0,-2 0-3 15,-3 2 5-15,-1 1-7 0,-1 2-6 0,-4 3 0 16,-1 1-2-16,-3 0-18 0,0 0 9 0,-1-1-11 16,1 3 14-16,-2-5-8 0,1 1-15 0,2 1 3 0,1 0-5 15,-2 0-8-15,3-1 8 0,0 1-25 0,2 0 14 16,8 4-64-16,-5 0-111 0,0-3-95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3T04:13:30.48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17178 7207 353 0,'-14'0'244'0,"1"0"-104"15,2-1-133-15,-5 1-5 0,6 0-6 0,0 0 14 0,10 0-18 0,-9 2 19 0,4-1-1 0,2-1-12 0,-4 0 13 0,2-2-16 0,-2 0-1 0,2 0 13 16,-3-2-7-16,4 2 11 0,-1-1 18 0,1 1-13 15,0-1 11-15,3 0-16 0,-2 1-13 0,3 2 17 16,0 0-11-16,0 0 15 0,-1 0-15 0,1 0 5 0,0 0 0 16,0 0-1-16,0 0-18 0,0 0 25 0,0 0-9 15,0-1 17-15,1-10-1 0,3 9-10 0,5 0 7 16,1-2-10-16,0-2 0 0,4 0 20 0,-2-3-11 0,7 0 13 16,1-1-12-16,4-3 5 0,2-3 5 0,-2-2-4 15,1-2-8-15,-1-2 14 0,0-2-12 0,1-2 13 16,1-3-16-16,-1-2 0 0,3 0 4 0,-6-3-4 15,3 1-3-15,3-1 3 0,-5-3-3 0,6-2 5 16,1-3 3-16,2-2-4 0,1-1 4 0,-2-1-4 16,-3-2 6-16,-1 3-18 0,2 0-3 0,-5 6-2 0,-1 1 7 15,-3 2-4-15,-2 3 5 0,-3 0-7 0,0 4-6 16,-5 5 13-16,1 0-7 0,0 2 10 0,-2 1 2 16,-1 2-10-16,0 2 7 0,-3 3-9 0,0 0 7 0,2 4-8 15,-3 0 3-15,1 0-5 0,-2 2 2 0,-1 1-11 16,1 3 0-16,-1 3-6 0,0-1-20 0,2-2-6 15,-5 1-22-15,1 3 11 16,0 0-34-16,0 0-54 0,0 0-20 0,0 0-16 0,0 0-85 0</inkml:trace>
  <inkml:trace contextRef="#ctx0" brushRef="#br0" timeOffset="330.02">17807 5898 334 0,'-8'-3'46'0,"0"2"139"0,0 1 75 0,2 1-190 0,-1 3 14 0,4 0-41 0,3-4 4 0,0 0-19 0,0 0-22 0,0 0 10 0,3 2-12 0,4-1 13 0,-1-1-4 0,2-2-2 0,2-2 5 0,0-2-7 15,-1-1-14-15,0-1 20 0,2-2-14 0,0 0 16 16,-1-1-22-16,3 0-10 16,-3 0-2-16,6 3-2 0,-4-1-15 0,3 1 16 0,0 2-4 0,-7-1 9 15,8 3 8-15,-6 2-1 0,4 1 1 0,4 1-2 0,-9 3-10 16,2 3 25-16,1 0-9 0,-7 3 14 15,3 3 5-15,-3 1-8 16,-2 5 10-16,2 3-13 0,-5-1-7 0,-1 4 14 0,1 1-10 0,0 3 13 0,-3 0-14 0,2-2-2 16,-2-1 3-1,0-1-3-15,-1-3-3 0,3-2 7 0,1-4-13 0,0-4 9 0,1 2-25 0,1-6-82 16,0-2-43-16,1-1-20 0,1-3-166 0</inkml:trace>
  <inkml:trace contextRef="#ctx0" brushRef="#br0" timeOffset="741.73">18248 5401 1006 0,'-5'-1'163'0,"1"-1"-139"0,-3-1-5 0,1 2-4 16,1 0-5-16,0 3-10 0,3 0 10 0,-1 1-10 15,3 1-6-15,0-2 6 0,0 2-4 0,2 0 5 16,-1 0 2-16,2 3-4 0,1-1 2 0,0 0-3 16,1 1-7-16,2 0 9 0,-2 1-10 0,2 0 12 15,0 3 5-15,0-3-7 16,1 5 7-16,0-4-10 0,4 4-6 0,-3 0 11 0,1 0-6 0,1 6 9 0,-2-1 1 16,6 1-6-16,1-3 4 15,-2 0-5-15,-2-4-10 0,0 0 18 0,1-1-5 0,-3-2 10 0,3 0-5 0,-1-3-2 31,-2-2 2-31,2-2 0 0,4-1 11 0,-11-2-3 0,1-2 15 0,2-3-8 0,-6-2 32 0,2-2-15 16,-4-3 1-16,-3-3-5 0,0-1-7 0,1-2-8 16,-5-2-4-16,-3-3 1 0,-1 0 3 0,-8 0-5 15,-3 1 3-15,2 0-3 0,-2 3 5 0,-2 2-2 0,6 0 8 16,0 4-5-16,-1 1 4 0,3 3-5 0,-2 2-6 16,-2 4 1-16,5 3-22 0,1 4 13 0,-1 4-7 15,0 5 9-15,-1 0-12 0,5 4-3 0,-1 1-1 31,4 4-2-31,3-1-25 0,-1 3-105 0,4 3-81 0,0 2-5 16,2 6-223-16</inkml:trace>
  <inkml:trace contextRef="#ctx0" brushRef="#br0" timeOffset="1647.7">17238 12122 585 0,'-19'-3'62'0,"2"1"208"0,1-2-278 0,0 2 16 0,0 2-15 0,2-4 15 0,2 1-5 0,0 0-6 0,0-3 11 0,0 3-13 0,1-2-1 0,3 1 12 0,1 1-6 0,4-1 9 16,3 0-5 0,0-1 9-16,0 0 1 0,-4 1 0 0,4 1-14 0,-1-2 11 0,5 1-7 0,1 1 12 15,-5-2 0 1,7 3-5-16,1-4 9 0,2 3-9 0,2-2-4 0,4-2 7 0,0 2-10 0,4-6 11 0,1 2 3 15,0-1 2-15,3-3 2 0,2-2-4 16,3-2-14-16,-4-1 16 0,6-2-11 0,-4-2 14 16,-1-2-5-16,0-3-3 0,3-2 12 15,-1-4-10-15,2-1 9 0,4-2-11 16,-4-2-8-16,4 3 1 0,-1-3-4 0,0-2 8 16,2 1 3-16,-3-4-2 0,-1 2-10 0,-2 1 9 15,-2-1-8-15,-4 1 9 0,-3-4-6 0,2 7-3 16,-2 0-1-16,4 3-1 0,1 3-1 0,-4-4 3 15,0 5 4-15,5 2-3 0,-4 2-4 0,-2 4 2 16,1-1-5-16,-4 3 3 0,-2-2-15 0,-3 2 2 16,-3 2-26-16,-1 0 14 0,0 4-31 0,-3 0-22 15,0 3-4-15,-1-4-15 0,-3 2-38 0,2 0-26 0,-1 0-61 16</inkml:trace>
  <inkml:trace contextRef="#ctx0" brushRef="#br0" timeOffset="1931.24">18009 10669 543 0,'-26'9'89'0,"7"-2"-13"0,3 1 10 16,3-1 1-16,3-1-15 0,3 5-5 0,0-2-25 0,6 3 17 16,1 0-27-16,1-4-16 0,0 2 8 0,2-1-13 15,0-2-15-15,1 1 16 0,11-3-15 0,-1-2 16 16,4-2-4-16,4-2-9 0,-2-6 11 0,4-3-11 16,3-3 0-16,2 0 10 0,3 0-10 0,-3-3 11 15,-1-1-2-15,-5 0-29 0,0 2 3 0,-5 1-18 0,-2 1-27 16,-2 2 27-16,-1 0-9 0,-4 4 17 0,-1-1 13 15,0 4 6-15,-2 4 6 0,-3 0-5 0,-2 2-1 16,1 4 11-16,3 2 1 0,-5 3 6 0,1 4 10 16,-1 2-8-16,-6 1 5 0,5 4-7 0,-4 1-4 0,-1-2 10 15,0 2-10-15,-2 0 10 0,0 0-14 0,3-1 2 16,-1-2 3-16,-1-1-4 0,1-4-15 0,3 0-32 16,-1-5-49-16,2-5 11 0,0 2-110 0</inkml:trace>
  <inkml:trace contextRef="#ctx0" brushRef="#br0" timeOffset="2294.27">18477 10361 1303 0,'-10'3'54'0,"3"0"-29"16,1 1-7-16,6 3-4 0,-1 2-8 0,5 4 0 0,-1 1 0 0,4 4-1 15,3-2-13-15,1 2 9 0,4 1-11 0,0 0 11 16,1-1-2-16,0 1-1 0,1 0 7 0,2-2-6 16,-1 0-3-16,0-1 5 0,1 1-3 0,-3-5 4 15,-1-1-4-15,-1-4 2 0,-4-3 1 0,1-3 1 16,-2-2-11-16,-1-4 23 0,3-1-14 0,-4-3 18 16,1-3-5-16,-1-5-4 0,-2-1 4 0,-1-2-5 0,0-2 10 15,-1-1-14-15,-7-3 9 0,-1-3-12 0,-10-4 8 16,5 0-5-16,-2 2 3 0,0 3-4 0,0 6-3 0,-6-1 12 15,-1 3-11-15,-6 1 14 0,0 2 7 0,1 5-9 16,-2 3 6-16,2 5-11 0,-1 4-22 0,2 5 4 16,-3 3-3-16,2 4 3 0,3 3-5 0,2 0-102 15,6 6-51-15,3 6-26 0,-2 6-233 0</inkml:trace>
  <inkml:trace contextRef="#ctx0" brushRef="#br0" timeOffset="2979.45">17549 15289 722 0,'-21'-3'103'0,"7"1"136"0,4 0 105 0,3 2-315 0,5 1-30 0,1 2-29 0,-2-2-22 0,6 1-6 0,1-2-100 15,-2 3-79-15</inkml:trace>
  <inkml:trace contextRef="#ctx0" brushRef="#br0" timeOffset="3822.13">17907 14678 397 0,'-9'-8'357'0,"0"1"-151"0,4 1-211 0,3 0 5 0,-3 0-21 0,2 0-22 0,3 0 0 0,-3 1-12 0,0-1-18 0,-1 1 41 15,0 0-1-15,-1 1 18 0,1 1 44 0,0 1 11 16,-3 0 19-16,3 1-14 0,0 1-12 0,-1-1-5 15,0 1-14-15,0 3 10 0,1 2-5 0,-2 1-7 16,2 4 3-16,-1 0-6 0,0 1-8 0,-1 4 14 16,2 2 1-16,0 4 5 0,2 1 3 0,0 1 2 0,0 2 0 15,2 0 0-15,0 2-14 0,2-2 8 16,1-1-9-16,0-2 10 0,2-1-8 0,2-5-7 0,-2-1 1 0,1-4-3 16,1-2-2-16,-2-2 14 15,1-4-3-15,0-2 7 0,-1-1 12 0,1-3 8 16,0-4 6-16,0 0-3 0,0-5-4 0,-1-1-17 0,3-1-7 0,-4-2-1 15,4 1 1-15,-1 1-5 0,0 2 5 16,-1 1-7-16,-6 5 0 0,0 1-21 0,0 3-4 0,4 6-5 16,1 1 12-16,1 7-10 0,-3 4 15 15,2 4-16-15,-4 7 8 0,4 3 10 16,-3 6-5-16,-1 5 8 0,1 0 0 0,0 0-2 16,2 1 3-16,-4 2-1 0,2-1 1 0,-7 1 4 0,-1-3-3 15,-1-7 2-15,-1-2-2 0,1-3 8 16,-3-6 2-16,-1-2 2 0,5-3 2 0,-2-6 17 0,1-1 2 0,2-6 4 15,-2-3 2-15,2-1-2 0,-1-5-4 0,1-5 3 0,0-3 3 0,-1-9-30 16,3-3 3-16,-2-5-14 16,3-7-10-16,1-3-4 0,1-5-3 0,0-5 1 15,2 1-2-15,1 1-9 0,2 2-1 0,3 4-2 16,0 6 15-16,3 7-34 0,2 7-25 0,-4 7-6 16,-2 5-77-16,3 2 6 0,-4 3-69 0,3 1 22 15,1 1-186-15</inkml:trace>
  <inkml:trace contextRef="#ctx0" brushRef="#br0" timeOffset="4320.84">18115 14720 1333 0,'-3'-15'9'0,"3"3"-24"0,3 2 3 0,2 0-13 0,3 1-8 0,0 0 23 0,1 1-10 0,2 1 13 0,-2 2-9 0,0 2 5 15,-1 3 11-15,0 0-4 0,0 4 21 0,-1 0 19 0,-1 2-11 16,2 3 13-16,0 1-11 0,0 2-23 0,1 5 10 0,-2-2-14 16,-1 4 10-16,1 2-6 0,-1 0-5 0,-3 2 2 15,2 1 8-15,-4-3-5 16,-1-2 10-16,0-2-9 0,-4-4 12 0,1-2-10 16,1 1-1-16,-4-5-1 0,5 0 16 0,-4-4-12 0,3-1 16 15,1-2-15-15,-2-2 21 0,2-3-12 16,1 0 4-16,0-4-7 0,1-4-13 0,2-1-5 0,1-4-10 15,4 0 4-15,0 3-16 0,4 0 18 0,-3 2-13 0,1 3 15 0,0 3 1 16,0 3-22-16,2 2 12 0,-4 5-17 0,0 3 5 0,-1 5 11 16,-1 5-6-1,4 2 7-15,-5-3 5 0,7 4 4 0,-7-2 8 16,7 4-5-16,-1 4-2 0,-10 0 0 0,0 1-6 0,-3 0 5 16,2-2 4-16,0-1 2 0,-9-2 8 0,3-2-6 15,-2-2 2-15,0-5 42 0,5 0-10 0,-7-1 22 16,-2-4 0-16,1 0-20 0,1-4 11 0,1-2-15 15,2-1-2-15,2-2-6 0,-1-3-4 0,0-5 3 16,1 1 0-16,0-5-17 0,0-1-3 0,1-4-3 16,-1-3-8-16,2-5-9 0,2-3 1 0,1-3-4 0,4 1-4 15,4 0-2-15,0-2 2 0,8 6-2 0,-4 2-4 16,2 7-34-16,-2 5-27 0,-1 5 3 0,-2 0-41 0,3 2 29 16,3 5 5-16,0-2 0 0,5 4-26 0,0-4-107 15</inkml:trace>
  <inkml:trace contextRef="#ctx0" brushRef="#br0" timeOffset="5413.94">18619 14202 565 0,'0'0'16'0,"0"0"1"0,0 0-11 0,0 0 9 0,7 5 1 0,-3-1-6 0,0 0 4 0,3 2-7 0,-3 0-9 0,2 2 12 0,0 3 6 0,-1-1 6 0,4 5 42 0,-3-4-20 0,0 6 15 15,2-2-18-15,-3 2-4 0,3 8 9 16,-2-6-9-16,4 5 11 0,-2-2-5 0,3 4-17 0,0 0-4 16,3 2-5-16,-3 3-25 0,2-2 24 0,-1 2-4 15,-2 1 11-15,2-3-6 0,-1-2 0 0,-3 1 2 0,2-2-1 16,2-2-6-16,-1 0 7 0,2-2-1 0,-2-2 5 15,-5-2-13-15,2-1 1 0,-3-2 0 16,0-1 2-16,-1-3 0 0,-1-1 3 0,-1-3-4 0,0-2 9 16,1 0 22-16,-3-5 0 0,0 0 14 0,0 0-9 15,-2 0 7-15,-11-4-29 0,8-1 6 0,-2-3-12 16,5-1 1-16,-4-3-11 0,-3-2-2 0,1 2 0 0,-7-5 4 16,3 0-12-16,1-2 3 0,-1 0-4 0,4 2-4 15,-3-3 3-15,1-1-5 0,-2-3 6 0,-4 1 1 16,5 0-4-16,1 1 0 0,-3-5-2 0,3 1 6 15,-1-1-1-15,-2 0 6 0,3-1-5 0,1 1-2 0,1 1 2 16,-3 1-4-16,0-1 5 0,2 1-2 0,-1 1 1 16,-2 0-1-16,0 5 1 0,0 2-3 0,2 3 4 15,-1-2 1-15,2 3 0 0,-3-1-8 0,3 4-1 16,-2 4-4-16,2 1 4 0,1 1 2 16,-3 1 3-16,6 1-2 0,-3 1 2 0,2 1 0 0,3 2-4 15,-3 1 2-15,5 0-3 0,0 1-3 0,-4-1 7 16,3 6 0-16,1-4 2 0,1 4-6 0,3 0-2 15,1 0 3-15,1 3-1 0,2 0 4 0,-1-2 0 0,2 2-2 16,-3 2 4 0,1-1 7-16,2 5-10 0,-2-4 5 0,0 0-7 0,-2 0 6 0,-1-2 3 0,0 1-3 0,0-2 4 31,-1 3-3-31,0-3 0 0,-2-1 3 0,0-1-2 16,0-2 1-16,0-1-6 0,0-1-2 0,0-1-1 15,0-1 6-15,0-3-21 0,0 0-8 0,0 0-6 16,0 0-33-16,2-8 9 0,-1 0-14 0,1-1 8 15,-1-2-28-15,2-3 3 0,-1-2 3 0,0-2-3 0,0 0 9 16,2 0 35-16,-1 2-1 0,1 1 15 0,1-1 32 16,-1 3-5-16,2 1 12 0,-3 4-11 15,3 3-5-15,-2 0-4 0,2 5-46 0,1-2 12 0,0 1-160 16</inkml:trace>
  <inkml:trace contextRef="#ctx0" brushRef="#br0" timeOffset="5955.79">18637 14302 394 0,'-1'-9'62'0,"0"8"-9"0,1 1 5 0,0 0-40 16,0 0-13-16,0 0 0 0,0 0 24 0,0 0-17 0,0 0 12 0,0 1 17 0,0-1-15 0,1 1 19 0,0 0 1 0,0 0 9 0,1 0 3 16,-1 0-3-16,19 17-26 0,-15-12 3 0,0 0-22 15,-1 2 17-15,0-1-10 0,1 1-6 16,-1 2 8-16,2 1-10 0,-1 0 4 0,-1 2-14 0,2 1 5 0,0-1-7 15,-1 1 14-15,2 2 12 0,0-1 2 0,1 3-1 16,0 1-19-16,-2 0 11 0,3 2-16 0,-1 0 15 16,0 0-5-16,1 4-8 0,-2-1 16 0,2-2-15 15,-5-1 2-15,7-1 2 0,-5 0-3 0,0-2 4 0,-1-2-2 16,-1-3-2-16,0-3-4 0,-2-2 0 0,1 0-24 16,-3-2-38-16,4-1-49 0,-4-5 8 0,0 0-123 15</inkml:trace>
  <inkml:trace contextRef="#ctx0" brushRef="#br0" timeOffset="6379.96">18795 14239 1266 0,'6'-12'11'0,"-6"-2"-9"16,6 3 0-16,-7 1-4 0,0 2-13 0,2 2 23 0,1 1-6 0,0 2 12 15,-2 1-9-15,-3 2 27 16,3 0 11-16,0 0 3 0,0 0 18 0,-5 7-32 0,3-1 0 0,2 2-9 16,-3 2 2-16,3 1-10 0,0 3-1 0,0 4-2 15,2 2-1-15,-2-2-11 0,0 4 0 0,0 1-3 16,0 1 5-16,1 4 1 0,-3-3 3 0,1 0-4 0,-2 0-9 15,-2-3 14-15,5 0-4 0,0-1 9 0,-1-1-9 0,-1-2-3 16,1-1 0-16,0-2 0 16,1-2 2-16,1-2 5 0,-1-2 0 0,1-1 1 0,2-3-1 0,-1-1-10 15,2-1 0-15,0-1-3 0,2 0 1 0,0-2 3 16,2 0-4-16,6-1 4 0,1 1-2 0,3 0 2 16,3 0 0-16,-1 2 1 0,-2-1-1 0,1 0-13 15,-1 0-5-15,-2 2-4 0,0-1-23 0,-3 1-4 16,-1 0-10-16,0 0 0 0,1 1-32 0,-3-3-29 15,-1-1-47-15,-1 0 8 16,-1 0-107-16</inkml:trace>
  <inkml:trace contextRef="#ctx0" brushRef="#br0" timeOffset="6886.74">18254 13862 809 0,'-2'6'131'0,"-1"-12"-106"0,0 0 7 15,0-2-31-15,3 8-12 0,0 0 7 0,0 0-12 0,0-1 10 0,0 0-9 0,0 0-1 0,0 1 5 0,0 0-8 0,1 0-7 0,1 0 49 0,-2 0-7 16,1 0 21-16,9 12-4 0,-8-4-19 0,2 4 10 16,-3 1-14-16,2 2 1 0,1 6 3 0,0 3-12 15,-1 3 11-15,-1 2 4 0,-1 0-11 0,-1 2 8 0,1 0-11 16,-1-2 3-16,0-1-4 0,2-2-1 0,-2-5 0 15,0-4 6-15,-3-3 2 0,-2-1 4 0,1-5-4 16,2 1 1-16,-2-6 25 0,3-1-2 0,-2-3 9 16,-1-3-8-16,0-3 8 0,-1-2-2 0,2-4 4 15,0-3-18-15,0-4-2 0,2-4-19 0,0-5 14 0,-2-1-13 16,2-3-2-16,-2-3 11 0,3-2-12 0,0 0-15 16,2 0 15-16,3 2-8 0,4 5 11 0,1 3-13 0,4 6 11 15,3 5-1-15,0 3 7 0,-1 4 9 0,-1 2-22 16,2 5 3-16,2 6-9 0,0 4 4 0,5 9 0 15,-2-1 2-15,3 5-1 0,2-2 1 0,-1 3 2 16,1 3 1-16,0 2 0 0,4 1-3 0,-3 0-79 16,1 0-65-16,-1 0-10 0,-3 3-248 0</inkml:trace>
  <inkml:trace contextRef="#ctx0" brushRef="#br0" timeOffset="9401.84">18780 13491 443 0,'3'-15'65'0,"-5"-1"55"0,2 2 57 0,-6 1-138 0,7 2 21 0,-1 3-14 0,-2-1-5 0,1 2-4 0,1 0-31 0,-1 3 11 0,-3-4-11 0,2 3 12 15,-3-1 0-15,1 0 2 0,3 3 9 0,-3-2-6 16,0 1 6-16,-2-1 0 0,1 0-5 0,-1-1 5 15,-1 0 10-15,0 2-17 0,-2-1 7 0,0 0-12 16,1 2-12-16,-4 1 3 0,1 1-8 0,-3 2 6 16,0 1-5-16,-4 2-5 0,-2 1 2 0,1 2-4 0,-6 0 4 15,0 2 1-15,-6 3-8 0,-3-1 5 0,-4 3-10 16,2 0 5-16,3-1 7 0,0 5-6 0,1-3-5 0,-1 3 14 16,-3 0-9-16,-5 1 11 0,0 4-4 0,-9 0-6 15,-1 2 2-15,-1 2-4 16,4-1-6-16,7 3 19 0,3 1-4 0,0 1 7 0,-3 0-16 15,0 3 9-15,-4-2-4 0,-4 2 4 0,2-1-13 0,-1-1 17 16,2 2-4-16,10 0 10 0,0 0-9 0,1 0 4 16,2 1-5-16,-1 1 1 0,-1 1-10 0,2-1 12 15,-1 1-2-15,-2-1 7 0,3 1-4 0,1 1 0 16,2 0-2-16,6 0 0 0,2-1-12 0,2-2 17 0,7 1-2 16,3 2 9-16,3 0-8 0,-1 0-3 0,2-1-2 15,2 0-1-15,-1 1-5 0,3-2 11 0,3 1-6 16,4-1 8-16,-3 0-1 0,4 0-6 0,2-2 8 15,1 2-7-15,5-1 7 0,0 0-11 0,5 0-4 0,1-4 0 32,4 1 5-32,4 4-3 0,4 0 8 0,0 2-6 15,-2 3-3-15,1-2 4 0,-2 1-13 0,1-2 10 16,0 1-2-16,-2 0-10 0,-2-2 7 0,1 0-11 16,-1-2-9-16,2-1 22 0,-1 3-6 0,5-1 12 15,2-2-1-15,4 0-4 0,-2-4 2 0,-1 0-4 0,-1-1-2 16,-4-1 10-16,2-2-3 0,0-2 5 0,-4-1-3 15,1-4 1-15,-1-1 4 0,4-3-3 0,4-1-10 16,9 1 13-16,0-2-15 0,3 0 15 0,-3-4-5 0,-7 0-2 16,1 0 8-16,-3-1-10 0,1 0-16 0,-2-4 22 15,2-3-15-15,7-2 18 0,0-6 0 0,2 0-5 16,-4-6 10-16,-3 2-11 0,-3-4-1 0,-2-3 29 16,-1-3-1-16,-4-5 14 0,3-1 5 0,1-6-5 15,5-3 2-15,8-4-3 0,1-3 2 0,3-1-23 16,-5-4 2-16,0 1-7 0,-8-3 16 0,1 0-19 15,-4-1 8-15,1-1-12 0,1-1 11 0,3-2-10 0,-1-2 4 16,2-2-5-16,-3 1 6 0,-5 2 0 0,-2 2-2 16,-7 2 1-16,-2 0-18 0,-4 2 24 0,0 0-2 15,-4 1 10-15,-3 0-5 0,-1 0-12 0,-2-2-4 16,-2 2 0-16,0-2-7 0,-1-2 3 0,-5-2 1 0,-3-4 2 16,-1 0-2-16,-3-2 0 0,-3 3-8 0,-4 1 5 15,-4 0-5-15,-1 4 4 0,-7 0-7 0,-3 3 5 16,-7-3-8-16,-3 1 0 0,0 2 3 0,-6 4-3 15,0 1 1-15,2 4-14 0,-7 1-3 0,0 7-2 16,-10 6 3-16,-8 5-8 0,-5 5 2 0,0 8-7 16,2 4-8-16,-2 5-2 0,-7 11-33 0,-8 8 12 0,-4 5-65 15,0 7-127-15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3T05:12:38.4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32 2451,'0'0'129,"15"-9"-258,-5-7-516,8 9-1160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03T04:14:54.7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18490 13578 1118 0,'-93'24'-138'0,"0"7"-127"0</inkml:trace>
  <inkml:trace contextRef="#ctx0" brushRef="#br0" timeOffset="640.02">6921 10133 581 0,'5'-14'72'15,"-3"1"207"-15,5 2-239 0,-2 3-3 0,0-1-9 16,4 2 6-16,-2-2-10 0,5 1-8 0,-6-2 8 15,1-1-8-15,0 3 1 16,-3-4 27-16,4 1-13 16,-3 0 18-16,-1-1-19 0,2 1-16 0,2 0 5 0,-2-1-11 0,5 3-8 15,-3 0 8-15,-2-1-14 0,3 0 12 16,-3 1-3-16,2-4-3 0,-3 3 6 0,-1-1-6 16,0-2-6-16,-3 3 10 0,0-1-4 0,-3 0 7 15,-2 0 4-15,-4 0-11 0,-1 0 3 16,-2 0-7-16,2 3 4 0,-2 3-12 0,1 3-1 0,-6 2-4 15,0 2 10-15,-4 4-4 0,2 0 6 0,1 2-8 0,-2 1-9 0,-1 1 16 16,0 2-4 0,3 2 9-16,5 1 1 0,2 4 5 0,0-1 2 15,3 0-1-15,-1 0-8 0,5-2 11 0,3 2-7 16,0 0 10-16,2 0-9 0,4-1-2 16,3-2 8-16,4 1-6 0,2-3-6 0,5 0 18 15,5 0-16-15,1-3 18 0,-3 0-11 16,5-1 5-16,-3 0 4 0,4 0-2 0,0 3-1 0,0 2-14 0,-5 0-6 0,-6 3-1 0,-2 2 13 15,-3 1-6-15,-1 2 9 16,-7-1-12-16,1 2-13 0,-6 1 25 0,-3-1-9 0,-3 4 14 0,-5-4-7 16,-2-1-5-16,-2 2 3 15,-3-1-3-15,-1 0 0 0,-5-3 4 0,0-3-8 32,-3-3 5-32,2-3 9 15,-2-3-4-15,7 0 7 0,2-2-8 16,2-2 2-16,1-1 2 15,-2-3 5-15,6-3-2 0,3 0 10 0,3-3-17 16,5-2-12-16,1-2-3 0,6-1-56 0,2 0-82 16,0-2-67-16,6-2-8 0,0 2-190 0</inkml:trace>
  <inkml:trace contextRef="#ctx0" brushRef="#br0" timeOffset="952.43">7367 10141 225 0,'-9'0'63'0,"4"0"139"0,-6 0-105 0,8 2-36 0,1 2 15 0,1 1-19 0,1 1-3 0,-2 2 10 0,5 0-15 0,-1 2 17 0,1-1-8 0,2 1-3 0,-5 1 1 15,1 0-2-15,1 4-20 0,1 0-5 0,-2 0-10 16,8 2 5-16,2 1-14 0,-5 0 2 0,4 2 2 15,-5 1-1 1,-1-4-3-16,0 0-3 16,1 2 0-16,2-1 0 0,-2-1 2 15,2 0 1-15,-3-4 0 0,-4-2 0 0,5 0 7 0,-3-2-13 16,0-1 8-16,1-1-12 0,-1-3-7 16,0-1-25-16,-2-3-35 0,0 0 5 15,0 0-99-15,1 0-87 0</inkml:trace>
  <inkml:trace contextRef="#ctx0" brushRef="#br0" timeOffset="1492.97">7469 10221 810 0,'2'-15'144'0,"-4"3"-113"0,2 1 1 0,-2 3-3 16,4 3-7-16,0 1-13 0,-2 4 3 0,0 0-8 0,0 0-13 16,0 0 15-16,1 0-12 0,10-6 15 0,-5 6 1 15,-1-1 9-15,-3 1 9 0,4 1-5 0,1 1-11 16,-1 1-1-16,3 2-8 0,-1-1 5 15,-4 1 11-15,3 0-13 0,-5-1 12 0,3 3-13 16,1 0-2-16,-3-1 12 0,-1 3-6 16,-1-3 10-16,1 3-6 0,-1 0 0 0,-1-1-1 0,3 2-2 15,-3-1-16-15,0-1 15 0,1 1-13 0,-1-1 15 16,-1 1-8-16,1 0 4 0,2 0 5 16,0 0-3-16,1 0-9 0,-2 2 7 0,0 0-9 15,0 3 9-15,1 3 2 0,-2-1-2 0,0 4 8 16,1 0-9-16,0-2-14 0,-2-1 15 0,1-1-8 15,0 0 12-15,-2 2 0 0,1 1-11 0,0-2 6 16,-3 0-7-16,2 1 6 0,0-3 4 0,1 0-5 16,1-2 6-16,-3-2-1 0,1-1-5 0,-2-3 6 15,0-1-6-15,1-1 1 0,2-2 7 16,1-3-5-16,0 0 6 0,0 0 3 0,0 0 0 0,0 0 4 16,0 0-4-16,0 0-2 0,-1 0-11 0,-1 0-3 15,1 0-1-15,-12-8-1 0,8 3-4 0,2 0 4 16,-1 0-6-16,0 0 7 0,1 0 2 15,1 0 1-15,-2-1 2 0,4 1-4 16,-3 0-1-16,2 0-3 0,0 0 1 0,-4-1-11 16,3 1 15-16,0 1-2 0,2 0 6 0,-1 1-5 15,1-1-4-15,0 1-2 16,0 0-2-16,3 0 3 16,-1 0-1-16,-2 0-8 0,3 0 3 0,0 1 0 15,-2 0-6-15,3 1 6 16,-2-1-9-16,-2 1 1 0,0 1-18 0,0 0-12 15,0 0-2-15,0 0-24 0,0 0-38 0,6 9-21 16,-3-3-15-16,-2-2-87 0</inkml:trace>
  <inkml:trace contextRef="#ctx0" brushRef="#br0" timeOffset="1792.66">7398 10495 692 0,'2'-14'113'0,"4"3"15"0,1 2 60 16,7 1-167-16,-3 4-23 0,11 0 10 0,-2-2-13 15,5 0 12-15,4-1 2 0,-3-2-9 0,1 4 12 16,-3-1-15-16,-1 0-15 0,-2 3 26 0,0-1-17 16,-3 1 21-16,0-1-6 0,-1 1-20 0,-1 1-32 15,3 0-4-15,-1 3-136 0</inkml:trace>
  <inkml:trace contextRef="#ctx0" brushRef="#br0" timeOffset="2398.1">7931 10348 1194 0,'-2'-9'16'0,"-3"0"3"0,3 0 1 16,1 3 0-16,2 2-9 0,1-3-4 0,-1 3-8 15,-1-2 3-15,-3 2 1 0,-2-1-3 0,0 1 11 16,-2 0-10-16,7 4 7 0,0 0-6 0,0 0-9 16,-9-8 4-16,3 10 3 0,4 3-13 0,-1-1 13 15,5 4-16-15,-4 0 4 0,2 4 18 0,-1 3-2 16,-1 3 10-16,0-1-4 0,1-1-5 0,-3 1 5 15,3 1-3-15,7 2 4 0,-5 0-4 0,2-2-5 16,2-3 4-16,-4-3 9 16,3-1-6-16,4-3 9 15,-1-1-7-15,1-3 6 0,4 0 6 0,-3-4-6 16,7-1 6-16,-4-3-8 0,1-2-10 0,2-1-2 16,-4-3-4-16,3-2-24 0,-3 0 22 0,0-3-15 15,-2 0 18-15,-1-3-6 0,-1 0 3 0,0-2 6 16,-2 1-3-16,3 2-5 0,-3 3 5 0,0 1-13 15,-2 6 10-15,1 4 0 0,-4 4-11 0,2 2 14 32,0 5-13-32,1-1 11 15,-2 2 12-15,1 3 3 0,0 0 3 32</inkml:trace>
  <inkml:trace contextRef="#ctx0" brushRef="#br0" timeOffset="2509.84">8118 10386 1449 0,'1'16'16'0,"2"0"-3"0,3 1 3 0,1-3-4 0,-2-1 4 0,3-1-2 0,0-3 2 0,1 0-10 0,2-1-48 0,1-1-86 0,1 0 3 0,6 0-352 0</inkml:trace>
  <inkml:trace contextRef="#ctx0" brushRef="#br0" timeOffset="2968.27">12262 10967 435 0,'7'-5'488'16,"2"-1"-187"-16,-4 1-282 0,7 0-2 0,2 2-17 0,2-1 10 0,3-1-14 15,-3-1 12-15,-2-1 0 0,-3 1-4 0,-2-1 10 0,-1-4-9 16,-3 1 13 0,-2-1 16-16,-1-2-8 0,0 1 9 0,-1 2-17 15,1-3-6-15,-1-1 5 0,-1-1-6 0,-1-2-11 0,-1 5 9 0,0-3-8 0,0 0 11 0,0 1-11 16,-4 0-3-16,1 3 1 0,-1 4-5 15,-4 0-20-15,1 2 20 0,-2 3-19 0,1 1 21 0,-2 2-6 16,2 3-11-16,-4 1 7 16,3 5-9-16,0 0 9 0,3 4-2 15,3 3 9-15,-1 2-5 0,3 1 16 0,3-1-3 0,1 2-1 0,4-2-1 16,3 1 9-16,2 2-7 0,5-2 6 0,-2-1-7 16,3-3 15-16,1-2-10 0,0 1 6 15,3-2-9-15,3 1-1 0,-6 0 5 0,1-1-10 16,-1 2 8-16,-3-2 4 0,-3 3-7 0,-1-2 9 15,-4-1-11-15,1 2-13 0,-6-2 18 0,-1 2-11 16,-4-1 14 0,-2-1-8-1,-6-3 1-15,-1 1 6 0,-2-4-4 0,-1 3-7 0,-1-2 13 0,-3-4 1 0,2 2 5 0,-3-5-9 32,2 3-5-32,-1-4-14 0,-3 0 4 0,5-2-40 15,1-4-36-15,8 2-51 0,1-3 8 0,-1 0-109 0</inkml:trace>
  <inkml:trace contextRef="#ctx0" brushRef="#br0" timeOffset="3522.34">12879 10887 613 0,'0'-5'102'0,"0"0"-94"0,0 5-7 0,0 0 5 0,0 0-4 0,0-1 2 16,2-11 14-16,0 7-8 0,-2 5 19 0,0 0 41 16,0 0-5-16,1 0 16 0,1 0-12 0,-1 0-21 0,-1 0-11 15,20 12 0-15,-14-5-21 0,-2 3-10 0,2 0-3 16,-1 1-2-16,-2 2 11 0,1 0-14 16,-1 2 7-16,0 1-12 0,0 2-2 0,-1 0 11 0,-1-1-8 15,-1 2 10-15,1-1-2 0,-2-2 2 0,-1 1 8 16,0-1-8-16,-2-1-18 0,1 0 28 0,0-3-11 15,-1 0 21-15,-1-3-7 0,0-1-14 0,-2-1 8 16,1-1-9-16,2 0 2 0,-3-6 16 0,1 1-9 16,0-2 13-16,2 0 0 0,-2 1-4 0,0-4 9 0,1-3-6 15,2-1 1-15,2-3-4 0,-1-2-11 16,2 0 9-16,1-2-1 0,1-4-11 0,2-3 8 0,3-3-9 16,1 0 3-16,1-1-6 0,2-2 1 0,2 1-2 15,0 2-3-15,1-2-1 0,2 4-8 0,1 4 6 0,-1 2-3 16,-1 5-2-16,-3 2 0 0,0 5-2 0,-4 2 2 15,1 3 9-15,2 5 1 0,-1-1 1 0,2 2-2 16,-2 2 6-16,-4 2-3 0,4 6 6 0,-3 0 3 16,1 0 2-16,0 1 5 0,0-3-3 0,2 1-3 15,-3 1-4-15,1-2-6 0,-2-1 4 0,-1-1-2 16,1 2 4-16,2-2 3 0,-1 1-2 0,-2-1-10 0,1-2 9 16,-3-1-7 15,2-2 10-31,1-1 6 0,-5 0-5 0,0-2 3 15,-1-1-6-15,0-3-10 0,0 0 19 0,0 0-4 0,0 0 9 0,1 0-20 16,-2-3-18-16,0-2-26 0,-3 1 4 0,3-3-69 16,-6-1-48-16,2-1-68 0,1 0 8 15,0-1-158-15</inkml:trace>
  <inkml:trace contextRef="#ctx0" brushRef="#br0" timeOffset="3840.3">12933 11004 1087 0,'-4'-5'84'0,"-1"2"-42"0,1 2-6 0,4 1-9 16,0 0-26-16,0 0 16 0,0 0-11 16,11 2 13-16,-4-2-3 0,1-1-4 15,2-1 8-15,2-1-8 0,-3 2 5 0,3-1-7 0,1 0 1 16,2 1-3 15</inkml:trace>
  <inkml:trace contextRef="#ctx0" brushRef="#br0" timeOffset="4576.26">13032 10983 1427 0,'18'0'1'0,"0"0"-7"0,-2 0 2 0,-3 0-34 0,2 1-57 0,-3 0-44 0,1 0-3 0,0 0-117 0</inkml:trace>
  <inkml:trace contextRef="#ctx0" brushRef="#br0" timeOffset="5147.08">9627 12060 685 0,'0'-8'98'0,"-3"1"119"0,2 0 96 0,1 0-291 16,-1 1-11-16,4 2-14 0,0 2 10 0,0-2-13 15,5 1 5-15,0 1 1 0,-2-2-1 16,5 2 1-16,-8-1 7 0,3-1-2 0,-3 0 8 0,1 1-7 15,-1-1-3-15,-1 1 18 0,2-2-15 0,-2 0 18 0,0 0-12 16,2 1-17-16,0 0 8 0,0-1-10 16,1-1 1-16,-2 1 7 0,0-1-15 0,-1 0 13 0,1 0-12 15,-3-1-11-15,-4-1 6 0,-3-1-11 0,-1 1-2 16,3 0-13-16,-2 2-4 0,0 0-2 0,-1 1 12 16,-2 1 8-16,-2 1 9 0,0 2-7 0,6 1-2 15,-5 1 17-15,3 3-2 0,0 2 9 0,1 1 7 16,1 4 1-16,4 3 1 0,0 2-3 0,-4 2-11 15,8 2 33-15,-2-3-11 0,5 1 20 0,4 0-14 0,0-1-2 16,4-1 3-16,0 2-3 0,2-3-3 0,0-2-1 0,5 4-7 16,0-3 6-16,0 0 4 0,-2 2-7 0,-5-2 4 15,-3-2-8-15,-1 2-16 0,-1 0 18 0,-2-1-13 16,-1 1 16-16,-5 2-9 0,-2-1-3 0,-2-2 4 31,-3 2-4-31,-1-1-14 16,-3-2 12-16,-3 0-4 0,0-1 7 0,-3-1 2 0,0-2-8 15,-2-2 2-15,1 0-3 0,-2-2 4 16,3-3-1-16,0 0-8 0,5-3 2 0,-3-1-19 16,0-2-26-16,6-2-26 0,-1-2-4 0,3 0-90 15</inkml:trace>
  <inkml:trace contextRef="#ctx0" brushRef="#br0" timeOffset="5447.26">10018 11918 1313 0,'-5'-7'37'0,"5"3"-22"0,-4 2-28 0,4 3 11 0,5 2-46 0,-3 2-17 0,3 0 13 16,0 0-10-16,-5 1 36 16,4 1 16-16,0 0-2 0,-4 1 9 0,5 2 18 15,-5 2 14-15,4 1 7 0,-1 0-3 0,2 1-11 16,-4 1-14-16,0 1-10 15,4 4 2-15,-4 1 9 16,7-3-3-16,0 2 11 0,-7-3-12 0,2 1-13 16,1 0 16-16,-4-3-13 0,3 1 15 0,-1-1-7 0,1-5-3 15,-3 4 2-15,4-5-7 0,-2-3-28 0,3 1-37 16,1-4-41-16,-2 0 4 16,4-1-96-16</inkml:trace>
  <inkml:trace contextRef="#ctx0" brushRef="#br0" timeOffset="5668.9">10265 11852 1139 0,'0'0'32'0,"0"0"-23"0,0 0-12 15,-1 11 3-15,1-4 0 0,0 2 9 0,1 1 11 0,0 0-5 0,0 1-1 16,0 1 20-16,0 1-6 0,1 2 12 0,-1 1 2 16,-1-1-10-16,2 1 0 0,0-1-5 31,2 1-23-31,-2 1 13 0,0 0-15 15,2 1 17-15,-2-3-2 0,0 1-12 0,0-1 13 0,0 0-14 0,-1 3 1 16,0-4 8-16,0 2-18 16,0-6 13-16,0-2-14 0,0 2-59 0,1-3-14 0,-1 0-22 0,-1-1-94 15,1-2-123-15</inkml:trace>
  <inkml:trace contextRef="#ctx0" brushRef="#br0" timeOffset="5795.98">10032 12151 1270 0,'-6'-2'57'0,"-3"2"-44"0,3 0-6 0,3 1-8 16,3-1 1-16,-2-1 7 0,8 1 4 0,2-1-2 16,1 1-6-16,4 0 14 0,1-4-8 0,5-3 10 31,2 0-8-31,8 0-8 0,1-1-20 0,-3 2-3 16,-2 0-118-16,2 0-257 0</inkml:trace>
  <inkml:trace contextRef="#ctx0" brushRef="#br0" timeOffset="6477.78">11044 11827 766 0,'1'-5'12'16,"1"4"-15"-16,-2 1 5 0,0 0-10 0,0 0-13 16,0 0 30-16,0 0-16 0,0 0 21 0,0-1-4 15,0 0 0-15,0 0 22 0,0 0-15 0,0 0 16 16,-1 1 1-16,0 0-12 0,1 0 10 0,-22-4-15 15,17 6-7-15,-5 0 4 0,0 3-7 0,1 0-10 0,-6 1 16 16,3 2-12-16,-4 0 14 0,2 2-14 16,-2 1 10-16,0 1-1 0,-2 1 1 0,-3 0-19 0,4 2 19 0,0 0-8 15,2 0 15-15,2 0 5 0,-1-1 1 16,0-1 12-16,3-2-11 0,1 1-11 0,1-3 17 16,1-1-7-16,2-2 13 0,0 1-11 0,3 0 0 0,2-2-7 15,2 1 8-15,2-2-4 0,2-1-1 16,2 0-2-16,1-2 2 0,3-1 4 0,4 2-12 0,1-1 7 15,2-1-10-15,3 2-11 0,-1-1 2 0,2-1-2 0,2 2 4 16,-3-2-9-16,0 4 4 0,-1-1-6 0,1-2 5 16,-1 5-10-16,0-3 9 0,-3 1-8 0,-5 4 10 15,1-5-3-15,-2 3 0 0,-1 1 1 0,-2-4-2 16,0 4-11-16,-2-3 23 0,-2 3-6 31,0-2 13-31,-2-1-10 0,0-1-4 0,0-3 0 16,-2 2 0-16,0-2 9 0,0 1-9 0,0-1 8 15,0 0-8-15,0 0 8 0,0 0-6 0,0 0-2 16,0 0-2-16,0 0-39 31,-2 0-52 32,2 0-73-63,0-1 12 0,-9-15-189 0</inkml:trace>
  <inkml:trace contextRef="#ctx0" brushRef="#br0" timeOffset="7109.03">11527 11762 484 0,'-1'-6'70'0,"0"1"93"0,1-3 51 0,0 3-151 0,4 0-22 0,-1 3-12 0,3 3-5 0,2-4-1 16,-2 1-20 0,2 3 10-16,-1-1-2 0,2 0 6 0,0-1 3 15,2 1 8-15,-1 0 4 0,1 0-2 0,0 1-17 0,-1-1 9 16,0 0-16-16,0 1 15 0,-2 1-13 0,1-4-3 0,1-1 6 0,-4 1-6 16,2-1 4-16,-1 2 0 0,0-3-5 0,-1-1 4 0,-1-3 1 15,-1-1-8-15,1 0 3 0,-2-4-6 0,-3 0-13 16,0 2 13-16,0-2-10 15,-5 0 12-15,5 2-4 0,-4-3-3 0,-2 1 6 0,1 3-7 0,-3 0-10 0,3 3 3 16,-2 3-9 0,1 2 7-16,-1 1-6 0,1 2 5 0,-1 3 6 15,-1 4-3-15,0 3 3 0,0 1 17 0,0 1-1 16,1 5 8-16,0-1-1 0,3 4-6 0,3 1 5 16,1-1-5-16,0 0-5 0,2 1 15 0,3-1-15 15,2 0 18-15,1-1-9 0,4-4 2 0,-1 0 9 0,0 0-6 16,1 0 9-16,0-2-16 0,0 0-3 0,0 0-1 15,0-1 8-15,-3 1-6 0,-4-2 10 0,2 0-11 0,0-1-4 16,-7-2 6-16,2 2-3 0,-2-2 6 16,-4 0-12-16,-1 0 3 0,1 0 0 15,-3 1 2 1,-1-2-4-16,-1 2 6 0,-1-6-10 16,-5 0 10-16,6 2 0 0,-4-3-4 15,2 2 7-15,-1-1-10 0,0-3-21 0,0-1 24 0,3 0-26 16,1 0 24-16,2-4-32 0,0 0-47 0,1-2-28 15,1-3-15-15,4 1-140 0</inkml:trace>
  <inkml:trace contextRef="#ctx0" brushRef="#br0" timeOffset="7757.84">12191 11788 157 0,'8'-8'24'0,"-3"4"9"0,0 2 25 0,-1 1-58 0,-3 0-4 0,2-1 9 0,1 2-1 0,-1 0 9 0,2 1 31 16,-4 3 24-16,-1 0 10 0,1-1 0 0,-2 2-16 16,2 1-10-16,-1 0-15 0,2 4 8 0,3 2-15 15,-5 1-15-15,-2 1 6 0,0 2-10 0,-3 0-14 16,0 1 26-16,5 0-21 0,-6 2 25 0,2-2-13 0,-1 1-1 16,0-1 10-16,-3-3-9 0,-1-1-6 0,1-1 15 15,-1-2-13-15,-1 0 16 0,5 1-1 16,-3-5 1-16,0 2 7 0,2-2-8 0,0-3-13 0,1 0 24 15,1-3-11-15,0 0 17 0,0-3-7 0,2 2 0 0,-1-2 1 16,0-2-2-16,1 0-13 0,1-5 3 0,-1-2-6 16,2 0 6-16,0-3-9 0,0-1 0 0,2-3 0 15,4-1-2-15,-1-1-10 0,5-1 5 0,-2-1-9 16,3 1 7-16,0-2-1 0,2 0-10 0,1 2 8 16,4 1-10-16,1 0 2 0,-4 6 3 0,1 3-12 15,-4 0 10-15,-5 4-3 0,3 2-3 0,1 1 7 16,-5 2-8-16,2 3-7 0,4 1 18 0,-6 2-10 0,1 3 10 15,0-2-10-15,-3 0 10 0,-3 2 1 0,3 1 0 16,0 2-4-16,4 2 4 0,-3 0-4 0,2 2 6 16,0 2 8-16,-1-3-6 0,2 3 6 0,-4-2-7 15,1-1 7-15,3 2-7 0,-5-1 5 0,-2-1-7 32,3 0-2-32,0-2 7 0,0 1 0 15,0 0 4-15,0-2-8 0,-2 1 11 0,1-2-13 0,0 0 14 16,-1-2-2-16,1-2-9 0,-3 0 2 0,1-2-7 15,1 1-24-15,-2-3-48 0,0 0-29 0,0 0-6 16,0 0-70-16,0 0-132 0</inkml:trace>
  <inkml:trace contextRef="#ctx0" brushRef="#br0" timeOffset="7921.42">12149 11993 992 0,'-5'-2'52'16,"1"0"32"-16,0 2-67 0,4 0-4 0,0 0-16 0,4-2 10 0,3 2 1 0,3-1-17 0,4-2 5 0,3-2-12 0,3-1-1 0,1-2 7 0,-1 0-6 0,-2-2 6 0,3 0-4 0,2 3-108 15,1-2-119-15</inkml:trace>
  <inkml:trace contextRef="#ctx0" brushRef="#br0" timeOffset="8817.89">10519 11871 367 0,'-3'-3'61'0,"3"3"-44"0,0 0 7 0,0 0-11 0,0 0 0 0,0 0 9 0,0 0-8 0,-1 1 12 0,-7 12 14 15,8-9 5-15,-1 1 7 0,5 0-6 0,-2 1-6 16,-1 2 4-16,4 1-9 0,-4 1 7 0,2 2-25 16,-1 2-2-16,1 0-1 0,-1 2-1 0,2 2-9 15,-4-2 6-15,4 2-12 0,-4 4 10 0,1-4-3 0,-2 2 1 16,-6 1 3-16,4-4-6 0,-3 1-10 0,1-4 21 16,1-2-9-16,2-1 15 0,-2 0 4 0,2-3-10 15,2-1 11-15,-1-1-13 0,-4-3-3 0,3 1 15 0,2-4-1 16,0 0 7-16,0 0 7 0,-7 1-7 0,5-3 0 15,0-3-3-15,-1-3-11 0,2 1 9 0,-2-4-14 16,3-3 13-16,-1-2-1 0,1-5-12 0,1-1 12 16,-1-2-15-16,3 0-2 0,4-1 6 0,-1 0-11 15,3 0 10-15,-1-1-7 0,2 0-4 0,1 3 2 16,3 4-4-16,0 3-15 0,-2 5 6 0,2 3-9 16,-2 4 10-16,-4 1 8 0,0 2-10 0,-2 1 10 15,1 3-12-15,0 2-4 0,1 2 19 0,-3 3-4 16,1 3 9-16,1 2-1 0,0 1-5 0,0 0 2 0,-1 3-2 31,2-1-3-31,-3-1 3 0,2 1-7 0,-1-3 7 16,0 1 10-16,1-1-7 0,-1-3 10 0,1 2-11 15,-3-1-2-15,1-1 15 0,-1-2-12 0,1-2 12 16,1 2-18-16,-3 0-46 0,0-2-39 16,0-2-6-16,-1-1-141 0,0-2-96 0</inkml:trace>
  <inkml:trace contextRef="#ctx0" brushRef="#br0" timeOffset="8961.27">10560 12204 961 0,'-8'0'56'0,"0"0"37"0,0 1-71 15,7 3-8-15,-4 1-14 0,5-1 9 0,5 0 10 16,4-2 3-16,3-3 2 0,2-3-4 0,3-3-12 16,5-2 12-16,-1-1-11 15,7 0 10-15,2-3-19 0,2-3-13 0,2 0-34 0,4 0-2 16,2 2-154-16</inkml:trace>
  <inkml:trace contextRef="#ctx0" brushRef="#br0" timeOffset="9650.69">12875 11608 717 0,'0'0'113'0,"0"0"-37"16,0 0-19-16,0 0 0 0,0 0-24 0,0 0-5 0,0 0 13 0,0 0-14 0,0 0-13 16,0 0 22-16,0 0-18 0,0 0 21 0,7 11-4 15,-2-6-24-15,-2 3 8 16,2-2-16-16,0 2-10 0,0 4 10 0,0 1-18 16,-2 3 16-16,3 0-1 0,-4 0-3 0,1 2 18 0,0 0-15 0,-2-1 0 15,1 2 6-15,-1-2-10 0,0 1 9 0,-1 1 0 16,0 0 3-1,-2-2 5-15,0 0-5 0,-1-3-9 0,-1 0 14 16,0-2-3-16,0 0 9 0,-1-1-8 0,0-1-1 0,-1-1 1 16,-1-3-1-16,0 0-11 0,-1-3 16 0,-1 0-9 15,4-3 14-15,-3 0-11 0,3-1-4 0,1 0-3 16,-1-2 0-16,2 0-14 0,-3-4 11 0,2-2-1 16,2-1 5-16,0-5 1 0,2-1-4 0,0-1-2 15,0-1-1-15,2-1-13 0,3-2 15 0,-1-1-9 16,2-2 12-16,2 2 2 0,1-2-4 0,1-2 3 15,3 4-5-15,-1-1-4 0,0 4 6 0,0 3-12 16,0 7 11-16,-2 2 0 0,-2 3 1 0,-1 2 4 16,1 1-4-16,1 2 9 0,-3 5-12 0,4 2 3 0,-2 1-6 15,1 4 14-15,-2-2-1 0,-2 5 5 0,-1-1-5 16,4 2 7-16,-4 1-6 0,0-2 2 31,-1 0-3-31,0 1 4 0,2-3-4 0,1 2 1 16,-3-2-2-16,2-3 9 0,-4 2-6 0,4-4 1 15,1-1-3-15,2-1 7 0,-3-1-14 0,-4-1-10 16,-1 0-8-16,-1-1-75 0,1-2-95 0,0-2-55 16,0 0-14-16,-8 1-173 0</inkml:trace>
  <inkml:trace contextRef="#ctx0" brushRef="#br0" timeOffset="9786.2">12905 11803 924 0,'-6'-13'152'16,"2"8"-99"-16,0-2-17 0,4 7 11 0,0 0-37 15,0 0-5-15,5 2 8 0,2-4-9 0,2-2-1 16,2-1-7-16,1 0-6 0,0-2 2 0,3 2 8 16,4-2-9-16,1-1-13 0,1-1-3 0,3-3-55 15,3 0-93-15,0-4-80 0</inkml:trace>
  <inkml:trace contextRef="#ctx0" brushRef="#br0" timeOffset="10357.03">13436 10984 866 0,'0'-13'143'16,"0"0"-137"-16,0 0 15 0,2 2-16 0,3-3 8 15,0 4 1-15,-2-4-11 0,0 3 9 0,1 3-5 0,0-5 5 16,4 8 6 0,-4-4 0-16,5 0 16 0,-1 3 9 0,-2-4-4 0,2 3 6 15,-2 2-5-15,2 0-19 0,-5 4 0 0,4 0-7 0,1 0-19 0,-5 2 8 16,5 3-14-16,-6 2 12 0,-2 2-7 0,4 1-6 15,-4 0 9-15,4 6-10 0,-2 0-8 16,1 3 23-16,-2 4-10 0,-1-2 15 0,5 4 1 0,-3 0-7 16,3 4 8-16,-4-1-9 0,-4 0 9 0,0 1-6 0,1 1-4 15,2-3 1-15,-1-1 6 0,1-1-3 0,-3-2 12 16,1-2-11-16,2-2-1 0,-3-1 12 0,0 1-11 16,-1-6 13-16,0 0 0 0,1-4-2 0,3-2 10 0,0-1-11 15,-5-4-2-15,5 2 15 0,-9-4-3 16,1-2 8-16,3 1-8 0,-2-4-7 0,0 0 0 0,7 0 0 15,-3-3-1-15,-1-3-4 0,4-4 1 0,-4 1-1 16,2-3-3-16,0-3 2 0,2 1-7 0,2-6 7 16,2 1-10-16,0-3-1 15,1-2-1-15,1-1 1 0,4 0 0 0,1 3-4 0,1 0 4 16,-4 2-6-16,-2 2-6 0,6-2 12 0,-3 1-11 16,8 4 11-16,-9 2 0 0,1 6-12 0,1 3 5 15,-4 3-8-15,4 2-1 0,-3-1 11 0,0 3 4 16,-3 1 1-16,2 1-7 0,0 3-5 0,0 0-10 0,0 4 5 0,1 1-8 0,-1 5 19 15,0 2-10 1,-1 1 12-16,1 2-4 0,0 4 8 0,1 0 7 0,-1-1-2 0,1 1 0 16,-2-1-5-16,0 1 3 15,2 3-2 1,-1-2 8-16,1 2-2 0,0-2 3 0,2-1 0 16,-1-3 8-16,0-3-8 0,0 1-4 0,0-3 1 0,0 0 4 15,-3-3-22-15,0-2-6 0,0 0-12 16,0-2-54-16,0 0-75 0,-3 0-40 0,0-2-11 15,0 0-97-15</inkml:trace>
  <inkml:trace contextRef="#ctx0" brushRef="#br0" timeOffset="10628.94">13570 11194 973 0,'-8'-4'61'0,"-1"3"6"0,6 1-12 16,-2 5 8-16,4-1-23 0,1-1-9 0,0-3 5 31,1 4-6-31,7-3-10 0,1-1 5 0,6 0-8 47</inkml:trace>
  <inkml:trace contextRef="#ctx0" brushRef="#br0" timeOffset="11077.98">13595 11203 1444 0,'23'-2'20'0,"4"-1"-9"0,1-1-7 0,0-1-4 0,1 0-57 0,1 1-108 0,0 1-112 0</inkml:trace>
  <inkml:trace contextRef="#ctx0" brushRef="#br0" timeOffset="11822.61">6429 8095 459 0,'-7'-9'512'16,"1"1"-221"-16,-1 3-292 0,1 0 1 0,3 2 13 15,-4 2-13-15,2 1 7 0,1 0-14 0,0 1-19 16,0 3 24-16,0-2-17 0,1 3 19 0,-1 0-14 0,3 1 8 15,-1 1 1-15,0 1 0 0,2 0-18 16,0 0 22-16,1 4-12 0,0-2 14 0,2 6-4 0,0 2-6 16,-1-2 7-16,3 6-7 0,-2-2 7 0,3 1-2 0,-2 1-6 15,2 0 4-15,0 2-5 0,-1 2 11 0,-1-1 0 16,5 6 0-16,-1 2-13 0,1 2 19 0,1 1-7 16,0 3 11-16,1 1-12 0,1 6-1 0,-2 1 3 15,2 3-2-15,0 0 4 0,0 3-3 0,3 0-1 16,-5 5-1-16,0 3 8 0,-1 0-7 0,-3 1 5 15,3 0-6-15,1 2-10 0,3 1 16 0,-2 5-8 0,2 1 12 16,-4 1 0-16,1 1-2 0,5 1 9 0,-5 1-8 16,1 4-4-16,1 1 3 0,-1 0-7 0,1 3 7 15,-1 1 6-15,0 1-10 0,1 1 9 16,0-2-9-16,0 0 5 0,-2 2-1 0,1-2-6 16,1-1 3-16,-4-1 10 0,1-4-10 0,-2-1 5 0,-2 0-8 0,1-1 1 15,0 2 7-15,-3-3-3 0,2-1 6 16,0 1 3-16,-2-4-5 0,-1 2 8 0,-1-1-10 15,-3-4-5-15,5 1 7 0,-2-2-11 0,0-4 10 16,4 0 1-16,-5-1-3 0,5-4 9 0,-3 1-10 16,-2-2-3-16,0-3 13 0,-1-3-9 0,1-2 11 0,1-1-2 0,-1-1-10 15,1-4 12-15,2 2-11 0,-6-6 15 0,1-2-7 16,-2 0 3-16,3-6-3 0,0-1 8 0,-1-5-8 0,-1-4 10 16,-2-5-7 15,0 1 10-31,2-4-5 0,2-2 5 0,1-5-3 0,0-6 10 0,0 0 12 15,0 0-5-15,-2 0 8 0,-12-8-23 0,11-2-16 16,0-3-20-16,0-7 3 16,-2-2-63-16,2-4-64 0,-4-5-30 0,-1-6-13 0,1-2-100 31,-2-15-54 110</inkml:trace>
  <inkml:trace contextRef="#ctx0" brushRef="#br0" timeOffset="12406.99">6317 8110 394 0,'-3'-6'348'0,"1"0"-121"0,0 1-169 0,2 5 3 0,0 0-31 0,0 0-4 0,0 0 3 0,0-1-6 0,0 0-15 16,0 0 0-16,0 1-13 0,0 0 8 0,0 0-3 0,10 0-13 0,-8 5 6 0,0 4-12 15,0 1-8-15,-2 2 11 0,-3 4-2 16,1 4 7-16,-1 3 13 0,-3 1-11 16,3 4 10-16,-3-1-11 0,-1 0 1 15,1 1 18-15,-3 1-11 0,1 0 14 0,0-1-3 16,0-1-2-16,0-2 7 0,1-5-6 0,1-2 7 0,1-5 4 15,2-4 5-15,2-4-2 0,1-5 5 0,0 0 16 0,0 0 6 16,0 0 3-16,1 0-3 0,2-11-11 0,2-2-14 16,3-4 8-16,0-4-15 0,1-2-9 0,1-5 6 15,-1-1-9-15,1-3-10 0,1-3 17 0,1 1-6 16,2-2 13-16,-2-1-7 0,0-3-1 0,1 0-5 16,1 2 5-16,1-2-5 0,1 9 4 0,2 2 4 15,-3 7-1-15,-2 7 7 0,-2 5-7 0,-3 6-6 31,4 4 1-31,1 4-8 32</inkml:trace>
  <inkml:trace contextRef="#ctx0" brushRef="#br0" timeOffset="97168.56">6515 7951 1721 0,'14'15'-7'0,"2"6"-6"0,4 3 17 0,-1 4 4 0,4 7 2 16,0 2-2-16,-2 5-12 0,0 0 13 0,2-1-11 0,-4-1 12 15,2-2-9-15,-1 0-47 0,2 0-71 0,-1 1-7 0,-4 2-316 0</inkml:trace>
  <inkml:trace contextRef="#ctx0" brushRef="#br0" timeOffset="97953.29">5789 13438 416 0,'2'-8'39'0,"-4"0"102"15,2 2-107-15,2 1-4 0,-2 0 15 16,2-1-10-16,0 3 7 0,2-2-5 0,-4 5-13 16,1-7 11-16,0 0 1 0,0 3 0 0,1-1 6 15,0 4-7-15,2 1-26 0,-2-1 19 0,-2 1-18 16,0 0 20-16,0 0 1 0,1 0-16 0,0 0 15 15,1 0-18-15,18 0-2 0,-14 2-3 0,2 0-14 16,0 2 8-16,0 2 3 0,0 4-6 0,1 1 11 16,-2 1-12-16,1 4-3 0,-2 2 10 0,1 0-8 15,0 8 9-15,0-2 6 0,-1 3-9 0,-2 1 7 16,1 2-9-16,-4-1-9 0,2 3 18 0,-3 2-8 16,2 0 13-16,-2-3-1 0,0 1-4 0,-1-1 3 15,-1 0-3-15,1 0 9 0,-1-3-10 0,-2-3 4 16,2-4-7-16,0 0 14 0,-1-4-6 15,1-3 10-15,0-1-8 0,0-5 4 0,2-2 11 0,-1-1 2 16,1-5 5-16,0 0 7 0,0 0 16 0,0 0-8 16,-2-8 11-16,1-4-21 15,1-2-17-15,0-5 2 0,0-4-8 0,0-3-12 0,0-3 2 16,0-3-7-16,0-4 6 0,-1 2 0 0,0-4-8 16,-1-1 5-16,2 1-5 0,0-1 3 15,-1 0-3-15,1-1 1 0,1 1-1 0,1 1 11 16,1 4-20-16,1 6-3 0,0 8-7 0,0 2 12 15,0 7 1-15,0 2 7 0,-3 0-5 0,1 5 8 16,1 1-15-16,0 2-3 0,-2 0-5 0,2 3 5 16,2 1-3-16,2 3 7 0,3 5-8 15,0-1 8-15,2 2 7 0,-2 1 0 0,2 3 3 0,2 3 10 16,2 3-10-16,4 3 7 0,-1-1-8 0,-1 1 2 16,1-1 5-16,-5-1-1 0,4-2 2 15,1 0 1-15,0 0-4 0,0 1 1 0,2-1-2 16,-6-1 7-16,1-2-7 0,-1 0 8 0,-1-3-6 0,0 0 9 15,-1-3-10-15,-3-3-1 16,0 0-1 0,-4-3 4-16,-1 0-12 0,1-1-4 0,-5-2-4 0,-1-3-21 15,0 0-43-15,0 0-19 16,-4 11-9-16,-2-9-34 0,-4 0-19 0,-2 1 0 0,-4-4-8 16,-2-1 43-16,-2 1 2 0,-2-1-11 15,-8-1-6-15,-2 0-58 0</inkml:trace>
  <inkml:trace contextRef="#ctx0" brushRef="#br0" timeOffset="98128.45">6019 13826 248 0,'-46'-3'-93'0,"26"3"210"0,3 2 16 0,4 1-10 0,1 1 13 0,0-1 7 0,4-2-23 0,0 1 1 0,2-2-6 0,1-2-26 0,3 1 0 0,0 0-11 0,2-1 10 0,1 0-15 16,2 0-27-16,2-4-6 0,2 2-4 15,3-2-11-15,3-3-6 0,2 2-3 32,5-2-1-32,3 0 0 0,-4-1-10 0,5 1 7 15,-1 0-9-15,-2-1 5 0,0 3-18 0,-2-1 3 16,0 0-10-16,0 0-12 0,5 0-32 0,-3-1-23 0,1 2 0 15,0-1-47-15,-1-1-54 0,0 2-31 0,-2 0-7 0,2-1-59 16</inkml:trace>
  <inkml:trace contextRef="#ctx0" brushRef="#br0" timeOffset="98417.22">6506 13529 959 0,'-6'-3'64'0,"0"0"33"0,6 3-21 15,0 0-30-15,0 0 7 0,0 0-13 0,0 0-12 0,0 0-3 0,0 0-22 16,0 0 15-16,-1 0-18 0,-8 9 17 0,4-3 8 15,5-1 0-15,-1 1-4 0,0 2 8 0,6 2-18 16,-5 3 15-16,1-1-11 0,1 2-5 0,-2-1 11 0,3-1-10 16,4 1 6-16,1 0-10 0,-1 1-7 15,1 1 3-15,-7-4 13 0,5 1-11 0,1-1 14 16,-4-1-15-16,4 0 7 0,0-3 3 0,-3-3 1 16,2 0 1-16,3 0 0 0,-2-1-3 0,7 2-4 31,-3-3 2-31,-1 0-11 15,-1-2-1-15,3 0-6 0,-4-1 2 0,1-1-7 0,-1 1-23 0,-1-3-1 0,1 2-10 0,-2-2-18 16,1 0 4-16,0 1-11 0,-2-2 4 0,3 2-37 16,-4-2-10-16,1-1-26 15,0 2 5-15,0-3-73 0</inkml:trace>
  <inkml:trace contextRef="#ctx0" brushRef="#br0" timeOffset="98955.29">6460 13320 1352 0,'-2'-10'221'0,"-3"3"-157"0,-1-1 1 0,1 3-5 0,5 3-23 0,0 2-29 0,0 0-5 0,0 0-4 0,0 0 2 0,0 0-8 15,0 0 11-15,0 0-13 0,0 1 1 0,0 0 15 16,1 11-14-16,2-9 14 0,1-1-8 0,-1 1-12 16,1 0 7-16,2 1-31 0,1 1-31 0,2-1-12 15,3 0-48-15,-1 0 14 0,-2-2-52 0,0 1-82 16</inkml:trace>
  <inkml:trace contextRef="#ctx0" brushRef="#br0" timeOffset="99398.38">6771 13763 1173 0,'0'3'57'16,"0"0"-35"-16,0 0-4 0,4 0-6 15,0 1-2-15,3-2 17 0,-3-2-10 0,3 0 11 16,-3-2-18-16,0-1-3 0,3-1 1 0,-5-3-2 0,3-1 2 15,-2-1 4-15,2 0 0 0,-2-3 1 0,2-1 2 16,-4-1-3-16,1-2 3 0,0 2-5 0,-1-2-10 16,2 0 6-16,-3 1-8 0,-1-2 7 0,-1 1-4 0,-1 1-15 15,0-2 6-15,-3 1-9 0,1 1 7 16,1 1-4-16,1 1-2 0,2 7 2 0,-1 0 11 16,2 2-16-16,2 3 1 0,1-2-8 0,-1 3-6 15,2 3 20-15,2 0 4 0,3 4 5 0,3 0 5 16,1 3 3-16,6-2 2 0,0-1-2 0,5 2-11 0,-4-2 21 15,4 2-16-15,-2 2 19 0,-6-3-11 0,3 3-9 0,-4 0 5 16,-3-2-7-16,7 2-9 0,-9-2 17 0,-1 0-7 16,-1 2 11-16,-1-1-3 0,-3 2-6 0,0 2 5 15,-1 0-4-15,-2 2 21 0,-2-3-15 0,-2 2 11 16,-1-2-10-16,0-2 17 0,0 2-2 0,2 0-2 31,-1-2 3-31,3 0 4 0,-2-2-8 16,2-2 4-16,2-1-4 0,0 0 2 0,4-3 2 15,-3-1 4-15,4-2-2 0,0 0-6 16,2-4-22-16,3 1-20 0,1-3 1 0,2 0-35 16,2-2-86-16,0 1-36 0,2-1-23 0,1-1-123 15</inkml:trace>
  <inkml:trace contextRef="#ctx0" brushRef="#br0" timeOffset="100305.5">7650 13411 1149 0,'1'-14'187'0,"0"-2"-105"0,0 1-9 0,0 2 14 0,1 4-50 0,0-2-10 0,-1 0-6 16,-1-1 1-16,0-1-20 0,-1-1 7 0,-3 2-3 0,0-2 4 0,-2 2-10 0,0-1 1 0,0-1-2 0,-1 1 1 0,-1-2-12 0,0 2 15 15,0 0-8-15,-1 3 12 0,1 0-8 0,0 3-3 16,0 1-3-16,-1 0 0 0,-3 5-17 0,1-2 6 0,2 4-10 16,0 3 10-16,0 0 2 0,2 6-8 0,0-1 3 15,2 2-6-15,1 2 3 16,3 1 10-16,1 2 5 0,0 1-1 0,6 2 11 0,1 1-6 0,2 1 5 15,6 2-5-15,0-1 0 0,3-1 10 0,3 0 2 0,-3 1 3 16,5-1-9-16,1 0 0 0,-1-3-2 16,3 4 1-16,-5 2 0 0,1-2 1 0,2 3-7 0,-8-6 7 15,1 2 9-15,-5-3-15 0,0-1 12 0,-2-2-15 16,-1-2 3-16,-2-2 10 0,-7-1-5 0,1 0 8 0,-2-3 1 16,-1-2 10-16,-3-1 4 0,2-2 3 0,-1-2 18 15,-1-2 1-15,1-2 6 0,1-3-6 0,-2-1-7 16,2-3-8-16,-1-1-3 0,0-3 1 0,1-2-6 15,0-4-6-15,1-1-2 0,1-5-1 0,1 3-3 16,2-4-7-16,1-3-2 0,3 2 1 0,0-3 2 16,3 2-12-16,1-1 4 0,-5-1-8 0,6 3 10 0,-3 2-8 15,-1 2 3-15,6 6-4 0,-6-1 3 0,1 8 0 16,-1 0 5-16,-2 5-4 0,1 2 0 16,1 2-3-16,-3 1-5 0,3 2 5 0,-4-1 0 0,-3 1-17 0,0 0 4 15,2 8-9 1,1-1 7-16,1 5 7 0,2 0-1 15,-4 3 3-15,4 1 1 0,-4 2 10 0,4 3-3 0,3 2 5 0,-1 2 3 0,0 0-3 0,0 0 9 16,-1-1-6-16,1 1 9 0,1-3-9 0,-1 0 1 16,1-1-1-16,0 0 10 0,-1-3-5 0,-1-3 5 0,-1 2-4 15,1-3 5 1,-1 1-7-16,0 1 4 0,-2-6-5 0,0 0 12 0,-2-2-2 0,0-2 6 16,-2-2-4-1,0 1 9-15,-1-3 1 0,-1-2 3 0,-1 0 3 16,-1-3 9-16,2 0 1 0,-3 0-4 0,2-3 4 0,0-2-9 15,-1-2-19-15,2-2 4 0,-1-2-7 0,1 1 3 16,1-4-5-16,0 3 4 0,1-8-4 0,0 3 3 16,0-3-9-16,1-1 1 0,3 8-3 0,2-3-5 15,1 5-4-15,2 3-4 0,0-1 2 0,0 5 3 16,-1 3-9-16,0 1 2 0,2 2-4 0,-1 2 3 16,1 2-2-16,-1 3 5 0,0 2-4 0,0 1 3 0,0 1 4 15,-1 1-5-15,0 1 6 0,1 0 2 0,-2-1 8 16,3 0 3-16,-1 2 0 0,-1-1 1 0,1-1-5 15,-5-5 0-15,3 0 0 0,1-2 10 0,-5-2-2 0,6 2 8 16,-5-4-7-16,-1 1 4 0,-3-2 3 0,0 0 1 16,7-4 3-16,-6-3 7 0,2-1-13 0,2-5 1 15,-2 3-6-15,2-1 2 0,2-4-8 0,-2 2 4 16,3-4-5-16,1 4 1 0,2 0-4 0,-3 4-5 16,0 3 3-16,-5-1 0 0,3 3-9 0,-2 1 3 15,0 4-4-15,3 2 6 0,-3 1 1 0,1 1-1 31,2 0 2-31,-2 0 4 0,-1 0-2 16,-2-2 7-16,-2-3-4 0,0 0 6 0,4 11 4 16,-2-7-2-16,-2-4 4 0,0 0-10 0,0 0-10 15,1-10-30-15,-1 2 6 0,0 1-101 0,0-2-100 16,-3 1-56-16,0-3-18 0,1 2-181 0</inkml:trace>
  <inkml:trace contextRef="#ctx0" brushRef="#br0" timeOffset="100443.9">8345 13156 1024 0,'-8'5'86'0,"0"2"-24"0,4 1-2 0,0-1-6 0,-1 1-16 0,6 1-9 0,0-2-10 0,1 1 5 0,2 0-8 0,-1-2 4 15,2-1 10-15,0-1-6 0,1-1 4 0,-3-1-31 16,4 0-37-16,4-1 2 0,1 1-108 0,4 0-147 16</inkml:trace>
  <inkml:trace contextRef="#ctx0" brushRef="#br0" timeOffset="101428.54">8558 13555 1345 0,'1'2'117'0,"-1"-2"-13"0,0 0-1 0,0 0-1 15,0 0-14-15,2 0-29 0,-1 0-3 0,15-10-5 16,-12 6-8-16,1-5-28 0,2 0 12 0,-1-6-16 16,-1 0 12-16,2-4-13 0,-3 1 0 0,2 2-4 0,2-1 0 15,0-3-8-15,-1 1 1 0,1-3-2 0,-4-1 4 16,1 4-1-16,-2 0-5 0,-2 1 1 0,2 2-2 15,-1 3 2-15,0 3-2 0,-1 3 0 0,1 4-16 16,-2 3-5-16,0 0-5 0,0 0 1 0,-3 8 2 16,3-1 2-16,4 4 9 0,-1 4-5 0,-1 2 11 0,2 2 2 15,-1 1-2-15,6 3 4 0,-3 0 13 0,0 2 1 16,0-2 7-16,0 1-5 0,0 1 9 0,4 4-2 16,-5 0 2-16,3-1-3 0,-3 2-2 0,0-4-9 0,2-2 0 15,-5-1-2-15,4 0 11 16,1-3-4-16,-3-2 4 0,2-2-5 0,-2-4-1 15,0 0 0-15,-3-4-2 0,0-2 1 0,-1-6-2 16,0 0-1-16,0 0-8 0,0 0 0 0,0-9-43 0,-1 1-38 0,-1-2-27 16,-5-3 3-16,1-3-19 0,-1-3 36 0,-3-1 19 15,5-2-3-15,-3-2 29 0,-1 3 34 0,8-2-14 16,1-1 18-16,-3-2-12 0,3-1 16 0,-5-3 9 0,0 1-2 16,-1-1 1-16,2 1 15 0,0-1-7 15,4 0 12-15,1 1 1 0,0 1 20 0,3 1 8 0,-2 4 1 16,0 1-7-16,3 0 2 0,-3 3-8 0,1 0 10 15,-3 2-3-15,3 5-3 0,-3 2-5 0,1 1 0 0,6 4-27 32,-4-1 10-32,2 1 0 0,0 5 3 0,0 1-12 0,1 0-19 0,-3 3-7 0,0 2-2 0,1 3-8 15,0 4 18-15,0 3-11 0,0 4 15 0,1 0-3 16,-4 6 1-16,-1-1 7 16,-1 3-6-16,-6 1 5 0,-3 0-2 0,3 1 2 15,0-4-1-15,4 0 12 0,3 0-2 0,0-5 8 16,0 1-6-16,-4-3 5 0,2-5-4 0,2-1-5 15,2-2 5-15,2-4 13 0,-2-1-1 0,3-4 12 16,3-1-7-16,-1-2 14 0,6-2-12 0,1 1-8 0,-1-8 2 16,6 4-10-16,-5-9-11 0,3-5 6 15,0 0-8-15,-1-2-3 0,1 2 1 0,-1-1-5 0,2-4 4 0,-3 0-4 16,0-2 6-16,-1-2-2 0,-2 2 3 0,0 2-3 16,-2 4-4-16,-2 4 2 15,-3 2-4-15,0 5-1 0,-2 5-3 0,-3 5 3 16,0 0-2-16,0 0-3 0,0 0-16 0,3 1 1 15,-4 6-1-15,1 4 29 0,1 2-3 0,4 2 6 0,-1 1-6 16,2 1 3-16,1 3 1 0,-2 3-2 0,6-2 0 16,-3 0 3-16,2 0-2 0,0-1 2 0,1 2-3 15,1-1 2-15,-2-3-1 0,-1 1 5 0,-3-1-4 0,2 0-1 16,-1-1 2-16,-1 2-3 0,-2-6 3 0,-2 1 0 16,0 0-4-16,-4-2 4 0,-5-2-3 0,2-2 6 31,-6-1 0-31,-1-3-3 15,-3 0 2-15,-3-2-1 0,-2-2 6 0,0 0-5 47</inkml:trace>
  <inkml:trace contextRef="#ctx0" brushRef="#br0" timeOffset="104143.63">9081 13617 2038 0,'-18'-3'8'0,"1"-4"-1"0,1 0 3 0,1-2-2 0,-1-1-3 0,3 0-31 0,1 1-26 0,3-1-1 0,2-1-60 0,2 3-104 0,1 0-96 0</inkml:trace>
  <inkml:trace contextRef="#ctx0" brushRef="#br0" timeOffset="104483.86">6194 15199 760 0,'1'-22'92'15,"1"6"331"-15,0 1-401 0,2 5 1 0,0 0 7 16,0 0-4-16,-1 1-11 0,-1 2 4 16,0-1-9-16,-2 2 11 0,0 0 10 0,1 2 9 15,-1 0 5-15,0 0-1 0,-1 2-12 0,1 2 1 16,0 0-14-16,0 0 9 0,0 0-28 0,0 0-7 16,2 10 3-16,3 0-2 0,-1 4 9 15,3 6 10-15,-2 3-10 0,1 3 10 0,1 3-3 16,0 3-5-16,0-1 5 0,-1 7-6 0,-1 0 1 15,1 0-2-15,-3 3-2 0,1 0 0 0,-3 2-4 16,1-2 5-16,-2-2 2 0,0-2 0 31,0-2-5-31,0 1 5 0,1-1-4 0,1-5 7 16,1-2-2-16,-1-5-1 0,2 0 1 0,-2-5-2 16,1 2-6-16,0-7 2 0,0-2-1 15,1-5 0-15,1-3-13 0,-3-3-39 0,4-1-51 0,-2-4 4 16,1-3-134-16,2-3-223 0</inkml:trace>
  <inkml:trace contextRef="#ctx0" brushRef="#br0" timeOffset="104713.73">6315 15165 1537 0,'-1'-10'74'0,"-1"-1"-4"0,2 4-3 0,1 0-2 15,3 2-33-15,1 1-21 0,1 0 0 0,2-2-6 0,1 1-1 0,3-1-3 0,2-2 2 32,1 1 0-32,1-2 8 15,3-2-12-15,-2 1 2 0,5 1-6 0,2-1-2 16,-1 2 11-16,2-1-10 0,-4 1 8 16,2 0-16-16,0 2-55 0,1 1-25 0,-3 2-13 15,-3 2-64-15,-3 3-65 0,-1 2-39 16,-1 3-11-16,-5 3-37 0</inkml:trace>
  <inkml:trace contextRef="#ctx0" brushRef="#br0" timeOffset="104886.49">6534 15373 311 0,'-10'24'123'0,"2"-2"33"0,2 2 16 16,2-3-6-16,-1 0-60 0,4-3-11 15,-4-2-19 1,5-4 12 0,4 1-29-16,-4-5 0 0,4-2 4 0,4-1-2 15,-2-3-5-15,6-1-19 0,1-3-2 0,2-1-2 16,3-3-6-16,7-3-26 0,3 0-17 0,-1-2-3 15,-2-1-56-15,-1-1-31 0,-5-2-52 16,0-2 10-16,0 2-104 0</inkml:trace>
  <inkml:trace contextRef="#ctx0" brushRef="#br0" timeOffset="105309.28">6865 15378 1256 0,'0'0'72'15,"0"0"86"-15,0 0-113 0,1 10-11 0,6-2-2 16,1 3-2-16,4 2-8 0,-4 2-15 0,-3 1-4 0,3 1-3 0,-1 0 4 15,1 0-4-15,0 2 3 0,1 1-3 16,1 3-1-16,1 2 6 0,-2 0-5 0,0 2 5 16,-1-1-9-16,-8-1 7 0,8 0 0 15,-1-1 3-15,-5-3-17 0,6-1 19 0,-8-1-3 0,0-4 9 16,0 1-10-16,-1-3 1 0,-4-2-1 0,5 0 3 16,0-4 4-16,0-2 2 0,-1-1 2 15,0-2 0-15,1-2 2 0,0 0 10 0,-1-6-3 16,1-2 6-16,1-2-2 0,8-5-15 0,1-2 7 15,-1-2-9-15,3-2-2 0,-4-2-6 16,5-5-7-16,6 1 4 0,-1-1-3 0,-2 5-7 0,3 6 4 0,-1 3-7 0,2 5-3 16,-4 2 7-1,-2 2-2-15,-2 8 4 0,-3 4 0 0,-2 3-1 0,0 2 0 16,-4 1-1-16,0 4 9 0,-1 2-1 0,-2 2 1 0,-4 1-2 16,1-2-7-1,-3 3 14-15,-2-2 2 0,-2 0 4 0,-3 0-11 16,0 1 5-16,-2-4-5 31,-3 1 5-31,3-1 2 0,1-4 0 0,-2-2-5 16,1-3 3-16,2-2 7 0,-2-4-4 0,4-1 5 0,0-2-6 0,-1 0 9 15,3-5-23-15,6-3-15 0,-2-4-8 0,0-3-72 16,9-2-86-16,-3-3-82 0,9-2-11 16,9-1-286-16</inkml:trace>
  <inkml:trace contextRef="#ctx0" brushRef="#br0" timeOffset="106321.9">7355 15607 1518 0,'0'0'77'0,"0"0"-38"0,0 0-13 0,0 0-1 0,0 0-13 0,0 0-2 0,0 0 1 0,0 8 0 0,-4-3 14 16,0-2-1-16,2 3 2 0,2 2-1 0,-2 0-3 0,4 4-3 0,-1 2 0 16,2-2 0-16,2 4-9 0,-2-2 0 15,1 2-10 1,2 3 6-16,-1-2-5 0,-2 0 1 0,1 0 6 0,0-2-4 0,1 1-4 0,-1-2 9 15,4-2-6-15,-5-1 8 0,3-2-4 0,0-3-6 16,-1-2-1 0,3-3-1-16,-5-1-2 0,2-4-11 0,2-2-5 15,2-4-3-15,0-1-5 0,3-3-29 16,0-1-2-16,-3-2-12 0,-6-5-12 16,2 0-3-16,-4-6 3 0,2-1-4 0,1-1 24 15,-3-1 24-15,0 4 17 0,-1 3-2 0,-1 7 22 16,0 3 29-16,1 6-1 0,0 4 13 0,-3 3 4 15,0 1-9-15,1 1 2 0,-1 3-5 0,2 1-19 16,1 4 9-16,3 2-15 0,0-1 14 0,3 1 0 16,1-5-8-16,0 1 18 0,3-2-15 0,3-3 9 15,2-2-3-15,1-5-20 0,3 1 10 0,1-3-39 16,3-4-42-16,0-1-4 0,0-7-15 0,1 0-9 16,-2-2 25-16,3-1-6 0,-4-2 13 0,-1-4 36 15,-4 0 23-15,0-3 29 0,-6 0-11 0,3 5 34 16,-5 4 19-16,-2 6-7 0,0 11 10 0,-6 5-17 15,0 0-21-15,-1 1 11 0,-4 9-13 0,2 6 9 16,-2 5 4-16,2 5-9 0,-1 5 9 0,0 2-13 16,-4 4-2-16,0 2 3 0,6-3-2 15,-1 0 0-15,2 0-10 0,-1-2 7 0,-1 0-5 16,-2-3 7-16,5-3-1 0,0-2-4 0,5-5 3 16,-2-1-9-16,-1-6 1 0,4 0 1 0,-2-5 1 15,2-2 3-15,0-3 1 0,-5-1 2 0,-1-3-1 16,0 0-10-16,10-9-15 0,-5 1-4 15,-4-2-2-15,-1-2-2 0,-1-3-8 0,-2-2-4 16,0-3 0-16,0-3 4 0,-11-3-2 0,1 3 6 16,-1 0-4-16,1 6 12 0,6 10-10 0,-3 1 4 15,1 7-5-15,-1 1 18 0,-4 4 0 0,2 4 1 16,-2 6-1-16,2 1 6 0,2 5-4 0,2-1 7 16,3 0-6-16,0-1 3 0,3-3 4 0,2-2 5 15,1-2-2-15,2-1 6 0,3-3 1 16,1 0 1-16,3-3 2 0,4-2 9 0,1-3-22 0,3-2 4 15,1-3-8-15,3-4-2 0,-1-2-15 16,-2 0-7-16,1-4-1 0,-1-3-5 0,1-1-3 0,4-3-3 16,-2-3 1-16,1-1 4 0,-2-3-13 0,-5-3 5 15,-2 2-9-15,1 1 10 0,-2 6 4 0,-1 5-4 16,-1 7 3-16,-2 4-2 0,-3 5 14 0,1 2 12 16,0 6-3-16,-1-1 8 0,1 4 19 0,-2 5-13 15,1-2 15-15,1 6-12 0,-2 1-5 0,1-3 9 16,-2 7-7-16,1-5 0 0,1-3 8 15,0 1-1-15,2-6 6 0,-3-2-3 0,2-1 5 0,1-3-1 16,-1-4 3-16,2 1-6 0,3-2 11 16,-7-4-9-16,2-3 10 0,-1-1-20 0,-2-9-4 15,7 0-7-15,-4-2 1 0,1-3-8 0,3 3-2 16,-4-4 8-16,1 2-5 0,2-1 13 16,0 3-7-16,0 3-4 0,0 5-2 15,-3 5-10-15,-1 6 7 0,0 4-4 0,-5 6 7 16,6 4 10-16,-6 10 1 0,0 1 2 0,-2 5-2 0,-5 3 6 15,-3-1-5-15,2 2 4 32,0-1-4-32,-2-3 5 0,0 0-7 15,1 2 4-15,1-1-7 0,-3-2-4 0,-1-5 17 0,0-4 0 16,0-7 8-16,1-4-10 0,3-2-1 0,-1-2-8 16,3-3 7-16,-1 0-7 0,1-6-87 0,1-2-72 15,-2-5-12-15,4-2-251 0</inkml:trace>
  <inkml:trace contextRef="#ctx0" brushRef="#br0" timeOffset="106654.58">8842 15207 1515 0,'-3'-1'108'0,"3"1"-39"0,0 0 6 0,0 0-13 31,0 0 5-31,0-1-8 0,0 0-10 0,11-14 5 0,-6 11-15 0,5-2-22 15,1 1 3-15,0-2-9 0,2-2-7 0,0 0-5 16,0 1-38-16,1 3 14 0,-2-2-82 0,1 2-90 16,-3 1-31-16,2 1-25 0,-1 3-56 0,-3 2-53 15</inkml:trace>
  <inkml:trace contextRef="#ctx0" brushRef="#br0" timeOffset="106909.79">8937 15319 150 0,'-12'21'26'0,"2"2"125"0,-2 2 9 31,3-2 27-31,0-1-20 31,1-3-16-31,3-2-6 0,1-3 4 0,2-3-22 16,2-4-25-16,0-3 3 0,2-1-6 31</inkml:trace>
  <inkml:trace contextRef="#ctx0" brushRef="#br0" timeOffset="106941.28">8872 15508 1821 0,'10'-4'51'0,"0"-2"-11"0,5-2-12 0,2-2-47 0,2-5-127 0,3 0-113 0,-1-4-12 0,0 1-359 0</inkml:trace>
  <inkml:trace contextRef="#ctx0" brushRef="#br0" timeOffset="108108.42">9870 14817 666 0,'0'0'91'0,"0"0"255"0,0 2-302 0,1 4 7 0,1 2-4 16,0-3 6-16,3-3 3 0,1 1-20 0,-1 1 9 0,2-2-12 0,-1 1-3 15,1-3 19-15,1 1-6 0,2-1 12 0,0-4-3 16,3 2-9-16,-2-5-2 0,-1 0-3 0,4 1-23 16,0-3-2-16,1-1-2 0,-3-1 3 0,-4-1 2 15,0-5-8-15,-1 0 0 0,-2 0-1 0,6-3-3 16,-7 3 7-16,1-1-5 0,-6-3 8 0,-2 1-3 0,1-1-10 16,-1 1 3-16,2 2-5 0,-5 1-4 15,-1 2 5-15,1 4-4 0,2 3 4 0,-5 0-8 16,1 6-3-16,-5 1 1 0,1 3 0 0,3 3 2 0,-3 4 6 0,4 2 5 15,-2 4-1-15,1 1 3 0,0 4-5 0,2 0-4 0,2 3 1 16,2 1 11-16,2-1-8 0,1 0 3 0,2 5-5 0,1-5 1 16,2 4 3-16,4 2 1 0,1-7 2 15,6 3-5-15,1-4 8 0,-3-1-2 0,8 1 4 0,-3-2-3 16,5-1-2-16,0 1-5 0,2 0 3 16,-2 2-9-16,-2 0 7 0,-1 1-6 0,-6 3 6 0,-2 2 0 0,-6 0-2 0,-2-1 1 15,-3 3-3-15,-2-1 3 16,-5 2-6-16,0 1 8 15,-4-1-7-15,-2-3 6 0,-3-3-1 0,-1-1 0 16,-5-4 0 0,-2 0 5-16,0-2 3 15,0-4 1-15,7-3 2 0,0-4 0 0,2-3 1 16,2-1 2-16,-1-4 2 0,4-1 6 0,0-4-11 16,2-2 0-16,3-3-4 0,0 0-18 0,1-3-51 15,7-2-33 16</inkml:trace>
  <inkml:trace contextRef="#ctx0" brushRef="#br0" timeOffset="108219.9">9993 15384 1813 0,'7'-20'-180'0,"3"3"-177"0</inkml:trace>
  <inkml:trace contextRef="#ctx0" brushRef="#br0" timeOffset="108969.09">9945 14817 660 0,'0'-29'84'0,"4"4"256"16,0 1-286-16,3 4-9 0,-2 2 7 0,1 2-10 16,0 3-3-16,-1 4-2 0,-1-3 3 0,4 3-2 15,-1-1-2-15,2 3 13 0,-1 0-4 16,-1 3 7-16,-2 2-19 0,-4-1-12 0,3 3-5 0,1 3 2 0,-3 1-3 16,1 3-5-16,3 2 6 0,-5 2-5 0,3 1-4 15,3 8 4-15,-4-1-7 16,0 9 7-16,4 0-3 0,-7 4-4 0,2 5-1 15,-2-3 1-15,-6 3 3 0,6 0-4 0,-2 1 4 0,-1 4-5 0,3 0-1 16,-6 3 2-16,1-1-2 0,-1-1 3 0,-2 2 2 0,1-3-6 16,-1 0 2-16,-2-3-2 0,4-4 7 0,-7-3-5 15,5-2 3-15,2-3-3 0,-4 0 9 16,4-7-3-16,2-3 0 0,0-3 0 0,1-4 7 16,2-1-2-16,-3-1 9 0,1-7-6 15,0 0 11-15,3-1 9 0,0 0-3 0,-7-9 7 0,4 1-10 0,-1-8-8 0,0-2-3 16,-2-7-1-16,2-5-13 0,1-4-3 0,0-5-2 15,3-3 3-15,1-4 4 0,1-7-16 0,2 0 5 16,1-5-9-16,2 1 9 0,1 1-1 0,2-1 1 16,1 3 0-16,1 4 3 0,-2 7-9 0,2 3 7 15,2 14-7-15,-4 5 10 0,1 10 0 0,-5 2 0 0,-5 3 2 16,-1 6-4-16,0 0 1 0,0 0-7 0,1 0 6 16,8 10-2-1,-2 1-2-15,0 2 5 0,2 3-3 0,4 2 8 0,1 4-5 0,3 2 2 0,5 0-3 16,0 0 2-16,-1 1 2 0,6 1 1 15,-3 1 1-15,4 2-5 0,-2 2 1 0,1 0 0 0,1-1 2 16,-3 0 2-16,0 0-5 0,3 2-1 0,-4 1-2 0,-1-1-9 31,-5-2 18-31,-5-3-5 0,-2 0 11 0,-1-3-11 0,2-1 0 0,-1 0-3 0,-5-4 3 0,2 1 6 16,-3-3-6-16,-3-1 6 0,-4-2-5 0,1 0 10 16,-3-3-7-16,-4-1 2 0,4 1-3 15,-9-2 4-15,-2 0-5 0,3-2 9 0,-10-2-7 0,1 1 3 0,-5 1 0 31,-5-3-7-31,2 4 4 0,-4-3-3 0,3 0-1 0,-3 1 2 16,5-2-1-16,-4-2 7 31,2 0-6-31,2-2 0 0,0 2-1 0,3-2 9 16,5-1-10-16,3 0 7 0,3-5-7 0,3 2 4 16,1-2-6-16,4-1 0 0,0 0-4 0,4-1-10 15,2-3-63-15,1-2-22 0,6 1-11 0,1-3-58 16,3 0-61-16,0-2-77 0</inkml:trace>
  <inkml:trace contextRef="#ctx0" brushRef="#br0" timeOffset="109429.74">10818 15071 1208 0,'1'-6'10'15,"-1"-2"-8"-15,0 1 6 0,3 0-7 0,-2-2 2 0,3-1 41 0,0 0 1 0,-1-5 16 0,2 2 25 16,-1-2-4-16,1 0 6 0,-2-1-5 0,-2-3-9 0,3-1-26 16,0-2-13-16,4-5 1 0,-2 1-17 0,1-4-8 15,-2 0 0-15,-6 1-3 0,1-2 4 0,3 1-11 16,-5 1 0-16,2 4-4 0,-1 0 6 0,-3 8-11 0,-1 2 8 16,4 5-13-16,-3 4-7 0,1 4 1 0,4 3-8 15,-3 3 5-15,0 4-5 0,-2 4 12 0,-5 5 4 16,4 3 1-16,-1 6 12 0,4 3-1 0,0 3 3 15,2 0-3-15,0 3 2 0,2 0-4 0,4 0 1 16,4 0-1-16,3-2 14 0,1 0-13 0,-2-3 2 16,2 0-3-16,-3-1 12 0,7-2-3 0,0 0 6 15,3-3-7-15,0-1 3 0,2-1-5 0,-3 0-5 0,1 0 2 16,-3 1-1-16,-2-2 4 0,-6 3 3 16,-1 1-1-16,-1-1-2 0,-3 1-6 0,-5-3 2 0,0 0-1 15,-7 3 8-15,0-2-5 0,-2 1 6 31,-3-2-4-31,-2 0 10 0,-2-4-15 16,-1-2 2-16,-4-4-3 0,3-1 12 16,-1-3-6-16,-4-5 4 0,8-1-4 0,3-1-5 15,-1-4-1-15,6 0-21 0,-2-4 7 0,-2-3-52 0,2-1-87 0,1-4-67 16,0-1-20-16,5-2-282 0</inkml:trace>
  <inkml:trace contextRef="#ctx0" brushRef="#br0" timeOffset="110033.36">11670 14705 1378 0,'1'-8'227'16,"-1"0"-119"-16,0 3-7 0,0 1 12 0,0 4-46 0,0 0-30 0,8 1-6 0,0 6-5 0,1-2-11 0,6 4 2 0,-2 2 0 0,6 0 1 0,0 2-7 15,3-1 5-15,1 2-3 0,7 1 4 0,0-2-4 16,4 4-8-16,2 1-1 0,-3 1-3 0,-1 1-1 31,-2 2 2-31,-3 1-4 16,-3 0 2-16,-2 2-6 0,0-3-5 15,-2-1 1-15,-4-1-5 0,0-4-21 0,-3 0-27 0,-1-5-13 16,-2-4-1-16,-1-1-9 0,-6-4-45 0,2 1-23 16,-5-3-9-16,0 0-38 0,3-5-101 0,-5-3 5 0</inkml:trace>
  <inkml:trace contextRef="#ctx0" brushRef="#br0" timeOffset="110338.83">12078 14810 838 0,'-9'-18'156'0,"1"-1"-6"0,1 1-12 16,2 4 2-16,1 3-48 0,0 5-36 0,0 4-5 15,-1 2-9-15,0 4-13 0,-1 2-23 0,-3 3 10 31,1 5-15-31,-2 1 11 16,1 7-5-16,-2 0 9 0,2 3-8 0,-2 2 2 16,0 0-5-16,-3 3-2 0,-3-3 3 31</inkml:trace>
  <inkml:trace contextRef="#ctx0" brushRef="#br0" timeOffset="110368.15">11899 14979 1794 0,'-15'30'-1'0,"-2"-2"-2"0,3-1-3 0,-3 0 8 0,-1 0-12 0,5-2-55 0,-4 2 9 0,-2-3-194 0</inkml:trace>
  <inkml:trace contextRef="#ctx0" brushRef="#br0" timeOffset="111240.78">12587 14539 323 0,'-9'-6'172'15,"-1"-2"-68"-15,4 2-86 0,-2-2-5 0,1 1-11 0,1 1 14 16,1-3-16-16,3 2 20 0,0-2 7 0,-1-1 0 15,2 1 13-15,1 0-12 0,-1-3-11 0,1 0 14 0,1 1-9 16,-1-2 13-16,2 3 3 0,0-2 16 0,-2-1 5 16,1 2 1-16,-1 0-7 0,0 3 23 0,1-1-12 31,-1 1 19-31,0 2-7 0,2-1-8 0,-1 3 2 0,2 2-6 16,-1-2-12-16,-1-2-5 0,0 3-6 0,1-1 2 0,1 2-10 0,0 4-18 0,3-1 1 15,-1 1-6-15,1 0-5 0,1 0 2 0,1 5 4 16,4 1-2-16,1 5-3 0,-1-2-1 0,6 6-4 0,-1 2 5 15,-4 1 10-15,5 4-16 16,-4 0 12-16,3 5-13 16,4 0 8-16,3 6-2 0,1 4-1 0,-3 2 2 0,0 4 2 15,-1 0-6-15,-1 0 4 0,-2-2-4 0,-2 0-2 0,-2 0 1 0,1 1-7 0,-3-3 6 16,0 0 3 0,-1-3-2-16,-2-3 3 0,-1-6-1 0,0 0 10 15,-1-7-10-15,0 1 7 0,1-3-9 0,-6-5 1 16,1-2 10-16,0-3-6 0,1-3 10 0,-4-7 3 15,0 0 10-15,0 1 11 0,0-1-3 0,7 4 25 16,-7-12-15-16,3-6 7 0,-1 0-8 0,-1-8-2 16,3-3-6-16,-1-1-2 0,-1-8 2 0,4 0-1 0,1-6-5 15,3-5 0-15,-1-5-1 0,-1-1-3 0,0 0-14 16,1-1 3-16,0 5-6 0,-3-2-4 0,-1 3-1 16,-1 1-5-16,-1 1 4 0,3 3-1 0,-2 4-5 15,0 2 1-15,-2 1-1 0,-1 3 2 0,-1 1-1 0,5 3 0 16,-5 7 0-16,0 2 0 0,4 4 0 0,-5 2 1 15,4 0-1-15,1 4 4 0,-3-3-5 0,4 4-1 16,-4 0-1-16,3 0 6 0,0 3-8 0,1 0 3 16,1 2-5-16,-6 2 7 0,0 0-6 0,1 0 5 15,11-4-6-15,-5 6 4 0,-1 0 1 0,1 1-2 16,0 0 2-16,3 0-2 31,-4 0 3-31,1 0-2 0,-4 1 2 0,2-1-3 0,0 1 4 16,0 0-2-16,-1-1 2 0,0 2-4 0,-2-2-7 15,3-1-18-15,-2 0 4 0,2 0-40 0,-2 1-24 32,2 0-24 46,-4-3-4-78,2 1-95 15,1-1-117-15,-3 1-174 0</inkml:trace>
  <inkml:trace contextRef="#ctx0" brushRef="#br0" timeOffset="111616.52">12771 15479 413 0,'0'0'31'0,"0"0"99"0,0 0-134 0,0 1 34 0,0 0 26 15,0 0 1-15,0 0 54 0,9 16-6 0,-4-13 8 16,6 0-4-16,-1-1 4 0,2-1 7 0,3 2-13 31,0-4 13-31,3 1-42 16,7-1-17-16,0-2-8 0,5 0 2 0,6 0-20 16,0-1-22-16,0-2-2 0,2 0-6 15,-5-1-16-15,0 1-60 0,-3 1-29 0,0-1-7 0,0-1-62 0,-4 1-31 16,-2 0-31-16,-5 0-7 0,-2 0-92 0</inkml:trace>
  <inkml:trace contextRef="#ctx0" brushRef="#br0" timeOffset="111935.06">13040 15619 798 0,'-19'19'129'0,"3"-8"-44"0,-1 0 11 32,2 1-14-32,2 0-7 0,2 0-30 0,5 2 6 15,1-7-12-15,3-1-3 31</inkml:trace>
  <inkml:trace contextRef="#ctx0" brushRef="#br0" timeOffset="113782.69">12936 15723 1471 0,'0'0'44'0,"5"9"1"0,3-7 35 0,5-2-24 0,5-5-10 0,5-3-4 0,4-1-41 0,11-1-86 0,2 2-76 0,10-8-2 0,3-2-204 0</inkml:trace>
  <inkml:trace contextRef="#ctx0" brushRef="#br0" timeOffset="114286.99">13568 15067 864 0,'-4'-7'119'16,"2"0"227"-16,2-1 131 0,0 0-388 0,4 1-67 16,-1 0 9-16,5 1-9 0,2 0 11 0,6 2-16 15,3 0-3-15,1-1-4 0,5 2 4 0,-1-1-3 0,2 0-4 16,4 1 7-16,0 0-5 0,2 0 15 16,3 1-4-16,2-1 3 0,5 1-2 0,-1 0 2 0,4-1-13 0,1 0 3 15,-3 0-4-15,-1 0 12 0,-4-1-4 0,0 1 2 16,-4-1-2-16,-5 3 7 0,0 0-11 0,-4 0 5 15,-5 1-6-15,0-2 1 0,-5 0 2 16,-1 1 0-16,-4-1 4 0,-2 0 7 0,-3 2-5 16,-4 0 9-16,2 0-5 0,-3 0 16 0,0 0-11 0,0 0-6 15,-8-4 1-15,2 1-12 0,-1 1-7 0,-1 1-1 32,0-1-1-32,1-1 0 0,0 1-3 15,3 0 2-15,-1 0-2 0,1 2 3 16,-2-1-6-16,6 1 0 0,0 0-3 0,0 0-2 31,0 0-5 125,0 0-12-156,0 0 0 0,0 0-47 0,0 0-59 16,0 0-55-16,0 1 0 0,0 0-136 0</inkml:trace>
  <inkml:trace contextRef="#ctx0" brushRef="#br0" timeOffset="114999.95">15089 14361 349 0,'2'-7'236'0,"2"1"-51"0,-1 1-64 0,1 0-4 0,0-1-19 0,0 3-9 15,2 2-6-15,-2 0 0 0,2-4-19 0,-1 6-23 0,-1-3-6 0,1 2-4 16,-2 1-10-16,2 1-5 0,2 4-4 0,-2 1 1 16,2 2-8-16,0 5 0 0,0 1 1 15,0 1-1-15,1 5 0 0,-2-3 0 0,4 5 4 16,-2 1-3-16,1 2 2 0,0 3-4 0,4 2-4 15,-2 1 0-15,-5 1 4 0,5-1-4 0,-3 0 10 16,0-1-10-16,1-1-4 0,-2-3 10 0,-3-3-8 16,2-1 11-16,1-5 5 0,-3-4-9 0,1-2 9 0,3-5-9 15,-5-1 8-15,2-3 16 0,2-2-8 0,-3-1 13 16,2-4 5-16,1-3-12 0,1-4 6 0,-2-2-8 0,5-4 1 16,-3-5-12-16,-3-1 2 0,1-4-6 0,-1-2 0 0,0 0-2 15,1 1 0-15,0 0 0 16,-1 2 3-16,2-1-12 0,0 4 3 0,0 4-5 15,1 6 3-15,-2 5 1 0,-1 2-1 0,0 5 2 16,0 3 4-16,2 5-17 0,-1 5 7 0,2 3-11 0,0 3 14 16,2 4-4-16,1 3 2 0,0 0-2 15,-2 1 10-15,0-3-7 0,-1 2 5 0,0-3-5 0,1 1 2 16,-1-1 2-16,1-6-6 0,1-1 5 0,-3-4 5 16,0-5 0-16,0 1 9 0,0-3-6 0,1-4 12 15,0-1 0-15,5-2 3 0,-2-6 0 0,-3-1 8 0,3-6-13 16,-5-4-3-16,1-1-2 0,4-1 1 15,-9-2-2-15,5-2 8 0,-3-3-7 0,-1-3 2 16,-3-3-2-16,0-2 1 0,0 1 1 0,-4-1-2 0,4 5-4 0,-4-2-5 16,-1 3 3-16,3 0-5 0,0 4-1 0,0 6 2 47,0 3-1-47,-4 4-2 0,3 3-3 0,-4 0 1 0,5 4-1 15,3 4 0-15,-1 3-8 0,0 0-2 0,-8-1-1 16,4 4-11-16,0 0-43 0,-4 2-18 0,6 2-8 0,-3 3-43 15,2 4-84-15,1-1-64 0,2 6-9 0,-5 5-165 16</inkml:trace>
  <inkml:trace contextRef="#ctx0" brushRef="#br0" timeOffset="115823.73">16091 14602 767 0,'0'0'126'0,"0"0"-73"0,0 0 9 0,0 0-20 0,0 0-24 0,0 0-7 0,0 0-6 0,0 0 5 0,0 0 2 15,0 0 4-15,7 9 1 0,-2-4 1 0,2 2 0 16,1 0 28-16,-3 0-7 0,5 2 15 0,-1 2-18 16,0 1-21-16,2 3 1 0,-4 0-8 0,-1 4-15 15,2 1 17-15,-6 0-14 0,5 1 15 0,-3 1-10 16,-1-1 7-16,2 1 0 0,-5-1 0 0,1-3-15 16,-1 1 16-16,-1-1-9 0,0-4 13 0,-2-1 3 15,0-3-4-15,-2-3 11 0,3-1-10 0,0-1-2 0,-6-3 21 0,3-1 3 16,1-2 8-16,1-1 12 0,1-3-10 0,-1-1 0 15,-1-1-2-15,0-3-4 0,5-2-9 0,-2-1 5 16,4-5-5-16,-2 1-2 0,6 0-10 0,-3-5-6 16,1-2 2-16,4 1 0 0,2 1-12 0,3 1 2 15,4 6-5-15,4 0-4 0,-4 1-9 0,6 7 0 16,0 3-1-16,-4 2 12 0,1 4-7 0,-5 1 0 16,0 5-4-16,-6 5-5 0,0-1 8 0,-3 4-2 0,-1 1 4 15,-3 0 12-15,-1 7-11 0,-2-1 9 0,-1 0-10 16,-2 0 12-16,-3-1-1 0,-2-1 0 0,-1-1 0 15,-1 1 3-15,-3-1-2 0,1-1-3 32,-4-2 3-32,0-4 8 0,-1-3 13 0,-2-2 10 15,0-4-3-15,7-1-1 0,-1-2-6 0,2-2-1 16,4-2 0-16,-5-3-6 0,8-1-7 0,-1-2-11 16,3-3 2-16,4-1-36 0,-2-4-67 0,3-1-47 0,3-1-4 15,1-2-114-15</inkml:trace>
  <inkml:trace contextRef="#ctx0" brushRef="#br0" timeOffset="116362.9">16581 14797 662 0,'2'-4'28'0,"1"-2"5"0,-3-1-18 0,3 1 18 0,2 2 6 0,3-1 34 0,-3 1 9 0,1-2 3 0,-3-2-8 0,4 1 1 0,-1 0 2 16,0 0 3-16,-2 0 2 0,-1 0-35 0,-1 1-2 16,1 4-11-16,4-1-30 0,1 2-7 0,2 2-6 15,-1 1 3-15,-2 3-1 0,0 0-13 0,-2 1 4 16,0 0-8-16,-4 0 2 0,2 6 26 0,0 0-7 15,-1 1 13-15,3 2-11 0,-5-4 1 0,2 2 5 16,2 3-4-16,-3-4-3 0,-1 0 14 0,0-6-14 0,-4 0 15 16,4-1 2-16,-1-1-3 0,1-4 10 0,0 0-10 15,0 0 2 1,0 0 26 0,-1 0-6-16,0 0 13 0,0 0-17 0,0-1-13 0,-7-18 3 15,8 10-5-15,1-1 4 0,-1 1-22 0,3-1-10 16,-3-1-3-16,0-5-25 0,1 2-37 0,-1 0-27 15,1 1-4-15,1 6-78 0,-1-1-80 0,2 3-98 0</inkml:trace>
  <inkml:trace contextRef="#ctx0" brushRef="#br0" timeOffset="117031.57">16850 14664 1210 0,'6'-14'150'0,"-1"1"-85"0,1 0-20 15,2 2-2-15,0 1 3 0,0 3-24 0,2 1-6 16,-2 1-1-16,0 1 13 0,0 2-1 0,0 1 12 16,-1 2-8-16,1 1 11 0,1 2-29 0,-2 1 1 15,2 4-9-15,-2 1 0 0,1 3-5 0,0 2 0 16,0 3-2-16,1-3 2 0,-1 2 1 0,-5-2 3 0,2 0 0 16,-2 1 1-16,-1-1-9 0,-1 0 3 0,1-2-6 15,-2-1 1-15,-5-4 12 0,5 2-6 0,-5-6 8 16,1 4-4-16,2-7 2 0,-2-1 6 15,1 0-3-15,-1-2 6 0,-1 0-5 0,1-3 5 0,2-2-3 0,-1-1 15 16,1-1-14-16,0-3 4 0,1-1-6 0,2-2 7 16,1-2-9-16,1-2 4 0,5 1-4 0,0 1 5 15,2-2-6-15,2 2-6 16,-1 0 2-16,2-1-8 0,0 6-14 0,4 2 3 0,-2 4-6 0,0 1 8 16,-2 4 1-16,-3 1 2 15,2 4-2-15,-3 1 1 0,1 2-1 0,-3 2-7 0,2 0 4 0,-1 2 1 0,-3 2 2 16,-1-1 6-16,-4 0-3 0,2 1 21 0,-2-4-18 15,-1 0 13-15,1-2-16 0,0-2 9 0,-2 1 2 16,3-2-2-16,-1-4 3 0,0 0-8 0,0 0 16 16,0 0 0-16,0 0 8 0,0-1-1 0,4-11-10 0,-2 4 1 15,5-2-3-15,0-1-1 0,1-3 1 0,2 1-4 16,-1-4 4-16,2 1 10 0,1 0-6 0,1 1 10 16,2 3-9-16,0 2 9 0,-1 2-13 0,3 3 10 15,-4 3-10-15,3 2 2 0,-2 4-6 0,-3 0-9 16,1 5 6-16,-3 3 1 0,-1 2-10 0,0 2 10 15,-7 2-9-15,3 0 11 0,0 0-3 0,-3-1-2 16,-1-2 1-16,2 1-3 0,-3-2 5 0,1 1 2 0,0-6 1 16,-3-2 7-16,3-2 0 0,-2-3 2 15,2-2 1-15,0 0 8 0,0 0 4 0,0 0 0 0,0 0 1 16,0 0-3-16,0-15-12 0,2 6 1 47,-2-4-4-47,2 1-3 0,1-1-3 0,4 1 1 0,0-1-2 0,-1-1-7 0,3 3-15 0,-2 0-20 15,-4 2 5-15,2 3-43 0,-5 6-17 0,0 0-4 16,0 0-6-16,10 9-1 0,-9 0-19 0,-3 1-19 0,1 2-9 16,-8 2-107-16</inkml:trace>
  <inkml:trace contextRef="#ctx0" brushRef="#br0" timeOffset="117555.36">15703 15440 1937 0,'-14'-1'40'0,"-1"1"-34"0,6 0-6 0,1 0-8 0,8 0-27 0,0 0 0 0,0 0 7 0,4 1 0 0,2-4 33 0,8-2 20 0,3-1 12 0,2-3 1 0,9 1 31 16,1-2-11-16,7 0 0 0,11-2-2 0,4 0-7 15,7-1-15-15,3 0 2 0,5 0-6 0,7-1 1 16,10-3 5-16,3 1-2 0,4 4 5 0,1-4-6 16,0 5-4-16,0-1-7 0,-2-4 4 0,-2 7-7 0,-11 2-4 15,-2-1 6-15,1 3-7 0,-2-2-2 0,-5 0 1 16,-5 3-6-16,-11-1 6 0,-7 3-2 0,-4 1-9 0,-8-2 6 15,-3 5-7-15,-7-5 10 32,-2 0-4-32,-5 0 1 0,-4 0-2 0,1 3 0 15,-11-3-6 17</inkml:trace>
  <inkml:trace contextRef="#ctx0" brushRef="#br0" timeOffset="119069.9">17591 15141 2771 0,'0'0'0'0,"0"0"3"0,0 0-7 0,0 0-7 0,0 0 0 0,-11-9-16 0,0 8-32 0,2 0-23 0,-1 1-3 15,-3 0-68-15,-7-1-160 0,0 1-190 0</inkml:trace>
  <inkml:trace contextRef="#ctx0" brushRef="#br0" timeOffset="120267.9">13421 14280 628 0,'0'-39'942'0,"0"2"-400"0,-1 5-537 0,-1 2 4 0,0 3-8 0,-1 1-2 16,0 0-2-16,-2 2-4 0,-1 0-18 0,-2-1 2 15,0 0-2-15,-3-3 1 0,-1 2 1 0,0-3-12 16,-4-1 6-16,0 2-7 0,0-1 8 15,-7 0-15-15,2-1-4 0,-11 1-4 16,-1 0-7-16,0 0 8 0,-8 4-17 0,1 0 11 0,0 1-13 0,-6 0-5 0,-1 1 15 16,-7 4-15-16,-8-1 14 15,-2 4 41-15,-2 0-14 0,0 0 23 0,1 2 5 16,-2 1-2-16,-6 1 7 0,-5 2-8 0,-1 0-11 0,-6 1 21 0,1 5-5 16,-7 4 10-16,-2 1-1 0,-4 3-1 0,-1 3 6 15,4 0-6-15,-4 4-2 16,-6 0 10-16,-2 0-8 0,-4 6 10 0,-3 4-2 0,4 1-1 0,-1 3 3 0,2 0-4 15,2-2-5-15,1 7 18 0,-1 1-13 16,2 2 14-16,3 3-11 0,-1 1-14 0,4 1 8 16,2 3-10-16,2 0 0 0,3 7 2 15,-1 3-5-15,-1 1 5 0,-1 3 3 0,3 7-4 0,-1-2 7 0,7 3-7 16,8 2-3-16,3-2-1 0,12 3-7 0,6 2 7 0,5 1 8 16,1 3-9-16,6-2 8 0,6 1-9 0,4 1 4 15,10 0 0 1,2 1 2-16,8 3-1 0,9 0 8 0,0 1-2 15,4 0-2-15,4-1 0 0,7 2-9 0,4-2 7 0,4 3-2 16,8 0 4-16,0-3 18 0,8 4-20 0,6-5 6 16,0-1-9-16,4 1 4 0,0-2 1 0,3 4 0 15,5 2 0-15,8-1 5 0,9-6-4 0,3-1 8 0,3-3-8 0,0-2-5 0,4-1 4 16,4-3-14 0,3-4 12-16,1-3-14 0,-3 1 4 0,6 0-4 0,6-2-2 15,3-2-29-15,1-7 18 0,5-4-14 0,-3-8 16 16,3-4 10-16,1-7 17 0,-7-8 18 15,4-8-7-15,2-4 20 0,0-6 19 0,3-4 2 0,-3-5 5 16,-1-3 3-16,0-3-11 0,-2-2 2 0,-1-3-5 0,1-3-22 16,1-3 4-16,-1-2-9 0,-3-9 8 15,-5 0-17-15,-2-5-4 0,-2-1-5 0,-6-1 4 0,-6-4-2 16,-4-6-1-16,-3-3 3 0,2-5-2 16,1-3 2-16,-6-7-10 0,-6-4 6 0,-9-3-4 0,-3-5 7 15,2-4 12-15,-6-1-10 0,-3-2 11 0,0 2-4 0,-7-3-7 16,-5-1 2-16,-3 1-4 15,-5-1-5-15,0 1 14 0,-5 4-7 0,-4 2 10 0,-3 3-5 0,-3 4-5 0,-2 2 9 16,-4-1-8-16,-2 1 10 16,-2 4-8-16,-4 0 5 0,-3 2-3 0,-2 2 4 15,-4-1-13-15,-4 3-2 0,-4 1-2 0,0 1-16 32,-5 7 17-32,-2 5-11 15,-4 4 14-15,-5 2-5 0,1 4-8 0,0 1 4 16,-10 3-6-16,5 8-7 0,-10 2 8 31</inkml:trace>
  <inkml:trace contextRef="#ctx0" brushRef="#br0" timeOffset="120283.66">12913 13760 1843 0,'-52'-21'-10'0,"3"3"4"0,0 5-16 0,5 5-16 0,7 5-7 0,-1 4-95 0,10 6-92 0,4 5-140 0</inkml:trace>
  <inkml:trace contextRef="#ctx0" brushRef="#br0" timeOffset="120711.33">15587 16085 400 0,'-7'-16'391'0,"-2"-5"-151"16,-1 5-240-16,2-1 4 0,-1-1-8 0,2 0-44 16,-1-2-4-16,0-1-15 0,0 0-4 15,0 0 43-15,0 2 10 0,3 3 8 0,0-1 24 16,2 4 29-16,2 1 22 0,-2 1-2 0,1 2 1 16,2 0 28-16,0 4-24 0,1 1 30 0,-1 4-13 15,0 0-24-15,1 0 7 0,12-10-13 0,-5 10-9 0,4 0 1 16,1 3-15-16,6 1 11 0,3 3-14 15,2 0-9-15,2 3 11 0,8-1-12 0,5-1-1 16,7 0-7-16,1-1 1 0,9-2-2 0,1-1-1 16,7-3 8-16,4 0-8 0,2-1 9 0,7-2 0 15,9-4-10-15,4 0 11 0,4-2-9 0,0 0 5 16,-1-1-2-16,1-1-4 0,-7-1 3 0,-5-1-2 16,-9 0-7-16,-6 1 0 0,2-1-2 15,-3 0-6-15,-4 3 5 0,-5-1-5 0,-11 2 5 0,-7 0-2 16,-6 0-4-16,-5 1 2 0,-2-1-2 15,-1 6-2-15,-5-2-8 0,-7-2 4 16,2 4-6-16,-10-5-5 0,0 3 13 0,1 1-15 31,-8-2 15-31,-1 1-11 0,-2 1-27 0,-8 1 9 16,-6 1-15-16,0-1 25 0,-8-1-21 0,-2 0-5 16,-4 3-8-16,0 3-11 0,-8 1-17 0,-1 6-20 0,-11-2-4 0,1 4-64 15,-7 2-1-15,1-3-31 0,1 5 12 0,-5-5 3 16</inkml:trace>
  <inkml:trace contextRef="#ctx0" brushRef="#br0" timeOffset="121297.82">16575 15797 70 0,'-160'39'-34'0,"75"-18"160"0,-2 0 48 0,3 1 17 0,8-2 1 0,4 1-61 0,2 2-25 16,4-3-32-16,4 0 17 0,7-2-29 0,12-2-28 0,5-1 6 15,13-1-14-15,3-4-6 0,7-1-11 16,4 0-1-16,6 1-2 0,2-1 9 0,5 1 12 0,3-3 6 0,8-5 2 16,5 5 15-16,10-7 21 0,7 2-3 15,8-2 9-15,6-7-31 0,10-3-4 0,6-5-7 0,4 2 6 16,5 1 0-16,4-2-10 15,4-1 11-15,9-3-8 0,-1 1 3 0,0 3-10 0,-5 1-8 16,-3 1 4-16,-1 1-9 0,-8 1-6 0,-7 0 0 16,-9 3-1-16,-7-1-2 0,-7 1-1 0,-3 1-1 15,-8 0 1-15,-5 0 2 0,-4 1-2 0,-8 1 1 16,-2 0-1-16,0 1-1 0,-6 0 4 16,1 0 3-16,-8 3 1 15,0 0 7-15,0 0-11 0,0 0 3 0,0 0-6 16,0-1 2-16,0 0-8 0,0 0 1 0,0 0-4 15,0 0 5-15,-2 0 0 16,1 0-4-16,0 0 1 16,-19-8 1-16,16 7 0 0,-4 1-1 15,8 1 0-15,0 0 2 0,0 0-11 0,-1 0-4 0,0 0-5 16,0 0-28-16,0 0-40 0,1 0-28 0,0 0-4 0,0 0-61 31</inkml:trace>
  <inkml:trace contextRef="#ctx0" brushRef="#br0" timeOffset="122168.1">17162 15869 1356 0</inkml:trace>
  <inkml:trace contextRef="#ctx0" brushRef="#br0" timeOffset="122766.38">7963 10195 677 0,'-3'-26'101'15,"5"3"104"-15,2 1 122 16,1 4-301-16,-1 3 34 0,2 2-7 0,-3 3 0 0,5 2-5 15,-2 2-30-15,0 3-17 0,1-1-1 16,-3 1-5-16,0 3 3 0,0 1-5 0,-2 0 0 0,1 3-1 16,1-2 8-16,-3 2-15 0,3 0 1 0,-4 2-8 15,1 0 7-15,1 3 8 0,-1 0 1 16,-1 1 1-16,0 3 5 0,0 1-12 0,0 4 5 0,-1 2-7 16,0 1 14-16,-1 3-1 0,2 3 2 0,-1 0-2 15,-2 0-2-15,3 6 12 0,-1 1 0 16,1 4 5-16,0 5 0 0,0-3-13 0,-1 3 3 15,1 6-3-15,2-1 9 0,1 3-7 16,-1 0 2-16,2-2-4 0,0 5-1 0,2 2-2 16,-2 4 2-16,0 5 0 0,-1-2-1 0,2 4 4 0,-2 1-3 15,1 0 3-15,-1 2-8 0,1 4 5 0,-1 1-1 16,-1-2 3-16,1 2 7 0,0 0-10 0,-2-1 8 16,0 4-7-16,1-2 2 15,-1-5-2-15,2 0-5 0,-2-2 3 0,-1-1-7 0,0 1 16 0,0-2-3 16,0-7 9-16,1-4-11 0,0-8 9 0,0 1-2 15,-1-5 5-15,0-2-9 16,0-2 14-16,-1-3-3 0,0-6 8 0,0-1-13 16,-2-2 1-16,1-5-10 0,1-2 9 31,-1-1-9-31,1-4 8 0,-1-1-3 0,0-4 3 16,-2-4 0-16,1-1-5 0,0-2 4 0,-1-3-5 0,-1 0-2 0,0-6-6 15,-2 1-18 1,-2-6 5-16,-1-4-34 0,-1-4-66 0,-2-5-31 15,1-2-17-15,-4-3-90 0,0-3-79 0</inkml:trace>
  <inkml:trace contextRef="#ctx0" brushRef="#br0" timeOffset="122999.95">7690 12376 1457 0,'2'-8'261'0,"-2"2"-262"0,0 6-7 0,0 0-3 0,10 1-20 0,1 11 17 0,2 4-8 16,4 6 11-16,4 4 11 0,-3 1-9 0,1 0 9 31,-2 3-12-31,-4-2-17 16,1 5 13-16,-4 1-20 0,-1 0 17 0,-1 3-6 15,-4-4-2-15,1-2 9 0,-1-1-12 16,-1-3-12-16,1-3 1 0,0-4-19 0,-4-4 8 15,1-4-25-15,1-2-47 0,-2-2-30 0,3-6-14 16,2-2-103-16</inkml:trace>
  <inkml:trace contextRef="#ctx0" brushRef="#br0" timeOffset="123421.26">8082 12471 1017 0,'11'-23'173'0,"-3"6"-72"0,0 2 24 16,-2 8-30-16,-1 3-17 0,2 4-47 0,-4 3-5 0,2 2-10 15,-3 3-5-15,2 3-3 16,-1 1-6-16,-1 2 5 0,1 2 8 15,-3 1-9-15,0 1 3 16,0 2-5-16,-2-2 2 16,-1-1 4-16,0 1 0 0,-1 1-1 0,-2 0-13 15,1 1 11 17</inkml:trace>
  <inkml:trace contextRef="#ctx0" brushRef="#br0" timeOffset="126283.04">8118 12661 1761 0,'-8'21'9'16,"1"1"-5"-16,-2 6-2 0,0-2-2 0,-3 4-1 0,0 2-12 0,-1 0-65 0,-1 0-40 0,-1 4-15 0,2 0-149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1F94E62-A251-1A7E-0EF4-2A72C99EFA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0ED5C-FAED-BFC4-F700-076D45E4A00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B79A6878-C2C0-4267-B3B2-C1A3D7AE1E93}" type="datetimeFigureOut">
              <a:rPr lang="en-US"/>
              <a:pPr>
                <a:defRPr/>
              </a:pPr>
              <a:t>9/9/2025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E0EEAE06-A665-3988-908A-D8D640787B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47AB4084-F099-9975-7F65-3E6E99E90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4314BE-7179-B063-6AF4-0E2FE1E2E24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C056E9-A69B-A5AC-BC59-77E8BCC7A1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2C7EE5B-0931-47A4-916B-70AA93081E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A4F483B-8CF7-BE43-40F3-14D5AEC5C1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ECCD061-D040-EB4B-9FE9-825F339D76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08F697-F56C-6C85-24EC-3733C11FD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B254CF-974C-4177-80FF-3EE98AE36A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3884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F582927-7C57-F616-D0BA-79F2EBA36A8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3A88D8C-B24E-C286-87E0-585CA150A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FE502A6-9215-0F3D-623D-175354687F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14D40-D06A-451B-8A86-CC32C7B802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3716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ED7694B-A5D3-9FA8-628C-4EF4648C44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01A9B78-4D29-73D0-CDE7-672FF5FEF2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8128163-0D35-0E19-7C80-166781CDC3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4DC37D-B2AB-49CB-844E-54FB4B85E0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786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622B2-741A-F106-1148-821C11FD66C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F9F786-BE83-657C-011A-7921B39F34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866053-EEFB-7542-5005-83D13A552A3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69D8A-60D9-4B41-952E-7CD7731AD9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50256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004CBCF-66C7-B683-1A42-3B80E3026E4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733133D-F200-B35D-BE11-41503AC94E3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FE4029F-76B1-5AFE-EFC0-A1FA6E4989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8712-7F68-465E-A625-290445F18EF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38924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303AC26-BFCC-C977-F4D4-7AA8683746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7949FCD-5E04-B98C-E3E5-6D19CBC2CC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4997AAA-B522-2A46-31C2-6647B7A99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C655FC-94BC-4445-B991-8B702ADA5B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83526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332FFE0-D0F4-66FC-DD8B-29630FE62D1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1B3C740-B73C-7357-F895-21A005BB97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28AE7AA3-14CD-1173-294A-AFA49FB7D7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2CE73-4EBB-45DA-B8C8-A061F7585E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2538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C29592-7954-6D6D-BDBF-BE387D8C62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C4BCFD-DAD9-EF7B-5408-D791785FE3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A03EDC-E172-2FD4-979A-499E0AF7AE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85DC64-821B-4ECE-9F36-0585EAB9B5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9262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C41C52-97B6-E247-7DA3-FA605DE8C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05538F1-E95B-ABFF-9FA5-46F415B4A6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C7448E-8E3A-8096-5C71-49B650FB20B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B17A3B-C845-43B8-BD74-BF9EBFFF2EE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308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10B513-AFC5-3CE0-ED25-35EA046817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67110D-4629-EBB3-DC4C-BEE895E59E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5F7CD2-F242-EAA4-F9CE-54DDC1FB5FD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0A2323-903C-4B1E-A312-C05F4F4FB8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9791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D2A0E56-60CD-F5EA-BCED-2C8E487644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95DFDA-27A0-A7BE-7490-669A46A61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EE274F8-A861-D4E9-E0A6-02F7DDA67E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A9A38-B56F-4CE4-9B37-6C4E769C293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56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05F920A-C2FE-543F-3739-967603A0E8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4AD6783-78DD-82B7-E851-FED33E307C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96387A3-C6E7-6705-4B27-879107906EA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DFA37E-9A88-2ADB-A0E7-B3CB189D858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F3455FE-B499-C12F-688E-A354B63541A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0D2344F2-9B0E-455C-9371-1DB0F78742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NUL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3.png"/><Relationship Id="rId7" Type="http://schemas.openxmlformats.org/officeDocument/2006/relationships/image" Target="../media/image4.png"/><Relationship Id="rId12" Type="http://schemas.openxmlformats.org/officeDocument/2006/relationships/image" Target="../media/image2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NULL"/><Relationship Id="rId18" Type="http://schemas.openxmlformats.org/officeDocument/2006/relationships/image" Target="../media/image3.png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2.png"/><Relationship Id="rId2" Type="http://schemas.openxmlformats.org/officeDocument/2006/relationships/customXml" Target="../ink/ink3.xml"/><Relationship Id="rId16" Type="http://schemas.openxmlformats.org/officeDocument/2006/relationships/image" Target="NULL"/><Relationship Id="rId20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customXml" Target="../ink/ink4.xml"/><Relationship Id="rId14" Type="http://schemas.openxmlformats.org/officeDocument/2006/relationships/image" Target="NUL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NULL"/><Relationship Id="rId18" Type="http://schemas.openxmlformats.org/officeDocument/2006/relationships/image" Target="../media/image3.png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2.png"/><Relationship Id="rId2" Type="http://schemas.openxmlformats.org/officeDocument/2006/relationships/customXml" Target="../ink/ink5.xml"/><Relationship Id="rId16" Type="http://schemas.openxmlformats.org/officeDocument/2006/relationships/image" Target="NUL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14" Type="http://schemas.openxmlformats.org/officeDocument/2006/relationships/image" Target="NUL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0" Type="http://schemas.openxmlformats.org/officeDocument/2006/relationships/image" Target="../media/image3.png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5" Type="http://schemas.openxmlformats.org/officeDocument/2006/relationships/image" Target="NUL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NULL"/><Relationship Id="rId7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60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NULL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7" Type="http://schemas.openxmlformats.org/officeDocument/2006/relationships/image" Target="../media/image2.png"/><Relationship Id="rId2" Type="http://schemas.openxmlformats.org/officeDocument/2006/relationships/image" Target="NUL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NULL"/><Relationship Id="rId10" Type="http://schemas.openxmlformats.org/officeDocument/2006/relationships/image" Target="../media/image13.png"/><Relationship Id="rId4" Type="http://schemas.openxmlformats.org/officeDocument/2006/relationships/image" Target="NULL"/><Relationship Id="rId9" Type="http://schemas.openxmlformats.org/officeDocument/2006/relationships/customXml" Target="../ink/ink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1.png"/><Relationship Id="rId4" Type="http://schemas.openxmlformats.org/officeDocument/2006/relationships/image" Target="../media/image12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NULL"/><Relationship Id="rId7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NUL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3" Type="http://schemas.openxmlformats.org/officeDocument/2006/relationships/image" Target="../media/image3.png"/><Relationship Id="rId7" Type="http://schemas.openxmlformats.org/officeDocument/2006/relationships/customXml" Target="../ink/ink8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5" Type="http://schemas.openxmlformats.org/officeDocument/2006/relationships/image" Target="../media/image100.png"/><Relationship Id="rId4" Type="http://schemas.openxmlformats.org/officeDocument/2006/relationships/image" Target="../media/image9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7" Type="http://schemas.openxmlformats.org/officeDocument/2006/relationships/image" Target="../media/image74.png"/><Relationship Id="rId12" Type="http://schemas.openxmlformats.org/officeDocument/2006/relationships/customXml" Target="../ink/ink10.xml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image" Target="../media/image280.png"/><Relationship Id="rId10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DD88B36F-63F6-3EBE-AC77-3608BBFFC6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65137" y="2667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altLang="en-US" sz="2800" dirty="0"/>
              <a:t>Reynolds Transport Theorem</a:t>
            </a:r>
            <a:endParaRPr lang="en-US" sz="280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B8FE71F4-0AE9-03E8-C7A7-40BA5DF5654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6213" y="3581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E79B2BAC-7951-1A4F-1743-1438AD2357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grpSp>
        <p:nvGrpSpPr>
          <p:cNvPr id="3077" name="Group 8">
            <a:extLst>
              <a:ext uri="{FF2B5EF4-FFF2-40B4-BE49-F238E27FC236}">
                <a16:creationId xmlns:a16="http://schemas.microsoft.com/office/drawing/2014/main" id="{8B924FC6-395C-82CB-7BDB-457AF83D41C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5475EA6F-F779-155B-4D3C-C5C7824E73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10">
                <a:extLst>
                  <a:ext uri="{FF2B5EF4-FFF2-40B4-BE49-F238E27FC236}">
                    <a16:creationId xmlns:a16="http://schemas.microsoft.com/office/drawing/2014/main" id="{6DD9C2F5-5C19-CB32-C45F-F959EA9C84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2" name="Rectangle 11">
                <a:extLst>
                  <a:ext uri="{FF2B5EF4-FFF2-40B4-BE49-F238E27FC236}">
                    <a16:creationId xmlns:a16="http://schemas.microsoft.com/office/drawing/2014/main" id="{656D7843-8467-93C1-0A41-6243E12F3B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2" name="Group 12">
              <a:extLst>
                <a:ext uri="{FF2B5EF4-FFF2-40B4-BE49-F238E27FC236}">
                  <a16:creationId xmlns:a16="http://schemas.microsoft.com/office/drawing/2014/main" id="{50FEFA18-3AEE-72BD-1A46-F2F349CACF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3">
                <a:extLst>
                  <a:ext uri="{FF2B5EF4-FFF2-40B4-BE49-F238E27FC236}">
                    <a16:creationId xmlns:a16="http://schemas.microsoft.com/office/drawing/2014/main" id="{B2169F68-460B-E3F1-9FCC-B8F877FD9A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0" name="Rectangle 14">
                <a:extLst>
                  <a:ext uri="{FF2B5EF4-FFF2-40B4-BE49-F238E27FC236}">
                    <a16:creationId xmlns:a16="http://schemas.microsoft.com/office/drawing/2014/main" id="{BC30CEF1-ED6D-C088-AB72-3BAE16C899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5">
              <a:extLst>
                <a:ext uri="{FF2B5EF4-FFF2-40B4-BE49-F238E27FC236}">
                  <a16:creationId xmlns:a16="http://schemas.microsoft.com/office/drawing/2014/main" id="{5937C962-A8BA-D738-9033-8866F92088D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6">
                <a:extLst>
                  <a:ext uri="{FF2B5EF4-FFF2-40B4-BE49-F238E27FC236}">
                    <a16:creationId xmlns:a16="http://schemas.microsoft.com/office/drawing/2014/main" id="{BDBB2DF5-84B9-5B62-5B96-18148B6A2B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8" name="Rectangle 17">
                <a:extLst>
                  <a:ext uri="{FF2B5EF4-FFF2-40B4-BE49-F238E27FC236}">
                    <a16:creationId xmlns:a16="http://schemas.microsoft.com/office/drawing/2014/main" id="{AB8C9999-915D-5BF2-7E41-E8DB5561070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8">
              <a:extLst>
                <a:ext uri="{FF2B5EF4-FFF2-40B4-BE49-F238E27FC236}">
                  <a16:creationId xmlns:a16="http://schemas.microsoft.com/office/drawing/2014/main" id="{31F4DBCD-F918-4E08-4B40-31DA876ACAF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9">
                <a:extLst>
                  <a:ext uri="{FF2B5EF4-FFF2-40B4-BE49-F238E27FC236}">
                    <a16:creationId xmlns:a16="http://schemas.microsoft.com/office/drawing/2014/main" id="{4E6AEA86-EBE7-1540-2448-3941E2CD0D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6" name="Rectangle 20">
                <a:extLst>
                  <a:ext uri="{FF2B5EF4-FFF2-40B4-BE49-F238E27FC236}">
                    <a16:creationId xmlns:a16="http://schemas.microsoft.com/office/drawing/2014/main" id="{03B5FF89-FA3A-D3B8-6996-05C7606589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D343D648-A38E-1EF9-A534-509203453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5210239"/>
            <a:ext cx="86106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US" altLang="en-US" sz="3600" dirty="0">
                <a:solidFill>
                  <a:srgbClr val="0070C0"/>
                </a:solidFill>
                <a:latin typeface="Brush Script Std" pitchFamily="66" charset="0"/>
              </a:rPr>
              <a:t>An Essential Mathematical Framework to Model and Analyze  Fluid Dynamic Devices……</a:t>
            </a:r>
          </a:p>
        </p:txBody>
      </p:sp>
      <p:pic>
        <p:nvPicPr>
          <p:cNvPr id="3079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61298272-DBCA-4D38-B64F-3231452AC9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775" y="1360487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14:cNvPr>
              <p14:cNvContentPartPr/>
              <p14:nvPr/>
            </p14:nvContentPartPr>
            <p14:xfrm>
              <a:off x="3679200" y="3205800"/>
              <a:ext cx="446760" cy="1759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E6A3709-F700-840C-120E-310FE66065A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69840" y="3196440"/>
                <a:ext cx="465480" cy="1778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71C11AEE-7C73-BD8C-DA4E-1C70C1F3D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137" y="172588"/>
            <a:ext cx="6096000" cy="1143000"/>
          </a:xfrm>
        </p:spPr>
        <p:txBody>
          <a:bodyPr/>
          <a:lstStyle/>
          <a:p>
            <a:r>
              <a:rPr lang="en-IN" altLang="en-US" sz="2800" dirty="0"/>
              <a:t>The Need &amp; Origin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1DBCE3-4636-B757-BCAE-5921F9423F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653" y="1488176"/>
            <a:ext cx="8090694" cy="4760224"/>
          </a:xfrm>
        </p:spPr>
        <p:txBody>
          <a:bodyPr/>
          <a:lstStyle/>
          <a:p>
            <a:r>
              <a:rPr lang="en-IN" altLang="en-US" sz="2400" dirty="0"/>
              <a:t>The conservation laws are (</a:t>
            </a:r>
            <a:r>
              <a:rPr lang="en-IN" altLang="en-US" sz="2400" b="1" i="1" dirty="0">
                <a:solidFill>
                  <a:srgbClr val="FF0000"/>
                </a:solidFill>
              </a:rPr>
              <a:t>strictly speaking</a:t>
            </a:r>
            <a:r>
              <a:rPr lang="en-IN" altLang="en-US" sz="2400" dirty="0"/>
              <a:t>), valid only for </a:t>
            </a:r>
            <a:r>
              <a:rPr lang="en-IN" altLang="en-US" sz="2400" i="1" dirty="0"/>
              <a:t>closed systems </a:t>
            </a:r>
            <a:r>
              <a:rPr lang="en-IN" altLang="en-US" sz="2400" dirty="0"/>
              <a:t>(Control Mass</a:t>
            </a:r>
            <a:r>
              <a:rPr lang="en-IN" altLang="en-US" sz="2400" i="1" dirty="0"/>
              <a:t>).</a:t>
            </a:r>
          </a:p>
          <a:p>
            <a:r>
              <a:rPr lang="en-IN" altLang="en-US" sz="2400" dirty="0"/>
              <a:t>Fluid Dynamics deals  with </a:t>
            </a:r>
            <a:r>
              <a:rPr lang="en-IN" altLang="en-US" sz="2400" i="1" dirty="0"/>
              <a:t>open systems (</a:t>
            </a:r>
            <a:r>
              <a:rPr lang="en-IN" altLang="en-US" sz="2400" dirty="0"/>
              <a:t>Control Volume</a:t>
            </a:r>
            <a:r>
              <a:rPr lang="en-IN" altLang="en-US" sz="2400" i="1" dirty="0"/>
              <a:t>), </a:t>
            </a:r>
            <a:r>
              <a:rPr lang="en-IN" altLang="en-US" sz="2400" dirty="0"/>
              <a:t>where the mass flow continuously crosses the system boundary. </a:t>
            </a:r>
          </a:p>
          <a:p>
            <a:r>
              <a:rPr lang="en-US" altLang="en-US" sz="2400" dirty="0"/>
              <a:t>Osborne Reynolds (1842–1912), developed a three-dimensional generalization of the Leibniz integral rule. </a:t>
            </a:r>
          </a:p>
          <a:p>
            <a:r>
              <a:rPr lang="en-US" altLang="en-US" sz="2400" dirty="0"/>
              <a:t>It is used in formulating the basic conservation equations for control volumes.</a:t>
            </a:r>
          </a:p>
          <a:p>
            <a:r>
              <a:rPr lang="en-US" altLang="en-US" sz="2400" dirty="0"/>
              <a:t>This is known as Reynolds Transport Theorem.</a:t>
            </a:r>
          </a:p>
          <a:p>
            <a:endParaRPr lang="en-IN" altLang="en-US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8AB59EA-B403-6333-686D-121179E2005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00801860-1B60-D09A-9862-B4CEA7FF0D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F1D4D07F-59BC-8F0A-3705-51BA7B8521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0C587B54-F478-EDE5-542B-9406B605418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32A23B3-EE49-4A25-280F-236C60CD0C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A53080E2-4C69-F595-8C35-50569AE6F7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486" name="Rectangle 10">
                      <a:extLst>
                        <a:ext uri="{FF2B5EF4-FFF2-40B4-BE49-F238E27FC236}">
                          <a16:creationId xmlns:a16="http://schemas.microsoft.com/office/drawing/2014/main" id="{DAFE091C-3C33-EBB0-FFE9-AB2F5D74C6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7" name="Rectangle 11">
                      <a:extLst>
                        <a:ext uri="{FF2B5EF4-FFF2-40B4-BE49-F238E27FC236}">
                          <a16:creationId xmlns:a16="http://schemas.microsoft.com/office/drawing/2014/main" id="{BEEBD390-3358-4E20-CE62-94FCF41FBA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BB43159E-5DBA-0248-C85F-0EB05C3BBB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484" name="Rectangle 13">
                      <a:extLst>
                        <a:ext uri="{FF2B5EF4-FFF2-40B4-BE49-F238E27FC236}">
                          <a16:creationId xmlns:a16="http://schemas.microsoft.com/office/drawing/2014/main" id="{2DFAF99D-76AD-9C58-19B7-35E120CCC6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5" name="Rectangle 14">
                      <a:extLst>
                        <a:ext uri="{FF2B5EF4-FFF2-40B4-BE49-F238E27FC236}">
                          <a16:creationId xmlns:a16="http://schemas.microsoft.com/office/drawing/2014/main" id="{CE35DBBB-8F58-E4CC-8E98-FB663AB31D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 dirty="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CBD3D37-EB26-BDAD-A7C0-6DB11AA6216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481" name="Rectangle 20480">
                      <a:extLst>
                        <a:ext uri="{FF2B5EF4-FFF2-40B4-BE49-F238E27FC236}">
                          <a16:creationId xmlns:a16="http://schemas.microsoft.com/office/drawing/2014/main" id="{FF2DFA7E-AD13-D08E-CAC8-809FFA40C8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3" name="Rectangle 20482">
                      <a:extLst>
                        <a:ext uri="{FF2B5EF4-FFF2-40B4-BE49-F238E27FC236}">
                          <a16:creationId xmlns:a16="http://schemas.microsoft.com/office/drawing/2014/main" id="{12131DAA-082C-34F9-BC11-6A3B425C68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8">
                    <a:extLst>
                      <a:ext uri="{FF2B5EF4-FFF2-40B4-BE49-F238E27FC236}">
                        <a16:creationId xmlns:a16="http://schemas.microsoft.com/office/drawing/2014/main" id="{4E8BA019-7163-20A1-74C4-74F9CD76DA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19">
                      <a:extLst>
                        <a:ext uri="{FF2B5EF4-FFF2-40B4-BE49-F238E27FC236}">
                          <a16:creationId xmlns:a16="http://schemas.microsoft.com/office/drawing/2014/main" id="{B2DDAF9E-2AAB-2685-D442-CD516D8ECD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480" name="Rectangle 20">
                      <a:extLst>
                        <a:ext uri="{FF2B5EF4-FFF2-40B4-BE49-F238E27FC236}">
                          <a16:creationId xmlns:a16="http://schemas.microsoft.com/office/drawing/2014/main" id="{7B040B97-6B91-AC67-268E-D472F31B92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C2A3ABD1-01F5-EE3B-24FC-B1FD4C7A0F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F0163B9-4F93-9420-CC87-E5DA8018008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3890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808540" y="304800"/>
            <a:ext cx="6021411" cy="84424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Engineering View of Reynolds Transformation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1492312" y="1818928"/>
                <a:ext cx="5873750" cy="11191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92312" y="1818928"/>
                <a:ext cx="5873750" cy="11191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">
            <a:extLst>
              <a:ext uri="{FF2B5EF4-FFF2-40B4-BE49-F238E27FC236}">
                <a16:creationId xmlns:a16="http://schemas.microsoft.com/office/drawing/2014/main" id="{661C21FB-7339-A619-6C0A-E8F9376573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68" y="3024359"/>
            <a:ext cx="3971936" cy="347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414ED9E7-56E1-A83A-A787-7C182842C154}"/>
              </a:ext>
            </a:extLst>
          </p:cNvPr>
          <p:cNvGrpSpPr/>
          <p:nvPr/>
        </p:nvGrpSpPr>
        <p:grpSpPr>
          <a:xfrm>
            <a:off x="4191000" y="2690813"/>
            <a:ext cx="4780610" cy="3328987"/>
            <a:chOff x="4133449" y="2209800"/>
            <a:chExt cx="4780610" cy="332898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9EFA7D-BD68-25B4-1A5D-897985960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33449" y="2567569"/>
              <a:ext cx="4704424" cy="29712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/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oMath>
                    </m:oMathPara>
                  </a14:m>
                  <a:endParaRPr lang="en-IN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F4245E-0EBA-2D25-5E75-9E9F21A33103}"/>
                </a:ext>
              </a:extLst>
            </p:cNvPr>
            <p:cNvSpPr txBox="1"/>
            <p:nvPr/>
          </p:nvSpPr>
          <p:spPr>
            <a:xfrm>
              <a:off x="4661694" y="2209800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Inflow</a:t>
              </a:r>
              <a:endParaRPr lang="en-IN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29DF96-1834-1BC4-93D3-B33AD13D26CE}"/>
                </a:ext>
              </a:extLst>
            </p:cNvPr>
            <p:cNvSpPr txBox="1"/>
            <p:nvPr/>
          </p:nvSpPr>
          <p:spPr>
            <a:xfrm>
              <a:off x="7772400" y="3957935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outflow</a:t>
              </a:r>
              <a:endParaRPr lang="en-IN" dirty="0">
                <a:solidFill>
                  <a:srgbClr val="C00000"/>
                </a:solidFill>
              </a:endParaRP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C4217865-E1A6-E314-4A91-31F3B770F1DB}"/>
              </a:ext>
            </a:extLst>
          </p:cNvPr>
          <p:cNvSpPr/>
          <p:nvPr/>
        </p:nvSpPr>
        <p:spPr bwMode="auto">
          <a:xfrm>
            <a:off x="1077718" y="4071031"/>
            <a:ext cx="1114816" cy="1745374"/>
          </a:xfrm>
          <a:prstGeom prst="ellipse">
            <a:avLst/>
          </a:prstGeom>
          <a:noFill/>
          <a:ln w="50800" cap="flat" cmpd="sng" algn="ctr">
            <a:solidFill>
              <a:srgbClr val="3366FF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A3B9AD-F600-0F91-97EA-993F82B5E3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65A43573-F791-B664-6242-C020489C5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C897D99A-1A06-804A-18D4-564225ECBD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7628BCCF-6B12-2276-B816-ACCA28FC07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433" name="Group 18432">
                  <a:extLst>
                    <a:ext uri="{FF2B5EF4-FFF2-40B4-BE49-F238E27FC236}">
                      <a16:creationId xmlns:a16="http://schemas.microsoft.com/office/drawing/2014/main" id="{8423C8A7-36F3-EC3C-C9BB-ED1990AA0F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435" name="Group 18434">
                    <a:extLst>
                      <a:ext uri="{FF2B5EF4-FFF2-40B4-BE49-F238E27FC236}">
                        <a16:creationId xmlns:a16="http://schemas.microsoft.com/office/drawing/2014/main" id="{985BBEEE-0DF6-3AEA-4E55-0B7D2931E1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46" name="Rectangle 10">
                      <a:extLst>
                        <a:ext uri="{FF2B5EF4-FFF2-40B4-BE49-F238E27FC236}">
                          <a16:creationId xmlns:a16="http://schemas.microsoft.com/office/drawing/2014/main" id="{D77EEBAB-3A86-CBE7-1AFD-0E5D96181A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7" name="Rectangle 11">
                      <a:extLst>
                        <a:ext uri="{FF2B5EF4-FFF2-40B4-BE49-F238E27FC236}">
                          <a16:creationId xmlns:a16="http://schemas.microsoft.com/office/drawing/2014/main" id="{D2650203-6F13-E3B5-55BE-D18C1C59AF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6" name="Group 18435">
                    <a:extLst>
                      <a:ext uri="{FF2B5EF4-FFF2-40B4-BE49-F238E27FC236}">
                        <a16:creationId xmlns:a16="http://schemas.microsoft.com/office/drawing/2014/main" id="{A7CC4587-5255-907D-98A1-0A1F2080E6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44" name="Rectangle 13">
                      <a:extLst>
                        <a:ext uri="{FF2B5EF4-FFF2-40B4-BE49-F238E27FC236}">
                          <a16:creationId xmlns:a16="http://schemas.microsoft.com/office/drawing/2014/main" id="{D0E9E31B-2FF2-8545-4E94-523EFC340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5" name="Rectangle 14">
                      <a:extLst>
                        <a:ext uri="{FF2B5EF4-FFF2-40B4-BE49-F238E27FC236}">
                          <a16:creationId xmlns:a16="http://schemas.microsoft.com/office/drawing/2014/main" id="{6F698A7B-B75A-FA19-8A74-AF7B98171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8" name="Group 18437">
                    <a:extLst>
                      <a:ext uri="{FF2B5EF4-FFF2-40B4-BE49-F238E27FC236}">
                        <a16:creationId xmlns:a16="http://schemas.microsoft.com/office/drawing/2014/main" id="{CECF83FE-8BE2-9E69-7DBF-859F3E1BC1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42" name="Rectangle 18441">
                      <a:extLst>
                        <a:ext uri="{FF2B5EF4-FFF2-40B4-BE49-F238E27FC236}">
                          <a16:creationId xmlns:a16="http://schemas.microsoft.com/office/drawing/2014/main" id="{02DA5519-CD5B-4BA3-442F-D56C3090EB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3" name="Rectangle 18442">
                      <a:extLst>
                        <a:ext uri="{FF2B5EF4-FFF2-40B4-BE49-F238E27FC236}">
                          <a16:creationId xmlns:a16="http://schemas.microsoft.com/office/drawing/2014/main" id="{37C69D31-7ED8-45C7-A7DF-3460FD3FFD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9" name="Group 18">
                    <a:extLst>
                      <a:ext uri="{FF2B5EF4-FFF2-40B4-BE49-F238E27FC236}">
                        <a16:creationId xmlns:a16="http://schemas.microsoft.com/office/drawing/2014/main" id="{A1183D11-8FC5-0401-0349-3F9F52B424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40" name="Rectangle 19">
                      <a:extLst>
                        <a:ext uri="{FF2B5EF4-FFF2-40B4-BE49-F238E27FC236}">
                          <a16:creationId xmlns:a16="http://schemas.microsoft.com/office/drawing/2014/main" id="{7D5FE0A1-5BE8-EE0F-E0F8-60E8AF47E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1" name="Rectangle 20">
                      <a:extLst>
                        <a:ext uri="{FF2B5EF4-FFF2-40B4-BE49-F238E27FC236}">
                          <a16:creationId xmlns:a16="http://schemas.microsoft.com/office/drawing/2014/main" id="{B93D7CC8-44E2-102D-1844-ABDA31A44E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434" name="Rectangle 21">
                  <a:extLst>
                    <a:ext uri="{FF2B5EF4-FFF2-40B4-BE49-F238E27FC236}">
                      <a16:creationId xmlns:a16="http://schemas.microsoft.com/office/drawing/2014/main" id="{B47FD0F0-E5FA-236D-1F0F-EE3DF10351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4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130AF4C-9725-1858-3A40-AA489D6B1B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B67497CE-5608-823A-2F84-3E33E7E37ECB}"/>
              </a:ext>
            </a:extLst>
          </p:cNvPr>
          <p:cNvSpPr txBox="1"/>
          <p:nvPr/>
        </p:nvSpPr>
        <p:spPr>
          <a:xfrm>
            <a:off x="252334" y="1382145"/>
            <a:ext cx="8627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Eulerian derivative of any property of an integral flow system is</a:t>
            </a:r>
          </a:p>
        </p:txBody>
      </p:sp>
    </p:spTree>
    <p:extLst>
      <p:ext uri="{BB962C8B-B14F-4D97-AF65-F5344CB8AC3E}">
        <p14:creationId xmlns:p14="http://schemas.microsoft.com/office/powerpoint/2010/main" val="254654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732340" y="304800"/>
            <a:ext cx="6100320" cy="83321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Vector Models of Inflow &amp; Outflow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457200" y="1295400"/>
                <a:ext cx="3334151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1295400"/>
                <a:ext cx="3334151" cy="709613"/>
              </a:xfrm>
              <a:prstGeom prst="rect">
                <a:avLst/>
              </a:prstGeom>
              <a:blipFill>
                <a:blip r:embed="rId7"/>
                <a:stretch>
                  <a:fillRect t="-110345" b="-13965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414ED9E7-56E1-A83A-A787-7C182842C154}"/>
              </a:ext>
            </a:extLst>
          </p:cNvPr>
          <p:cNvGrpSpPr/>
          <p:nvPr/>
        </p:nvGrpSpPr>
        <p:grpSpPr>
          <a:xfrm>
            <a:off x="1219200" y="2362286"/>
            <a:ext cx="6755054" cy="4154035"/>
            <a:chOff x="3837667" y="2567569"/>
            <a:chExt cx="5000206" cy="297121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9EFA7D-BD68-25B4-1A5D-897985960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33449" y="2567569"/>
              <a:ext cx="4704424" cy="29712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/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oMath>
                    </m:oMathPara>
                  </a14:m>
                  <a:endParaRPr lang="en-IN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F4245E-0EBA-2D25-5E75-9E9F21A33103}"/>
                </a:ext>
              </a:extLst>
            </p:cNvPr>
            <p:cNvSpPr txBox="1"/>
            <p:nvPr/>
          </p:nvSpPr>
          <p:spPr>
            <a:xfrm>
              <a:off x="3837667" y="2759877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Inflow</a:t>
              </a:r>
              <a:endParaRPr lang="en-IN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29DF96-1834-1BC4-93D3-B33AD13D26CE}"/>
                </a:ext>
              </a:extLst>
            </p:cNvPr>
            <p:cNvSpPr txBox="1"/>
            <p:nvPr/>
          </p:nvSpPr>
          <p:spPr>
            <a:xfrm>
              <a:off x="7377585" y="4285957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outflow</a:t>
              </a:r>
              <a:endParaRPr lang="en-IN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86D24F-2B6C-F9A0-3BFE-14B3D61B608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397326" y="1752600"/>
            <a:ext cx="650674" cy="92956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434" name="Straight Arrow Connector 18433">
            <a:extLst>
              <a:ext uri="{FF2B5EF4-FFF2-40B4-BE49-F238E27FC236}">
                <a16:creationId xmlns:a16="http://schemas.microsoft.com/office/drawing/2014/main" id="{E8835C45-7EBC-4A12-A1D2-183291B0D095}"/>
              </a:ext>
            </a:extLst>
          </p:cNvPr>
          <p:cNvCxnSpPr>
            <a:cxnSpLocks/>
          </p:cNvCxnSpPr>
          <p:nvPr/>
        </p:nvCxnSpPr>
        <p:spPr bwMode="auto">
          <a:xfrm>
            <a:off x="6813687" y="5628841"/>
            <a:ext cx="1254326" cy="4069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/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/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0" name="Straight Arrow Connector 18439">
            <a:extLst>
              <a:ext uri="{FF2B5EF4-FFF2-40B4-BE49-F238E27FC236}">
                <a16:creationId xmlns:a16="http://schemas.microsoft.com/office/drawing/2014/main" id="{FD30C882-B7C1-BC83-BF4B-3E7744DB7686}"/>
              </a:ext>
            </a:extLst>
          </p:cNvPr>
          <p:cNvCxnSpPr/>
          <p:nvPr/>
        </p:nvCxnSpPr>
        <p:spPr bwMode="auto">
          <a:xfrm>
            <a:off x="2124275" y="2631150"/>
            <a:ext cx="923725" cy="5101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/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blipFill>
                <a:blip r:embed="rId13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/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blipFill>
                <a:blip r:embed="rId14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3" name="Straight Arrow Connector 18442">
            <a:extLst>
              <a:ext uri="{FF2B5EF4-FFF2-40B4-BE49-F238E27FC236}">
                <a16:creationId xmlns:a16="http://schemas.microsoft.com/office/drawing/2014/main" id="{21059A54-A31F-6EEA-C279-D47AC49FCB71}"/>
              </a:ext>
            </a:extLst>
          </p:cNvPr>
          <p:cNvCxnSpPr>
            <a:cxnSpLocks/>
          </p:cNvCxnSpPr>
          <p:nvPr/>
        </p:nvCxnSpPr>
        <p:spPr bwMode="auto">
          <a:xfrm flipV="1">
            <a:off x="6801036" y="5108276"/>
            <a:ext cx="1112601" cy="49718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/>
              <p:nvPr/>
            </p:nvSpPr>
            <p:spPr bwMode="auto">
              <a:xfrm>
                <a:off x="3447649" y="1576387"/>
                <a:ext cx="4118473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7649" y="1576387"/>
                <a:ext cx="4118473" cy="70961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8DABD5AD-680E-0156-7CAF-0B08D30BD46E}"/>
                  </a:ext>
                </a:extLst>
              </p:cNvPr>
              <p:cNvSpPr txBox="1"/>
              <p:nvPr/>
            </p:nvSpPr>
            <p:spPr bwMode="auto">
              <a:xfrm>
                <a:off x="2590800" y="5943600"/>
                <a:ext cx="4118473" cy="7096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446" name="Object 4">
                <a:extLst>
                  <a:ext uri="{FF2B5EF4-FFF2-40B4-BE49-F238E27FC236}">
                    <a16:creationId xmlns:a16="http://schemas.microsoft.com/office/drawing/2014/main" id="{8DABD5AD-680E-0156-7CAF-0B08D30BD4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0800" y="5943600"/>
                <a:ext cx="4118473" cy="70961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F2299969-F648-1CB4-684C-A0C61CA1439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6884824F-CDED-C444-7C24-C64DF74F75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3BBF556D-1959-56BD-2D3C-D938F74FDF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F890F4AC-3169-ADA7-1615-FF56865975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433" name="Group 18432">
                  <a:extLst>
                    <a:ext uri="{FF2B5EF4-FFF2-40B4-BE49-F238E27FC236}">
                      <a16:creationId xmlns:a16="http://schemas.microsoft.com/office/drawing/2014/main" id="{63AAD315-8DC9-05CF-DC24-04F5EB4E58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439" name="Group 18438">
                    <a:extLst>
                      <a:ext uri="{FF2B5EF4-FFF2-40B4-BE49-F238E27FC236}">
                        <a16:creationId xmlns:a16="http://schemas.microsoft.com/office/drawing/2014/main" id="{3280E6AC-A266-68B9-658C-5CA6717F67C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55" name="Rectangle 10">
                      <a:extLst>
                        <a:ext uri="{FF2B5EF4-FFF2-40B4-BE49-F238E27FC236}">
                          <a16:creationId xmlns:a16="http://schemas.microsoft.com/office/drawing/2014/main" id="{47C79403-678A-8151-75AE-79F21C2A66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6" name="Rectangle 11">
                      <a:extLst>
                        <a:ext uri="{FF2B5EF4-FFF2-40B4-BE49-F238E27FC236}">
                          <a16:creationId xmlns:a16="http://schemas.microsoft.com/office/drawing/2014/main" id="{0D45C10C-A087-161B-2E36-CFE4FB956B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44" name="Group 18443">
                    <a:extLst>
                      <a:ext uri="{FF2B5EF4-FFF2-40B4-BE49-F238E27FC236}">
                        <a16:creationId xmlns:a16="http://schemas.microsoft.com/office/drawing/2014/main" id="{AD437AE2-195B-9A07-47B0-979B353598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53" name="Rectangle 13">
                      <a:extLst>
                        <a:ext uri="{FF2B5EF4-FFF2-40B4-BE49-F238E27FC236}">
                          <a16:creationId xmlns:a16="http://schemas.microsoft.com/office/drawing/2014/main" id="{6C056046-9972-C6A6-BFF0-A3DC00F0C7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4" name="Rectangle 14">
                      <a:extLst>
                        <a:ext uri="{FF2B5EF4-FFF2-40B4-BE49-F238E27FC236}">
                          <a16:creationId xmlns:a16="http://schemas.microsoft.com/office/drawing/2014/main" id="{1A4E202F-EC9C-B5EB-5463-37EF5926CE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47" name="Group 18446">
                    <a:extLst>
                      <a:ext uri="{FF2B5EF4-FFF2-40B4-BE49-F238E27FC236}">
                        <a16:creationId xmlns:a16="http://schemas.microsoft.com/office/drawing/2014/main" id="{698DE617-8B11-F5FF-F652-7E9FB3802E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51" name="Rectangle 18450">
                      <a:extLst>
                        <a:ext uri="{FF2B5EF4-FFF2-40B4-BE49-F238E27FC236}">
                          <a16:creationId xmlns:a16="http://schemas.microsoft.com/office/drawing/2014/main" id="{AC13147F-B1F1-C6DD-E8ED-AA5CDCE209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2" name="Rectangle 18451">
                      <a:extLst>
                        <a:ext uri="{FF2B5EF4-FFF2-40B4-BE49-F238E27FC236}">
                          <a16:creationId xmlns:a16="http://schemas.microsoft.com/office/drawing/2014/main" id="{B7794921-D0F5-CADB-ABA6-CB1EEF72A80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48" name="Group 18">
                    <a:extLst>
                      <a:ext uri="{FF2B5EF4-FFF2-40B4-BE49-F238E27FC236}">
                        <a16:creationId xmlns:a16="http://schemas.microsoft.com/office/drawing/2014/main" id="{F0CB0074-1132-38E2-3FA7-FADBED7A276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49" name="Rectangle 19">
                      <a:extLst>
                        <a:ext uri="{FF2B5EF4-FFF2-40B4-BE49-F238E27FC236}">
                          <a16:creationId xmlns:a16="http://schemas.microsoft.com/office/drawing/2014/main" id="{706A66E9-29B0-66D7-8B69-7D849C9AE9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0" name="Rectangle 20">
                      <a:extLst>
                        <a:ext uri="{FF2B5EF4-FFF2-40B4-BE49-F238E27FC236}">
                          <a16:creationId xmlns:a16="http://schemas.microsoft.com/office/drawing/2014/main" id="{D039B4AC-B486-0251-BEF0-6765B841686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435" name="Rectangle 21">
                  <a:extLst>
                    <a:ext uri="{FF2B5EF4-FFF2-40B4-BE49-F238E27FC236}">
                      <a16:creationId xmlns:a16="http://schemas.microsoft.com/office/drawing/2014/main" id="{B6890CDE-19F0-2F13-9993-0460C5FEDD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4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8E6411C-3653-0851-BFF9-3E451D9D795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E2160A6E-A885-A44F-7235-409B10318DE2}"/>
                  </a:ext>
                </a:extLst>
              </p14:cNvPr>
              <p14:cNvContentPartPr/>
              <p14:nvPr/>
            </p14:nvContentPartPr>
            <p14:xfrm>
              <a:off x="2342160" y="1245600"/>
              <a:ext cx="6621840" cy="4590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E2160A6E-A885-A44F-7235-409B10318DE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2332800" y="1236240"/>
                <a:ext cx="6640560" cy="460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1176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  <p:bldP spid="18438" grpId="0"/>
      <p:bldP spid="18441" grpId="0"/>
      <p:bldP spid="18442" grpId="0"/>
      <p:bldP spid="18445" grpId="0"/>
      <p:bldP spid="1844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808540" y="365400"/>
            <a:ext cx="7030660" cy="5119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Vector Models for Inflow &amp; Outflow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381000" y="1347787"/>
                <a:ext cx="3334151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347787"/>
                <a:ext cx="3334151" cy="709613"/>
              </a:xfrm>
              <a:prstGeom prst="rect">
                <a:avLst/>
              </a:prstGeom>
              <a:blipFill>
                <a:blip r:embed="rId7"/>
                <a:stretch>
                  <a:fillRect t="-109402" b="-13846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0" name="Group 29">
            <a:extLst>
              <a:ext uri="{FF2B5EF4-FFF2-40B4-BE49-F238E27FC236}">
                <a16:creationId xmlns:a16="http://schemas.microsoft.com/office/drawing/2014/main" id="{414ED9E7-56E1-A83A-A787-7C182842C154}"/>
              </a:ext>
            </a:extLst>
          </p:cNvPr>
          <p:cNvGrpSpPr/>
          <p:nvPr/>
        </p:nvGrpSpPr>
        <p:grpSpPr>
          <a:xfrm>
            <a:off x="1219200" y="2362286"/>
            <a:ext cx="6755054" cy="4154035"/>
            <a:chOff x="3837667" y="2567569"/>
            <a:chExt cx="5000206" cy="2971218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89EFA7D-BD68-25B4-1A5D-897985960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133449" y="2567569"/>
              <a:ext cx="4704424" cy="2971218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/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𝑺</m:t>
                        </m:r>
                        <m:d>
                          <m:d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𝒕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+∆</m:t>
                            </m:r>
                            <m:r>
                              <a:rPr lang="en-US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</m:t>
                            </m:r>
                          </m:e>
                        </m:d>
                      </m:oMath>
                    </m:oMathPara>
                  </a14:m>
                  <a:endParaRPr lang="en-IN" b="1" dirty="0"/>
                </a:p>
              </p:txBody>
            </p:sp>
          </mc:Choice>
          <mc:Fallback xmlns="">
            <p:sp>
              <p:nvSpPr>
                <p:cNvPr id="27" name="TextBox 26">
                  <a:extLst>
                    <a:ext uri="{FF2B5EF4-FFF2-40B4-BE49-F238E27FC236}">
                      <a16:creationId xmlns:a16="http://schemas.microsoft.com/office/drawing/2014/main" id="{28933411-614C-CBEA-9798-68FFEBBD62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9000" y="3043535"/>
                  <a:ext cx="1494063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EF4245E-0EBA-2D25-5E75-9E9F21A33103}"/>
                </a:ext>
              </a:extLst>
            </p:cNvPr>
            <p:cNvSpPr txBox="1"/>
            <p:nvPr/>
          </p:nvSpPr>
          <p:spPr>
            <a:xfrm>
              <a:off x="3837667" y="2759877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70C0"/>
                  </a:solidFill>
                </a:rPr>
                <a:t>Inflow</a:t>
              </a:r>
              <a:endParaRPr lang="en-IN" dirty="0">
                <a:solidFill>
                  <a:srgbClr val="0070C0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829DF96-1834-1BC4-93D3-B33AD13D26CE}"/>
                </a:ext>
              </a:extLst>
            </p:cNvPr>
            <p:cNvSpPr txBox="1"/>
            <p:nvPr/>
          </p:nvSpPr>
          <p:spPr>
            <a:xfrm>
              <a:off x="7377585" y="4285957"/>
              <a:ext cx="11416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C00000"/>
                  </a:solidFill>
                </a:rPr>
                <a:t>outflow</a:t>
              </a:r>
              <a:endParaRPr lang="en-IN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86D24F-2B6C-F9A0-3BFE-14B3D61B6087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2397326" y="1752600"/>
            <a:ext cx="650674" cy="929562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8434" name="Straight Arrow Connector 18433">
            <a:extLst>
              <a:ext uri="{FF2B5EF4-FFF2-40B4-BE49-F238E27FC236}">
                <a16:creationId xmlns:a16="http://schemas.microsoft.com/office/drawing/2014/main" id="{E8835C45-7EBC-4A12-A1D2-183291B0D095}"/>
              </a:ext>
            </a:extLst>
          </p:cNvPr>
          <p:cNvCxnSpPr>
            <a:cxnSpLocks/>
          </p:cNvCxnSpPr>
          <p:nvPr/>
        </p:nvCxnSpPr>
        <p:spPr bwMode="auto">
          <a:xfrm>
            <a:off x="6813687" y="5628841"/>
            <a:ext cx="1254326" cy="4069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33CC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/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6" name="TextBox 18435">
                <a:extLst>
                  <a:ext uri="{FF2B5EF4-FFF2-40B4-BE49-F238E27FC236}">
                    <a16:creationId xmlns:a16="http://schemas.microsoft.com/office/drawing/2014/main" id="{868F725A-E93F-44E0-0415-C699939E3A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2057400"/>
                <a:ext cx="1000146" cy="50885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/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33CC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FF33CC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33CC"/>
                  </a:solidFill>
                </a:endParaRPr>
              </a:p>
            </p:txBody>
          </p:sp>
        </mc:Choice>
        <mc:Fallback xmlns="">
          <p:sp>
            <p:nvSpPr>
              <p:cNvPr id="18438" name="TextBox 18437">
                <a:extLst>
                  <a:ext uri="{FF2B5EF4-FFF2-40B4-BE49-F238E27FC236}">
                    <a16:creationId xmlns:a16="http://schemas.microsoft.com/office/drawing/2014/main" id="{B1600592-3302-1ED2-9427-C1EB340A83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4654" y="5715000"/>
                <a:ext cx="1154034" cy="50885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0" name="Straight Arrow Connector 18439">
            <a:extLst>
              <a:ext uri="{FF2B5EF4-FFF2-40B4-BE49-F238E27FC236}">
                <a16:creationId xmlns:a16="http://schemas.microsoft.com/office/drawing/2014/main" id="{FD30C882-B7C1-BC83-BF4B-3E7744DB7686}"/>
              </a:ext>
            </a:extLst>
          </p:cNvPr>
          <p:cNvCxnSpPr/>
          <p:nvPr/>
        </p:nvCxnSpPr>
        <p:spPr bwMode="auto">
          <a:xfrm>
            <a:off x="2124275" y="2631150"/>
            <a:ext cx="923725" cy="51012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3366FF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/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1" name="TextBox 18440">
                <a:extLst>
                  <a:ext uri="{FF2B5EF4-FFF2-40B4-BE49-F238E27FC236}">
                    <a16:creationId xmlns:a16="http://schemas.microsoft.com/office/drawing/2014/main" id="{B5664CA3-6628-57E2-07F5-23E3CC497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2205335"/>
                <a:ext cx="968278" cy="461665"/>
              </a:xfrm>
              <a:prstGeom prst="rect">
                <a:avLst/>
              </a:prstGeom>
              <a:blipFill>
                <a:blip r:embed="rId13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/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8442" name="TextBox 18441">
                <a:extLst>
                  <a:ext uri="{FF2B5EF4-FFF2-40B4-BE49-F238E27FC236}">
                    <a16:creationId xmlns:a16="http://schemas.microsoft.com/office/drawing/2014/main" id="{CBC81C79-BA83-C603-DABC-4ACF8AD4EC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122" y="4643735"/>
                <a:ext cx="1122167" cy="461665"/>
              </a:xfrm>
              <a:prstGeom prst="rect">
                <a:avLst/>
              </a:prstGeom>
              <a:blipFill>
                <a:blip r:embed="rId14"/>
                <a:stretch>
                  <a:fillRect t="-18421" b="-26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443" name="Straight Arrow Connector 18442">
            <a:extLst>
              <a:ext uri="{FF2B5EF4-FFF2-40B4-BE49-F238E27FC236}">
                <a16:creationId xmlns:a16="http://schemas.microsoft.com/office/drawing/2014/main" id="{21059A54-A31F-6EEA-C279-D47AC49FCB71}"/>
              </a:ext>
            </a:extLst>
          </p:cNvPr>
          <p:cNvCxnSpPr>
            <a:cxnSpLocks/>
          </p:cNvCxnSpPr>
          <p:nvPr/>
        </p:nvCxnSpPr>
        <p:spPr bwMode="auto">
          <a:xfrm flipV="1">
            <a:off x="6801036" y="5108276"/>
            <a:ext cx="1112601" cy="497184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/>
              <p:nvPr/>
            </p:nvSpPr>
            <p:spPr bwMode="auto">
              <a:xfrm>
                <a:off x="3447649" y="1576387"/>
                <a:ext cx="4118473" cy="7096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3366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3366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 baseline="-25000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𝑛𝑜𝑟𝑚𝑎𝑙</m:t>
                              </m:r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𝑑𝑆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3366FF"/>
                  </a:solidFill>
                </a:endParaRPr>
              </a:p>
            </p:txBody>
          </p:sp>
        </mc:Choice>
        <mc:Fallback xmlns="">
          <p:sp>
            <p:nvSpPr>
              <p:cNvPr id="18445" name="Object 4">
                <a:extLst>
                  <a:ext uri="{FF2B5EF4-FFF2-40B4-BE49-F238E27FC236}">
                    <a16:creationId xmlns:a16="http://schemas.microsoft.com/office/drawing/2014/main" id="{0D18E234-29A3-509D-4C60-86F98DA2A7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47649" y="1576387"/>
                <a:ext cx="4118473" cy="709613"/>
              </a:xfrm>
              <a:prstGeom prst="rect">
                <a:avLst/>
              </a:prstGeom>
              <a:blipFill>
                <a:blip r:embed="rId15"/>
                <a:stretch>
                  <a:fillRect t="-8621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078A1F25-FA38-D4DC-3EE4-35A82A09E8E6}"/>
                  </a:ext>
                </a:extLst>
              </p:cNvPr>
              <p:cNvSpPr txBox="1"/>
              <p:nvPr/>
            </p:nvSpPr>
            <p:spPr bwMode="auto">
              <a:xfrm>
                <a:off x="1444127" y="6096000"/>
                <a:ext cx="4728073" cy="7096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IN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acc>
                                <m:accPr>
                                  <m:chr m:val="̂"/>
                                  <m:ctrlP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  <m:r>
                                <a:rPr lang="en-US" i="1" baseline="-2500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𝑛𝑜𝑟𝑚𝑎𝑙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𝑑𝑆</m:t>
                              </m:r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Object 4">
                <a:extLst>
                  <a:ext uri="{FF2B5EF4-FFF2-40B4-BE49-F238E27FC236}">
                    <a16:creationId xmlns:a16="http://schemas.microsoft.com/office/drawing/2014/main" id="{078A1F25-FA38-D4DC-3EE4-35A82A09E8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444127" y="6096000"/>
                <a:ext cx="4728073" cy="709613"/>
              </a:xfrm>
              <a:prstGeom prst="rect">
                <a:avLst/>
              </a:prstGeom>
              <a:blipFill>
                <a:blip r:embed="rId16"/>
                <a:stretch>
                  <a:fillRect t="-1206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9D090518-310E-270B-E3A7-4B281DF1357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5" descr="Logo usage Guidelines">
              <a:extLst>
                <a:ext uri="{FF2B5EF4-FFF2-40B4-BE49-F238E27FC236}">
                  <a16:creationId xmlns:a16="http://schemas.microsoft.com/office/drawing/2014/main" id="{07D8B585-F81F-BB72-88ED-85903784D08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8432" name="Group 38">
              <a:extLst>
                <a:ext uri="{FF2B5EF4-FFF2-40B4-BE49-F238E27FC236}">
                  <a16:creationId xmlns:a16="http://schemas.microsoft.com/office/drawing/2014/main" id="{66C800B2-7217-40B9-7C1D-C244170EBF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433" name="Group 19">
                <a:extLst>
                  <a:ext uri="{FF2B5EF4-FFF2-40B4-BE49-F238E27FC236}">
                    <a16:creationId xmlns:a16="http://schemas.microsoft.com/office/drawing/2014/main" id="{D5358E47-9119-2770-F0CF-8364A39097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439" name="Group 18438">
                  <a:extLst>
                    <a:ext uri="{FF2B5EF4-FFF2-40B4-BE49-F238E27FC236}">
                      <a16:creationId xmlns:a16="http://schemas.microsoft.com/office/drawing/2014/main" id="{902237CE-0486-3444-156C-323360E9B8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446" name="Group 18445">
                    <a:extLst>
                      <a:ext uri="{FF2B5EF4-FFF2-40B4-BE49-F238E27FC236}">
                        <a16:creationId xmlns:a16="http://schemas.microsoft.com/office/drawing/2014/main" id="{BF2F86D9-DCC2-2294-04DA-548E106284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56" name="Rectangle 10">
                      <a:extLst>
                        <a:ext uri="{FF2B5EF4-FFF2-40B4-BE49-F238E27FC236}">
                          <a16:creationId xmlns:a16="http://schemas.microsoft.com/office/drawing/2014/main" id="{82572A04-DEE6-BDD3-38F8-F42666AE501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7" name="Rectangle 11">
                      <a:extLst>
                        <a:ext uri="{FF2B5EF4-FFF2-40B4-BE49-F238E27FC236}">
                          <a16:creationId xmlns:a16="http://schemas.microsoft.com/office/drawing/2014/main" id="{A054E937-9E1C-FB57-4290-92AF169098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47" name="Group 18446">
                    <a:extLst>
                      <a:ext uri="{FF2B5EF4-FFF2-40B4-BE49-F238E27FC236}">
                        <a16:creationId xmlns:a16="http://schemas.microsoft.com/office/drawing/2014/main" id="{6E9AA721-8926-F9CB-5684-F88A12B449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54" name="Rectangle 13">
                      <a:extLst>
                        <a:ext uri="{FF2B5EF4-FFF2-40B4-BE49-F238E27FC236}">
                          <a16:creationId xmlns:a16="http://schemas.microsoft.com/office/drawing/2014/main" id="{350F99C4-FDF9-1DCA-9DFC-4FD1CD35B2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5" name="Rectangle 14">
                      <a:extLst>
                        <a:ext uri="{FF2B5EF4-FFF2-40B4-BE49-F238E27FC236}">
                          <a16:creationId xmlns:a16="http://schemas.microsoft.com/office/drawing/2014/main" id="{76F983EA-5172-57CE-60D1-B3F2764016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48" name="Group 18447">
                    <a:extLst>
                      <a:ext uri="{FF2B5EF4-FFF2-40B4-BE49-F238E27FC236}">
                        <a16:creationId xmlns:a16="http://schemas.microsoft.com/office/drawing/2014/main" id="{7E8F2F8B-8870-C04F-559E-4678FB13D92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52" name="Rectangle 18451">
                      <a:extLst>
                        <a:ext uri="{FF2B5EF4-FFF2-40B4-BE49-F238E27FC236}">
                          <a16:creationId xmlns:a16="http://schemas.microsoft.com/office/drawing/2014/main" id="{8F49F3BF-18EB-D97C-0803-470D7D5206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3" name="Rectangle 18452">
                      <a:extLst>
                        <a:ext uri="{FF2B5EF4-FFF2-40B4-BE49-F238E27FC236}">
                          <a16:creationId xmlns:a16="http://schemas.microsoft.com/office/drawing/2014/main" id="{5106A8C2-383B-ABB8-A05C-A0105048A1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49" name="Group 18">
                    <a:extLst>
                      <a:ext uri="{FF2B5EF4-FFF2-40B4-BE49-F238E27FC236}">
                        <a16:creationId xmlns:a16="http://schemas.microsoft.com/office/drawing/2014/main" id="{2C7D4F41-C5AB-047C-B452-5E947926E1B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50" name="Rectangle 19">
                      <a:extLst>
                        <a:ext uri="{FF2B5EF4-FFF2-40B4-BE49-F238E27FC236}">
                          <a16:creationId xmlns:a16="http://schemas.microsoft.com/office/drawing/2014/main" id="{4DF6D2EB-76B5-3AF8-A480-13ED6B7C3F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51" name="Rectangle 20">
                      <a:extLst>
                        <a:ext uri="{FF2B5EF4-FFF2-40B4-BE49-F238E27FC236}">
                          <a16:creationId xmlns:a16="http://schemas.microsoft.com/office/drawing/2014/main" id="{88C303EA-2E53-A011-1EC2-F59D122223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444" name="Rectangle 21">
                  <a:extLst>
                    <a:ext uri="{FF2B5EF4-FFF2-40B4-BE49-F238E27FC236}">
                      <a16:creationId xmlns:a16="http://schemas.microsoft.com/office/drawing/2014/main" id="{C015428D-1152-5FBC-1836-93479D4CAC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43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7614925-EF2B-D05C-92D0-CAF814E2A2E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17171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732340" y="289199"/>
            <a:ext cx="6497260" cy="930001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Vectorial Models for Inflow &amp; Outflow in Engineering Fluid Mechanics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/>
              <p:nvPr/>
            </p:nvSpPr>
            <p:spPr bwMode="auto">
              <a:xfrm>
                <a:off x="304800" y="1676399"/>
                <a:ext cx="3810000" cy="83820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4">
                <a:extLst>
                  <a:ext uri="{FF2B5EF4-FFF2-40B4-BE49-F238E27FC236}">
                    <a16:creationId xmlns:a16="http://schemas.microsoft.com/office/drawing/2014/main" id="{C3D26C60-07C4-54C1-170E-963388BEA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676399"/>
                <a:ext cx="3810000" cy="8382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439" name="Picture 18438">
            <a:extLst>
              <a:ext uri="{FF2B5EF4-FFF2-40B4-BE49-F238E27FC236}">
                <a16:creationId xmlns:a16="http://schemas.microsoft.com/office/drawing/2014/main" id="{26AF4D47-C65F-7498-6DE1-D931B0DAB6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41799" y="1600200"/>
            <a:ext cx="4673601" cy="35051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444" name="Object 4">
                <a:extLst>
                  <a:ext uri="{FF2B5EF4-FFF2-40B4-BE49-F238E27FC236}">
                    <a16:creationId xmlns:a16="http://schemas.microsoft.com/office/drawing/2014/main" id="{113B0C64-DDCD-DD22-CFED-C347616327C4}"/>
                  </a:ext>
                </a:extLst>
              </p:cNvPr>
              <p:cNvSpPr txBox="1"/>
              <p:nvPr/>
            </p:nvSpPr>
            <p:spPr bwMode="auto">
              <a:xfrm>
                <a:off x="295466" y="5233950"/>
                <a:ext cx="8702675" cy="1260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444" name="Object 4">
                <a:extLst>
                  <a:ext uri="{FF2B5EF4-FFF2-40B4-BE49-F238E27FC236}">
                    <a16:creationId xmlns:a16="http://schemas.microsoft.com/office/drawing/2014/main" id="{113B0C64-DDCD-DD22-CFED-C347616327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5466" y="5233950"/>
                <a:ext cx="8702675" cy="126020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855F1204-C874-AC6A-AAA2-BD03C4C4C02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BA725174-A676-EBB8-17E5-4D47930109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4" name="Group 38">
              <a:extLst>
                <a:ext uri="{FF2B5EF4-FFF2-40B4-BE49-F238E27FC236}">
                  <a16:creationId xmlns:a16="http://schemas.microsoft.com/office/drawing/2014/main" id="{6B49B7FF-09CB-2654-236E-7408D00B6B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19">
                <a:extLst>
                  <a:ext uri="{FF2B5EF4-FFF2-40B4-BE49-F238E27FC236}">
                    <a16:creationId xmlns:a16="http://schemas.microsoft.com/office/drawing/2014/main" id="{DAB92636-C3B3-3EBC-8CFF-EC8C93F6A1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AC88DED7-0EF1-23EE-EE34-11F01C0B36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34E6186F-D270-87F5-11DA-99D9E924C9B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40" name="Rectangle 10">
                      <a:extLst>
                        <a:ext uri="{FF2B5EF4-FFF2-40B4-BE49-F238E27FC236}">
                          <a16:creationId xmlns:a16="http://schemas.microsoft.com/office/drawing/2014/main" id="{C34776F7-1F56-1F51-1DE7-2051B3265B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1" name="Rectangle 11">
                      <a:extLst>
                        <a:ext uri="{FF2B5EF4-FFF2-40B4-BE49-F238E27FC236}">
                          <a16:creationId xmlns:a16="http://schemas.microsoft.com/office/drawing/2014/main" id="{C2001E33-ECC3-7CC7-47B2-2E82A2B9CD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F7045271-192D-4DFA-7B68-FAD8F2D217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37" name="Rectangle 13">
                      <a:extLst>
                        <a:ext uri="{FF2B5EF4-FFF2-40B4-BE49-F238E27FC236}">
                          <a16:creationId xmlns:a16="http://schemas.microsoft.com/office/drawing/2014/main" id="{84FE167A-4721-379F-6057-F4AD424438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8" name="Rectangle 14">
                      <a:extLst>
                        <a:ext uri="{FF2B5EF4-FFF2-40B4-BE49-F238E27FC236}">
                          <a16:creationId xmlns:a16="http://schemas.microsoft.com/office/drawing/2014/main" id="{F1A10B2F-351C-5046-E890-E8FBBAE08AA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874140E5-3EA9-4802-FD00-46E08C8574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35" name="Rectangle 18434">
                      <a:extLst>
                        <a:ext uri="{FF2B5EF4-FFF2-40B4-BE49-F238E27FC236}">
                          <a16:creationId xmlns:a16="http://schemas.microsoft.com/office/drawing/2014/main" id="{ED8C2160-55C9-ABE6-6941-63598498B2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6" name="Rectangle 18435">
                      <a:extLst>
                        <a:ext uri="{FF2B5EF4-FFF2-40B4-BE49-F238E27FC236}">
                          <a16:creationId xmlns:a16="http://schemas.microsoft.com/office/drawing/2014/main" id="{6C2BCAB3-4E94-32FE-30BC-92B9086A20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2" name="Group 18">
                    <a:extLst>
                      <a:ext uri="{FF2B5EF4-FFF2-40B4-BE49-F238E27FC236}">
                        <a16:creationId xmlns:a16="http://schemas.microsoft.com/office/drawing/2014/main" id="{ACB1BEB0-77AE-CBA7-C0BC-E35B2F78C4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33" name="Rectangle 19">
                      <a:extLst>
                        <a:ext uri="{FF2B5EF4-FFF2-40B4-BE49-F238E27FC236}">
                          <a16:creationId xmlns:a16="http://schemas.microsoft.com/office/drawing/2014/main" id="{92542C12-5FD1-DDA5-E3C1-119E9D7C7CB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4" name="Rectangle 20">
                      <a:extLst>
                        <a:ext uri="{FF2B5EF4-FFF2-40B4-BE49-F238E27FC236}">
                          <a16:creationId xmlns:a16="http://schemas.microsoft.com/office/drawing/2014/main" id="{E48B9E68-DE7B-E236-0D10-40200AC6C83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8" name="Rectangle 21">
                  <a:extLst>
                    <a:ext uri="{FF2B5EF4-FFF2-40B4-BE49-F238E27FC236}">
                      <a16:creationId xmlns:a16="http://schemas.microsoft.com/office/drawing/2014/main" id="{4583DB06-9F47-D433-6F08-12A7F0CC3E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AAFACB0-2600-91DE-836D-FA816C701E7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17656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84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E49F1-70CF-B13C-01B4-DAB3588BE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8CBD01A2-C710-1701-D3B3-121CA3C98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Engineering  Version of RTT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CEE05C5A-A8B2-0D9D-DB60-75AA1B68CBC9}"/>
                  </a:ext>
                </a:extLst>
              </p:cNvPr>
              <p:cNvSpPr txBox="1"/>
              <p:nvPr/>
            </p:nvSpPr>
            <p:spPr bwMode="auto">
              <a:xfrm>
                <a:off x="430003" y="5609136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CEE05C5A-A8B2-0D9D-DB60-75AA1B68C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0003" y="5609136"/>
                <a:ext cx="8594725" cy="1041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FAFF9A98-7DBE-CC76-78E0-480532628919}"/>
              </a:ext>
            </a:extLst>
          </p:cNvPr>
          <p:cNvSpPr txBox="1"/>
          <p:nvPr/>
        </p:nvSpPr>
        <p:spPr>
          <a:xfrm>
            <a:off x="525463" y="2885357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Real  Flow systems may have multiple inlets and outlets.</a:t>
            </a:r>
            <a:endParaRPr lang="en-IN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87D83E5-492F-DF03-00EA-C20ED1987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9800" y="1972632"/>
            <a:ext cx="3971936" cy="347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EC2B307-05C1-83F9-C4B2-EB759DA252F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Logo usage Guidelines">
              <a:extLst>
                <a:ext uri="{FF2B5EF4-FFF2-40B4-BE49-F238E27FC236}">
                  <a16:creationId xmlns:a16="http://schemas.microsoft.com/office/drawing/2014/main" id="{87E4D2C1-9925-8071-5A00-6ABF4CEC97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B85F574E-8874-B057-91D2-D0F7DCA9618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67E36EAB-EEB6-B928-6947-AC567612EAC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E93F66CF-14EE-A61A-77BB-0107E1BC19E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70CD88A-3FC8-DEA8-79A0-C3D2EDBD261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3" name="Rectangle 10">
                      <a:extLst>
                        <a:ext uri="{FF2B5EF4-FFF2-40B4-BE49-F238E27FC236}">
                          <a16:creationId xmlns:a16="http://schemas.microsoft.com/office/drawing/2014/main" id="{E60523A9-6454-3384-B062-DEEE0D9DB9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4" name="Rectangle 11">
                      <a:extLst>
                        <a:ext uri="{FF2B5EF4-FFF2-40B4-BE49-F238E27FC236}">
                          <a16:creationId xmlns:a16="http://schemas.microsoft.com/office/drawing/2014/main" id="{F2E0FBAC-F8D4-A880-DAB6-CD2265A744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4" name="Group 6143">
                    <a:extLst>
                      <a:ext uri="{FF2B5EF4-FFF2-40B4-BE49-F238E27FC236}">
                        <a16:creationId xmlns:a16="http://schemas.microsoft.com/office/drawing/2014/main" id="{AD4A1AEF-EEFB-2EA6-92C2-8CD25BD3C2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1" name="Rectangle 13">
                      <a:extLst>
                        <a:ext uri="{FF2B5EF4-FFF2-40B4-BE49-F238E27FC236}">
                          <a16:creationId xmlns:a16="http://schemas.microsoft.com/office/drawing/2014/main" id="{B4D9E5B8-957C-B7BC-32D1-A4AAE8882C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2" name="Rectangle 14">
                      <a:extLst>
                        <a:ext uri="{FF2B5EF4-FFF2-40B4-BE49-F238E27FC236}">
                          <a16:creationId xmlns:a16="http://schemas.microsoft.com/office/drawing/2014/main" id="{55EA1300-66AF-A979-034B-C5C56F5E4B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5" name="Group 6144">
                    <a:extLst>
                      <a:ext uri="{FF2B5EF4-FFF2-40B4-BE49-F238E27FC236}">
                        <a16:creationId xmlns:a16="http://schemas.microsoft.com/office/drawing/2014/main" id="{B4CD2EDE-C760-B4A5-A053-929D56CF73D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49" name="Rectangle 6148">
                      <a:extLst>
                        <a:ext uri="{FF2B5EF4-FFF2-40B4-BE49-F238E27FC236}">
                          <a16:creationId xmlns:a16="http://schemas.microsoft.com/office/drawing/2014/main" id="{02388435-4661-9EE9-C5A0-876F4702A09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0" name="Rectangle 6149">
                      <a:extLst>
                        <a:ext uri="{FF2B5EF4-FFF2-40B4-BE49-F238E27FC236}">
                          <a16:creationId xmlns:a16="http://schemas.microsoft.com/office/drawing/2014/main" id="{C475345C-8566-2BCE-2F2E-5EA32FE44C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6" name="Group 18">
                    <a:extLst>
                      <a:ext uri="{FF2B5EF4-FFF2-40B4-BE49-F238E27FC236}">
                        <a16:creationId xmlns:a16="http://schemas.microsoft.com/office/drawing/2014/main" id="{9C36D91E-4A4F-6E3F-609B-2448CD3DCD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7" name="Rectangle 19">
                      <a:extLst>
                        <a:ext uri="{FF2B5EF4-FFF2-40B4-BE49-F238E27FC236}">
                          <a16:creationId xmlns:a16="http://schemas.microsoft.com/office/drawing/2014/main" id="{2FC61913-999B-E3A1-1690-560C64EEF1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8" name="Rectangle 20">
                      <a:extLst>
                        <a:ext uri="{FF2B5EF4-FFF2-40B4-BE49-F238E27FC236}">
                          <a16:creationId xmlns:a16="http://schemas.microsoft.com/office/drawing/2014/main" id="{25FF59DC-D506-6737-0B1E-639CC69496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18E01BFE-3DDD-C971-46BA-79787CD87A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A4CACB1-96F9-F8CD-CFDE-C4E9A499398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378606CA-B270-C4D4-D2D6-726D8B9D7799}"/>
                  </a:ext>
                </a:extLst>
              </p:cNvPr>
              <p:cNvSpPr txBox="1"/>
              <p:nvPr/>
            </p:nvSpPr>
            <p:spPr bwMode="auto">
              <a:xfrm>
                <a:off x="346495" y="1287281"/>
                <a:ext cx="8702675" cy="1260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𝑜𝑢𝑡𝑙𝑒𝑡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3366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3366FF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𝑖𝑛𝑙𝑒𝑡</m:t>
                          </m:r>
                        </m:sub>
                        <m:sup/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</m:e>
                          </m:d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̂"/>
                              <m:ctrlP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acc>
                          <m:r>
                            <a:rPr lang="en-IN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𝑑𝑠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378606CA-B270-C4D4-D2D6-726D8B9D77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6495" y="1287281"/>
                <a:ext cx="8702675" cy="12602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173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0" name="Title 1">
            <a:extLst>
              <a:ext uri="{FF2B5EF4-FFF2-40B4-BE49-F238E27FC236}">
                <a16:creationId xmlns:a16="http://schemas.microsoft.com/office/drawing/2014/main" id="{8033F114-92B8-477E-855B-E36CB9A5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Engineering  Version of RTT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2B4232C9-ABB9-1608-718A-C5350341598F}"/>
                  </a:ext>
                </a:extLst>
              </p:cNvPr>
              <p:cNvSpPr txBox="1"/>
              <p:nvPr/>
            </p:nvSpPr>
            <p:spPr bwMode="auto">
              <a:xfrm>
                <a:off x="1009649" y="4883150"/>
                <a:ext cx="7096125" cy="15938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2B4232C9-ABB9-1608-718A-C535034159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09649" y="4883150"/>
                <a:ext cx="7096125" cy="159385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C166BEF8-B265-EC45-142E-6C06E2ECF1CF}"/>
                  </a:ext>
                </a:extLst>
              </p:cNvPr>
              <p:cNvSpPr txBox="1"/>
              <p:nvPr/>
            </p:nvSpPr>
            <p:spPr bwMode="auto">
              <a:xfrm>
                <a:off x="442914" y="1973384"/>
                <a:ext cx="832008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C166BEF8-B265-EC45-142E-6C06E2ECF1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914" y="1973384"/>
                <a:ext cx="8320086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47C47A47-1AD1-083D-58A4-7AEA8F95E311}"/>
              </a:ext>
            </a:extLst>
          </p:cNvPr>
          <p:cNvSpPr txBox="1"/>
          <p:nvPr/>
        </p:nvSpPr>
        <p:spPr>
          <a:xfrm>
            <a:off x="561974" y="1218894"/>
            <a:ext cx="75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Practical Flow systems may have multiple inlets and outlets.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71269F49-C0D4-20EF-DE1D-9D7A0508C550}"/>
                  </a:ext>
                </a:extLst>
              </p:cNvPr>
              <p:cNvSpPr txBox="1"/>
              <p:nvPr/>
            </p:nvSpPr>
            <p:spPr bwMode="auto">
              <a:xfrm>
                <a:off x="696613" y="3297403"/>
                <a:ext cx="7598373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71269F49-C0D4-20EF-DE1D-9D7A0508C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96613" y="3297403"/>
                <a:ext cx="7598373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76BF3AD0-0439-A19B-D4BB-DA6C21774B6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4" name="Picture 13" descr="Logo usage Guidelines">
              <a:extLst>
                <a:ext uri="{FF2B5EF4-FFF2-40B4-BE49-F238E27FC236}">
                  <a16:creationId xmlns:a16="http://schemas.microsoft.com/office/drawing/2014/main" id="{0C8BC83A-C72E-94AA-EC1F-CC9AD09D43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B5FEE03C-C935-68E9-E315-3FEB5040D4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10687704-6025-5F80-3436-20A6734FB60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84919FB0-4561-FA13-78D8-1A446102E2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2D6A8950-3C86-F263-0B36-A746BF4A679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3" name="Rectangle 10">
                      <a:extLst>
                        <a:ext uri="{FF2B5EF4-FFF2-40B4-BE49-F238E27FC236}">
                          <a16:creationId xmlns:a16="http://schemas.microsoft.com/office/drawing/2014/main" id="{B5F3D245-C052-DFC7-2247-2914CA6275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4" name="Rectangle 11">
                      <a:extLst>
                        <a:ext uri="{FF2B5EF4-FFF2-40B4-BE49-F238E27FC236}">
                          <a16:creationId xmlns:a16="http://schemas.microsoft.com/office/drawing/2014/main" id="{2D45C9FC-9480-7783-8D3A-01A882423D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4" name="Group 6143">
                    <a:extLst>
                      <a:ext uri="{FF2B5EF4-FFF2-40B4-BE49-F238E27FC236}">
                        <a16:creationId xmlns:a16="http://schemas.microsoft.com/office/drawing/2014/main" id="{450F1BAE-8F71-488E-825A-921D406C48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1" name="Rectangle 13">
                      <a:extLst>
                        <a:ext uri="{FF2B5EF4-FFF2-40B4-BE49-F238E27FC236}">
                          <a16:creationId xmlns:a16="http://schemas.microsoft.com/office/drawing/2014/main" id="{15E34D2A-63F6-BF23-A219-E150F4C447B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2" name="Rectangle 14">
                      <a:extLst>
                        <a:ext uri="{FF2B5EF4-FFF2-40B4-BE49-F238E27FC236}">
                          <a16:creationId xmlns:a16="http://schemas.microsoft.com/office/drawing/2014/main" id="{265EBA02-490A-CD03-78BE-846D93C8153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5" name="Group 6144">
                    <a:extLst>
                      <a:ext uri="{FF2B5EF4-FFF2-40B4-BE49-F238E27FC236}">
                        <a16:creationId xmlns:a16="http://schemas.microsoft.com/office/drawing/2014/main" id="{F65E7F5D-0F31-ABF7-6D58-59F09CF2A84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49" name="Rectangle 6148">
                      <a:extLst>
                        <a:ext uri="{FF2B5EF4-FFF2-40B4-BE49-F238E27FC236}">
                          <a16:creationId xmlns:a16="http://schemas.microsoft.com/office/drawing/2014/main" id="{7353BF33-2022-C6FE-4BF2-EF5AE8DCF7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0" name="Rectangle 6149">
                      <a:extLst>
                        <a:ext uri="{FF2B5EF4-FFF2-40B4-BE49-F238E27FC236}">
                          <a16:creationId xmlns:a16="http://schemas.microsoft.com/office/drawing/2014/main" id="{928BD5CB-2CE6-E2EE-AA7C-C5B2F19AFB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6" name="Group 18">
                    <a:extLst>
                      <a:ext uri="{FF2B5EF4-FFF2-40B4-BE49-F238E27FC236}">
                        <a16:creationId xmlns:a16="http://schemas.microsoft.com/office/drawing/2014/main" id="{46B6FD0F-3069-D79A-C13C-E47783314A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7" name="Rectangle 19">
                      <a:extLst>
                        <a:ext uri="{FF2B5EF4-FFF2-40B4-BE49-F238E27FC236}">
                          <a16:creationId xmlns:a16="http://schemas.microsoft.com/office/drawing/2014/main" id="{ED8AE52A-55F2-85E0-AAB6-7CCE27AB60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48" name="Rectangle 20">
                      <a:extLst>
                        <a:ext uri="{FF2B5EF4-FFF2-40B4-BE49-F238E27FC236}">
                          <a16:creationId xmlns:a16="http://schemas.microsoft.com/office/drawing/2014/main" id="{1A1F4365-EE22-6746-D050-CFEEA7B4781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8281D986-DDED-7B5F-07F0-D7CBC508FA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A8353E4-F580-856C-C55D-41483092950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128569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33140"/>
            <a:ext cx="6105525" cy="1143000"/>
          </a:xfrm>
        </p:spPr>
        <p:txBody>
          <a:bodyPr/>
          <a:lstStyle/>
          <a:p>
            <a:r>
              <a:rPr lang="en-US" altLang="en-US" sz="2800" dirty="0"/>
              <a:t>Conservation of Mass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CBC61-F7C0-B443-D571-1444F8AD93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5400"/>
            <a:ext cx="8458200" cy="838200"/>
          </a:xfrm>
        </p:spPr>
        <p:txBody>
          <a:bodyPr/>
          <a:lstStyle/>
          <a:p>
            <a:r>
              <a:rPr lang="en-US" altLang="en-US" sz="2400" dirty="0"/>
              <a:t>The conservation law of mass requires that the mass contained in a control mass, must be constant: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7072DCB8-EC8A-3B12-9C54-000C237D6C05}"/>
                  </a:ext>
                </a:extLst>
              </p:cNvPr>
              <p:cNvSpPr txBox="1"/>
              <p:nvPr/>
            </p:nvSpPr>
            <p:spPr bwMode="auto">
              <a:xfrm>
                <a:off x="5791200" y="2514600"/>
                <a:ext cx="1541463" cy="838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sub>
                        <m:sup/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2">
                <a:extLst>
                  <a:ext uri="{FF2B5EF4-FFF2-40B4-BE49-F238E27FC236}">
                    <a16:creationId xmlns:a16="http://schemas.microsoft.com/office/drawing/2014/main" id="{7072DCB8-EC8A-3B12-9C54-000C237D6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91200" y="2514600"/>
                <a:ext cx="1541463" cy="8382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9ACBBBB6-0BAE-1241-AA46-0546919907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230" y="3810000"/>
            <a:ext cx="76517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How to get this value during any engineering action by a CV?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3735A00-9E51-4823-7648-215AF0AE6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590800"/>
            <a:ext cx="46506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Mass contained in a Control volume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FB815C-0BAD-A885-E475-A62B89D746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1230" y="4953000"/>
            <a:ext cx="7651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What is the value of </a:t>
            </a:r>
            <a:r>
              <a:rPr lang="en-US" altLang="en-US" dirty="0">
                <a:sym typeface="Symbol" panose="05050102010706020507" pitchFamily="18" charset="2"/>
              </a:rPr>
              <a:t> to get  “</a:t>
            </a:r>
            <a:r>
              <a:rPr lang="en-US" altLang="en-US" dirty="0"/>
              <a:t>conservation of Mass</a:t>
            </a:r>
            <a:r>
              <a:rPr lang="en-US" altLang="en-US" dirty="0">
                <a:sym typeface="Symbol" panose="05050102010706020507" pitchFamily="18" charset="2"/>
              </a:rPr>
              <a:t>”</a:t>
            </a:r>
            <a:r>
              <a:rPr lang="en-US" altLang="en-US" dirty="0"/>
              <a:t>??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36A9DC28-B535-1469-F110-7A2626902F9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5" name="Picture 24" descr="Logo usage Guidelines">
              <a:extLst>
                <a:ext uri="{FF2B5EF4-FFF2-40B4-BE49-F238E27FC236}">
                  <a16:creationId xmlns:a16="http://schemas.microsoft.com/office/drawing/2014/main" id="{542A7BDA-64FD-957B-3AEB-7596D4F9E9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6" name="Group 38">
              <a:extLst>
                <a:ext uri="{FF2B5EF4-FFF2-40B4-BE49-F238E27FC236}">
                  <a16:creationId xmlns:a16="http://schemas.microsoft.com/office/drawing/2014/main" id="{31D13C93-57A5-1F51-FD34-B4B25E04AEA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19">
                <a:extLst>
                  <a:ext uri="{FF2B5EF4-FFF2-40B4-BE49-F238E27FC236}">
                    <a16:creationId xmlns:a16="http://schemas.microsoft.com/office/drawing/2014/main" id="{41A3B02A-C0F2-DFE4-3F60-550C303A7D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E3356282-50D9-FB97-E1BE-73270C6A52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31D6A688-505E-15B5-911F-25F4405B40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5" name="Rectangle 10">
                      <a:extLst>
                        <a:ext uri="{FF2B5EF4-FFF2-40B4-BE49-F238E27FC236}">
                          <a16:creationId xmlns:a16="http://schemas.microsoft.com/office/drawing/2014/main" id="{433E35B0-7914-F7DE-9802-F8CAFCDF11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6" name="Rectangle 11">
                      <a:extLst>
                        <a:ext uri="{FF2B5EF4-FFF2-40B4-BE49-F238E27FC236}">
                          <a16:creationId xmlns:a16="http://schemas.microsoft.com/office/drawing/2014/main" id="{3C224C9B-E2F0-AF34-8698-D23DF20F29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456AB380-5571-A4F3-5FB2-6FA0432F6DB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3" name="Rectangle 13">
                      <a:extLst>
                        <a:ext uri="{FF2B5EF4-FFF2-40B4-BE49-F238E27FC236}">
                          <a16:creationId xmlns:a16="http://schemas.microsoft.com/office/drawing/2014/main" id="{5E0AEEF4-96EE-40AE-D4B0-5BD02138FB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4" name="Rectangle 14">
                      <a:extLst>
                        <a:ext uri="{FF2B5EF4-FFF2-40B4-BE49-F238E27FC236}">
                          <a16:creationId xmlns:a16="http://schemas.microsoft.com/office/drawing/2014/main" id="{A7E60DB0-755B-B194-EDFF-9DA432FC78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9216">
                    <a:extLst>
                      <a:ext uri="{FF2B5EF4-FFF2-40B4-BE49-F238E27FC236}">
                        <a16:creationId xmlns:a16="http://schemas.microsoft.com/office/drawing/2014/main" id="{241D159F-AE8B-BC9D-E24D-36C3787EF81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E342E881-6B9E-DFF1-FBDA-E3F2EEB9AD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2" name="Rectangle 9221">
                      <a:extLst>
                        <a:ext uri="{FF2B5EF4-FFF2-40B4-BE49-F238E27FC236}">
                          <a16:creationId xmlns:a16="http://schemas.microsoft.com/office/drawing/2014/main" id="{A0AF341D-DDF7-7A6E-3632-775D6F7FFF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8" name="Group 18">
                    <a:extLst>
                      <a:ext uri="{FF2B5EF4-FFF2-40B4-BE49-F238E27FC236}">
                        <a16:creationId xmlns:a16="http://schemas.microsoft.com/office/drawing/2014/main" id="{BBAFA638-DC8B-F30F-E804-3F264F4E16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9" name="Rectangle 19">
                      <a:extLst>
                        <a:ext uri="{FF2B5EF4-FFF2-40B4-BE49-F238E27FC236}">
                          <a16:creationId xmlns:a16="http://schemas.microsoft.com/office/drawing/2014/main" id="{05FAEE5A-7F99-8295-6AEB-5E25807383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0" name="Rectangle 20">
                      <a:extLst>
                        <a:ext uri="{FF2B5EF4-FFF2-40B4-BE49-F238E27FC236}">
                          <a16:creationId xmlns:a16="http://schemas.microsoft.com/office/drawing/2014/main" id="{BAB10EF7-E5E9-22BA-60FF-577682EC84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B8DAEA0A-50C4-2150-43D9-F48E56047C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8E4A88A-64A5-B5B3-B196-FEEA819B315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29BC6862-B627-3EF7-6798-A9C05A3FA13F}"/>
                  </a:ext>
                </a:extLst>
              </p:cNvPr>
              <p:cNvSpPr txBox="1"/>
              <p:nvPr/>
            </p:nvSpPr>
            <p:spPr bwMode="auto">
              <a:xfrm>
                <a:off x="473075" y="55118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29BC6862-B627-3EF7-6798-A9C05A3FA1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5511800"/>
                <a:ext cx="8594725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675" y="76200"/>
            <a:ext cx="6105525" cy="1143000"/>
          </a:xfrm>
        </p:spPr>
        <p:txBody>
          <a:bodyPr/>
          <a:lstStyle/>
          <a:p>
            <a:r>
              <a:rPr lang="en-US" altLang="en-US" sz="2800" dirty="0"/>
              <a:t>RTT for Conservation of Mass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/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66291F55-C1FB-5000-6EFF-23D780185064}"/>
              </a:ext>
            </a:extLst>
          </p:cNvPr>
          <p:cNvSpPr txBox="1"/>
          <p:nvPr/>
        </p:nvSpPr>
        <p:spPr>
          <a:xfrm>
            <a:off x="221151" y="2672920"/>
            <a:ext cx="8594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a flow field with field variable value </a:t>
            </a:r>
            <a:r>
              <a:rPr lang="en-US" dirty="0">
                <a:sym typeface="Symbol" panose="05050102010706020507" pitchFamily="18" charset="2"/>
              </a:rPr>
              <a:t>=1 and substitute the same in above equation.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37DBE0A7-5EEC-5ECF-22AD-45B82FAA0D1C}"/>
                  </a:ext>
                </a:extLst>
              </p:cNvPr>
              <p:cNvSpPr txBox="1"/>
              <p:nvPr/>
            </p:nvSpPr>
            <p:spPr bwMode="auto">
              <a:xfrm>
                <a:off x="838200" y="3505200"/>
                <a:ext cx="7086600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37DBE0A7-5EEC-5ECF-22AD-45B82FAA0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200" y="3505200"/>
                <a:ext cx="7086600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0B87FC83-02EE-22C6-9DC3-90EB7D8494DD}"/>
                  </a:ext>
                </a:extLst>
              </p:cNvPr>
              <p:cNvSpPr txBox="1"/>
              <p:nvPr/>
            </p:nvSpPr>
            <p:spPr bwMode="auto">
              <a:xfrm>
                <a:off x="525951" y="4959350"/>
                <a:ext cx="8313249" cy="15938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 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2">
                <a:extLst>
                  <a:ext uri="{FF2B5EF4-FFF2-40B4-BE49-F238E27FC236}">
                    <a16:creationId xmlns:a16="http://schemas.microsoft.com/office/drawing/2014/main" id="{0B87FC83-02EE-22C6-9DC3-90EB7D849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951" y="4959350"/>
                <a:ext cx="8313249" cy="15938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41B73B0D-A7DE-1F7D-A3CF-67A345AD17D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B927C558-0CF1-36C0-F77A-94B842214F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EE93BD0E-B2EE-B58F-3F87-F9348FF419A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29DF3CA3-64CA-E809-5E2B-6CA1F56ECB1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3A665A0F-B3FE-17F8-82CE-FC25E10B913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DA3C140D-25E1-66EC-D471-5DF2FAA7CB3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EF73EBC3-16FD-C380-E6F3-6E4ACD9FB20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6C734A3F-FE54-30DD-B81C-50D4B56DD2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41E678E3-F835-152C-468F-455AE82F0F8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19A2CCA6-5D2E-21ED-4669-5A3B9259B0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44BC6D9A-CEB3-6274-4F2A-E1C327598A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AD5DB9D6-6A5B-B00A-4194-0B23148482A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2E36DB1D-D502-1DF4-30FE-AC995A70BA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93C928A0-86C8-6839-48BE-066442F2E4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524F183C-49A9-BD31-6DCB-FD941F32F2A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3CCF82AC-6C58-54A3-595C-B443B61BE2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8805FCD3-38D1-461D-D1DA-D56A8C7F69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E7EA19A5-F027-FBC9-B189-F25522F22E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B40A33D-07FF-A373-5D54-8EA22A2585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89E522F-24F4-DD21-5D29-56A13F27E521}"/>
                  </a:ext>
                </a:extLst>
              </p14:cNvPr>
              <p14:cNvContentPartPr/>
              <p14:nvPr/>
            </p14:nvContentPartPr>
            <p14:xfrm>
              <a:off x="2869920" y="3859200"/>
              <a:ext cx="5566680" cy="8614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89E522F-24F4-DD21-5D29-56A13F27E52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860560" y="3849840"/>
                <a:ext cx="5585400" cy="88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3969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D2BB55EC-0ED1-426E-0ACB-4B391E7E4A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76200"/>
            <a:ext cx="6707188" cy="1143000"/>
          </a:xfrm>
        </p:spPr>
        <p:txBody>
          <a:bodyPr/>
          <a:lstStyle/>
          <a:p>
            <a:r>
              <a:rPr lang="en-IN" altLang="en-US" sz="2800" dirty="0">
                <a:cs typeface="Times New Roman" panose="02020603050405020304" pitchFamily="18" charset="0"/>
              </a:rPr>
              <a:t>Wind Systems Interacting with A Wind Turbine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0FBC40D-AD94-59C0-1EDC-C3CA500248B0}"/>
              </a:ext>
            </a:extLst>
          </p:cNvPr>
          <p:cNvSpPr/>
          <p:nvPr/>
        </p:nvSpPr>
        <p:spPr>
          <a:xfrm>
            <a:off x="2209800" y="1440340"/>
            <a:ext cx="1752600" cy="3810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E53BB8-F125-AD6C-DC1E-FFBCDE8E833F}"/>
              </a:ext>
            </a:extLst>
          </p:cNvPr>
          <p:cNvSpPr/>
          <p:nvPr/>
        </p:nvSpPr>
        <p:spPr>
          <a:xfrm>
            <a:off x="4038600" y="3497740"/>
            <a:ext cx="1752600" cy="1828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pic>
        <p:nvPicPr>
          <p:cNvPr id="24" name="Picture 2">
            <a:extLst>
              <a:ext uri="{FF2B5EF4-FFF2-40B4-BE49-F238E27FC236}">
                <a16:creationId xmlns:a16="http://schemas.microsoft.com/office/drawing/2014/main" id="{FCBE076F-5BED-AF3D-E1CD-FD8DCD08FC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32000" contrast="46000"/>
          </a:blip>
          <a:srcRect/>
          <a:stretch>
            <a:fillRect/>
          </a:stretch>
        </p:blipFill>
        <p:spPr bwMode="auto">
          <a:xfrm>
            <a:off x="1082310" y="2052711"/>
            <a:ext cx="6851221" cy="376586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3" name="Flowchart: Direct Access Storage 22">
            <a:extLst>
              <a:ext uri="{FF2B5EF4-FFF2-40B4-BE49-F238E27FC236}">
                <a16:creationId xmlns:a16="http://schemas.microsoft.com/office/drawing/2014/main" id="{B35A2B87-D429-5FED-DBF4-7FA16971A7AD}"/>
              </a:ext>
            </a:extLst>
          </p:cNvPr>
          <p:cNvSpPr/>
          <p:nvPr/>
        </p:nvSpPr>
        <p:spPr bwMode="auto">
          <a:xfrm rot="20426399">
            <a:off x="1377635" y="1971265"/>
            <a:ext cx="7467600" cy="4054475"/>
          </a:xfrm>
          <a:prstGeom prst="flowChartMagneticDrum">
            <a:avLst/>
          </a:prstGeom>
          <a:noFill/>
          <a:ln w="79375" cap="flat" cmpd="dbl" algn="ctr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10800000" rev="0"/>
            </a:camera>
            <a:lightRig rig="threePt" dir="t"/>
          </a:scene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6" name="Arrow: Bent-Up 25">
            <a:extLst>
              <a:ext uri="{FF2B5EF4-FFF2-40B4-BE49-F238E27FC236}">
                <a16:creationId xmlns:a16="http://schemas.microsoft.com/office/drawing/2014/main" id="{8C42C440-2F01-3F6A-FB57-E27DC7799A63}"/>
              </a:ext>
            </a:extLst>
          </p:cNvPr>
          <p:cNvSpPr/>
          <p:nvPr/>
        </p:nvSpPr>
        <p:spPr bwMode="auto">
          <a:xfrm rot="19944880">
            <a:off x="3132004" y="1896702"/>
            <a:ext cx="777875" cy="1143000"/>
          </a:xfrm>
          <a:prstGeom prst="bent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" name="Arrow: Bent-Up 26">
            <a:extLst>
              <a:ext uri="{FF2B5EF4-FFF2-40B4-BE49-F238E27FC236}">
                <a16:creationId xmlns:a16="http://schemas.microsoft.com/office/drawing/2014/main" id="{A9263727-6005-9147-3372-4527033FCEE2}"/>
              </a:ext>
            </a:extLst>
          </p:cNvPr>
          <p:cNvSpPr/>
          <p:nvPr/>
        </p:nvSpPr>
        <p:spPr bwMode="auto">
          <a:xfrm rot="9658153">
            <a:off x="4771598" y="5493097"/>
            <a:ext cx="777875" cy="1143000"/>
          </a:xfrm>
          <a:prstGeom prst="bentUpArrow">
            <a:avLst/>
          </a:prstGeom>
          <a:solidFill>
            <a:srgbClr val="00B0F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79FEB3D-1D14-0C3E-548C-1C6DDD08483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9" descr="Logo usage Guidelines">
              <a:extLst>
                <a:ext uri="{FF2B5EF4-FFF2-40B4-BE49-F238E27FC236}">
                  <a16:creationId xmlns:a16="http://schemas.microsoft.com/office/drawing/2014/main" id="{D7F53E1C-5582-05BB-A661-7F81B1A644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A7F23BB4-FEAA-F595-CAB1-D8159C8EAFF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C9C77B00-8C2C-163E-14E7-8787A936EB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9A15AB9A-B33C-4DA6-24B9-803AAD837EE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264" name="Group 11263">
                    <a:extLst>
                      <a:ext uri="{FF2B5EF4-FFF2-40B4-BE49-F238E27FC236}">
                        <a16:creationId xmlns:a16="http://schemas.microsoft.com/office/drawing/2014/main" id="{2E458E4E-8FFD-B8B6-10F2-B7D4D55C29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75" name="Rectangle 10">
                      <a:extLst>
                        <a:ext uri="{FF2B5EF4-FFF2-40B4-BE49-F238E27FC236}">
                          <a16:creationId xmlns:a16="http://schemas.microsoft.com/office/drawing/2014/main" id="{C70379BE-214F-409C-4E91-9DD6505EC7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6" name="Rectangle 11">
                      <a:extLst>
                        <a:ext uri="{FF2B5EF4-FFF2-40B4-BE49-F238E27FC236}">
                          <a16:creationId xmlns:a16="http://schemas.microsoft.com/office/drawing/2014/main" id="{FB458940-53E2-2127-678D-59C89B2328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265" name="Group 11264">
                    <a:extLst>
                      <a:ext uri="{FF2B5EF4-FFF2-40B4-BE49-F238E27FC236}">
                        <a16:creationId xmlns:a16="http://schemas.microsoft.com/office/drawing/2014/main" id="{DFC8A3FB-8453-E62D-96C8-05B7899A2E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73" name="Rectangle 13">
                      <a:extLst>
                        <a:ext uri="{FF2B5EF4-FFF2-40B4-BE49-F238E27FC236}">
                          <a16:creationId xmlns:a16="http://schemas.microsoft.com/office/drawing/2014/main" id="{66421F03-1C64-CE68-99B7-D425429938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4" name="Rectangle 14">
                      <a:extLst>
                        <a:ext uri="{FF2B5EF4-FFF2-40B4-BE49-F238E27FC236}">
                          <a16:creationId xmlns:a16="http://schemas.microsoft.com/office/drawing/2014/main" id="{AFE083FF-1F8B-B4BE-BA68-B5D63EDC68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267" name="Group 11266">
                    <a:extLst>
                      <a:ext uri="{FF2B5EF4-FFF2-40B4-BE49-F238E27FC236}">
                        <a16:creationId xmlns:a16="http://schemas.microsoft.com/office/drawing/2014/main" id="{3302B448-759E-1F08-9108-D67E57BFD4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71" name="Rectangle 11270">
                      <a:extLst>
                        <a:ext uri="{FF2B5EF4-FFF2-40B4-BE49-F238E27FC236}">
                          <a16:creationId xmlns:a16="http://schemas.microsoft.com/office/drawing/2014/main" id="{A1315F7F-8F69-F1A6-E507-93712BEA95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2" name="Rectangle 11271">
                      <a:extLst>
                        <a:ext uri="{FF2B5EF4-FFF2-40B4-BE49-F238E27FC236}">
                          <a16:creationId xmlns:a16="http://schemas.microsoft.com/office/drawing/2014/main" id="{F3995B95-C483-8F53-2400-D8C2F7D23A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268" name="Group 18">
                    <a:extLst>
                      <a:ext uri="{FF2B5EF4-FFF2-40B4-BE49-F238E27FC236}">
                        <a16:creationId xmlns:a16="http://schemas.microsoft.com/office/drawing/2014/main" id="{0AC7CAFD-BC80-F2DF-71A2-1AD168F164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1269" name="Rectangle 19">
                      <a:extLst>
                        <a:ext uri="{FF2B5EF4-FFF2-40B4-BE49-F238E27FC236}">
                          <a16:creationId xmlns:a16="http://schemas.microsoft.com/office/drawing/2014/main" id="{71091892-ABFE-B1EA-10A9-62A92DC150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70" name="Rectangle 20">
                      <a:extLst>
                        <a:ext uri="{FF2B5EF4-FFF2-40B4-BE49-F238E27FC236}">
                          <a16:creationId xmlns:a16="http://schemas.microsoft.com/office/drawing/2014/main" id="{EC23FF48-DD60-D1D3-2145-00D95EDD3D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CFE45D01-BB30-D3E7-7FEF-41C226E4F9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0668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0BDA9E4-887D-7B51-31AB-08D0A8D023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28600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01EEC9-8529-FA53-F07D-1018E21F618C}"/>
                  </a:ext>
                </a:extLst>
              </p:cNvPr>
              <p:cNvSpPr txBox="1"/>
              <p:nvPr/>
            </p:nvSpPr>
            <p:spPr>
              <a:xfrm rot="479466">
                <a:off x="3866347" y="1226565"/>
                <a:ext cx="4682836" cy="12106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IN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𝑜𝑢𝑡𝑙𝑒</m:t>
                                  </m:r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601EEC9-8529-FA53-F07D-1018E21F61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479466">
                <a:off x="3866347" y="1226565"/>
                <a:ext cx="4682836" cy="121065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43EDC5-16C9-1506-712B-EC0CF107DD9A}"/>
                  </a:ext>
                </a:extLst>
              </p:cNvPr>
              <p:cNvSpPr txBox="1"/>
              <p:nvPr/>
            </p:nvSpPr>
            <p:spPr>
              <a:xfrm rot="20219963">
                <a:off x="123436" y="3095338"/>
                <a:ext cx="3264881" cy="12625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nary>
                            <m:naryPr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843EDC5-16C9-1506-712B-EC0CF107D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20219963">
                <a:off x="123436" y="3095338"/>
                <a:ext cx="3264881" cy="12625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992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  <p:bldP spid="4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>
            <a:extLst>
              <a:ext uri="{FF2B5EF4-FFF2-40B4-BE49-F238E27FC236}">
                <a16:creationId xmlns:a16="http://schemas.microsoft.com/office/drawing/2014/main" id="{140583B2-FDE2-C381-2D20-9B1CA7364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Conservation of Linear Momentum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A63A3-1ECB-653B-44AC-45242C863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8507412" cy="3581400"/>
          </a:xfrm>
        </p:spPr>
        <p:txBody>
          <a:bodyPr/>
          <a:lstStyle/>
          <a:p>
            <a:r>
              <a:rPr lang="en-US" altLang="en-US" sz="2400" dirty="0"/>
              <a:t>The momentum equation in integral form applied to a control volume determines the integral flow quantities such as blade lift, drag forces, average pressure. </a:t>
            </a:r>
          </a:p>
          <a:p>
            <a:r>
              <a:rPr lang="en-US" altLang="en-US" sz="2400" dirty="0"/>
              <a:t>The motion of a control mass is described by Newton’s second law of motion which states that mass times acceleration is the sum of all external forces acting on the system. </a:t>
            </a:r>
          </a:p>
          <a:p>
            <a:r>
              <a:rPr lang="en-US" altLang="en-US" sz="2400" dirty="0"/>
              <a:t>These forces are identified as electrodynamic, electrostatic, and magnetic forces, viscous forces, gravitational forces ….</a:t>
            </a:r>
          </a:p>
          <a:p>
            <a:r>
              <a:rPr lang="en-US" altLang="en-US" sz="2400" dirty="0"/>
              <a:t>For a control mass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A4D1DC63-C5D1-A95F-DBFF-F202E568A510}"/>
                  </a:ext>
                </a:extLst>
              </p:cNvPr>
              <p:cNvSpPr txBox="1"/>
              <p:nvPr/>
            </p:nvSpPr>
            <p:spPr bwMode="auto">
              <a:xfrm>
                <a:off x="3248025" y="4572000"/>
                <a:ext cx="5057775" cy="9585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f>
                      <m:f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d>
                              <m:d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acc>
                                  <m:accPr>
                                    <m:chr m:val="⃗"/>
                                    <m:ctrlP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IN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num>
                      <m:den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IN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𝐵𝑜𝑑𝑦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𝑠𝑢𝑟𝑓𝑎𝑐𝑒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1512" name="Object 8">
                <a:extLst>
                  <a:ext uri="{FF2B5EF4-FFF2-40B4-BE49-F238E27FC236}">
                    <a16:creationId xmlns:a16="http://schemas.microsoft.com/office/drawing/2014/main" id="{A4D1DC63-C5D1-A95F-DBFF-F202E568A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48025" y="4572000"/>
                <a:ext cx="5057775" cy="9585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BD8AEFD5-CA60-719F-0A76-E3AB41450D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5410200"/>
            <a:ext cx="81534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This equation  is valid for a closed system with a system boundary that may undergo deformation, rotation, expansion or compression.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EE4454-EE8A-C7F6-686B-C35D1EC79B1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2" name="Picture 21" descr="Logo usage Guidelines">
              <a:extLst>
                <a:ext uri="{FF2B5EF4-FFF2-40B4-BE49-F238E27FC236}">
                  <a16:creationId xmlns:a16="http://schemas.microsoft.com/office/drawing/2014/main" id="{B5E69E36-1541-F8E2-4C14-680F74CE07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3" name="Group 38">
              <a:extLst>
                <a:ext uri="{FF2B5EF4-FFF2-40B4-BE49-F238E27FC236}">
                  <a16:creationId xmlns:a16="http://schemas.microsoft.com/office/drawing/2014/main" id="{BA1AFDEF-EEA9-7B3F-8960-1B88CFB592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19">
                <a:extLst>
                  <a:ext uri="{FF2B5EF4-FFF2-40B4-BE49-F238E27FC236}">
                    <a16:creationId xmlns:a16="http://schemas.microsoft.com/office/drawing/2014/main" id="{C1670AD9-1E68-8D12-22AD-0090190ACA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6B55A9CD-5E71-827D-2B06-CEE92F5C29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C4AEF51-F735-6F19-A573-E9F24B8F78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510" name="Rectangle 10">
                      <a:extLst>
                        <a:ext uri="{FF2B5EF4-FFF2-40B4-BE49-F238E27FC236}">
                          <a16:creationId xmlns:a16="http://schemas.microsoft.com/office/drawing/2014/main" id="{B5245AE3-05C8-4FE7-896F-0AA91DC943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11" name="Rectangle 11">
                      <a:extLst>
                        <a:ext uri="{FF2B5EF4-FFF2-40B4-BE49-F238E27FC236}">
                          <a16:creationId xmlns:a16="http://schemas.microsoft.com/office/drawing/2014/main" id="{EF2BDF82-8EB4-A9B2-108D-1B29985D290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9F172677-2619-C857-7383-1F2923761E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1508" name="Rectangle 13">
                      <a:extLst>
                        <a:ext uri="{FF2B5EF4-FFF2-40B4-BE49-F238E27FC236}">
                          <a16:creationId xmlns:a16="http://schemas.microsoft.com/office/drawing/2014/main" id="{2A7B91BA-7FEB-865C-113C-A523D215902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9" name="Rectangle 14">
                      <a:extLst>
                        <a:ext uri="{FF2B5EF4-FFF2-40B4-BE49-F238E27FC236}">
                          <a16:creationId xmlns:a16="http://schemas.microsoft.com/office/drawing/2014/main" id="{651E9132-AB5A-6D7F-5CA0-93E6A9BCDB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1827A5F-151A-3212-D549-74C3D9A7B59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506" name="Rectangle 21505">
                      <a:extLst>
                        <a:ext uri="{FF2B5EF4-FFF2-40B4-BE49-F238E27FC236}">
                          <a16:creationId xmlns:a16="http://schemas.microsoft.com/office/drawing/2014/main" id="{5DCD566C-6861-1E1A-CC9A-279106214B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7" name="Rectangle 21506">
                      <a:extLst>
                        <a:ext uri="{FF2B5EF4-FFF2-40B4-BE49-F238E27FC236}">
                          <a16:creationId xmlns:a16="http://schemas.microsoft.com/office/drawing/2014/main" id="{CD761F0E-58E2-B3A2-9F4B-27BA55A25C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A2991489-FB91-E360-E7A9-27EB11AA529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1504" name="Rectangle 19">
                      <a:extLst>
                        <a:ext uri="{FF2B5EF4-FFF2-40B4-BE49-F238E27FC236}">
                          <a16:creationId xmlns:a16="http://schemas.microsoft.com/office/drawing/2014/main" id="{044CDF5F-7EFA-58CB-D368-61FFFAC47A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505" name="Rectangle 20">
                      <a:extLst>
                        <a:ext uri="{FF2B5EF4-FFF2-40B4-BE49-F238E27FC236}">
                          <a16:creationId xmlns:a16="http://schemas.microsoft.com/office/drawing/2014/main" id="{12423E9C-0A1A-A349-374A-5193B2615A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FDC7530E-9EDD-8406-666E-BE375BCFCB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FF13D1B-FDB5-044D-D439-C7A5EADE086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512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8993C78-9708-6890-8076-66542A2BB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81000"/>
            <a:ext cx="7772400" cy="685800"/>
          </a:xfrm>
        </p:spPr>
        <p:txBody>
          <a:bodyPr/>
          <a:lstStyle/>
          <a:p>
            <a:r>
              <a:rPr lang="en-US" altLang="en-US" sz="2800" dirty="0"/>
              <a:t>Balance of Momentum for Fluid Flow </a:t>
            </a:r>
          </a:p>
        </p:txBody>
      </p:sp>
      <p:sp>
        <p:nvSpPr>
          <p:cNvPr id="13315" name="Content Placeholder 2">
            <a:extLst>
              <a:ext uri="{FF2B5EF4-FFF2-40B4-BE49-F238E27FC236}">
                <a16:creationId xmlns:a16="http://schemas.microsoft.com/office/drawing/2014/main" id="{23ABDC6F-4CE1-0273-C1BE-98E94B9D3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675" y="1462454"/>
            <a:ext cx="8594725" cy="4495800"/>
          </a:xfrm>
        </p:spPr>
        <p:txBody>
          <a:bodyPr/>
          <a:lstStyle/>
          <a:p>
            <a:r>
              <a:rPr lang="en-US" altLang="en-US" sz="2400" dirty="0"/>
              <a:t>In a flow, there is no closed system with a defined system boundary. </a:t>
            </a:r>
          </a:p>
          <a:p>
            <a:r>
              <a:rPr lang="en-US" altLang="en-US" sz="2400" dirty="0"/>
              <a:t>The mass is continuously flowing from one point to another point</a:t>
            </a:r>
            <a:r>
              <a:rPr lang="en-US" altLang="en-US" sz="2400" i="1" dirty="0"/>
              <a:t>. </a:t>
            </a:r>
          </a:p>
          <a:p>
            <a:r>
              <a:rPr lang="en-US" altLang="en-US" sz="2400" dirty="0"/>
              <a:t>Thus, in general, we deal with mass flow rate rather than mass. </a:t>
            </a:r>
          </a:p>
          <a:p>
            <a:r>
              <a:rPr lang="en-US" altLang="en-US" sz="2400" dirty="0"/>
              <a:t>Consequently, the previous equation  must be modified in such a way that it is applicable to a predefined control volume with mass flow rate passing through it. </a:t>
            </a:r>
          </a:p>
          <a:p>
            <a:r>
              <a:rPr lang="en-US" altLang="en-US" sz="2400" dirty="0"/>
              <a:t>This requires applying the Reynolds transport theorem to a control volume.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D5718ED-BE7C-9F64-20B1-D9DC26EC8C8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0C1A2B76-8CCC-DF76-4926-D9FCC96A01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526D015E-E4DB-1554-C184-59856DB37A4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6E927A6A-1E46-CEBE-B6D8-7424D74B42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2A466E4A-C6C2-B92C-F19C-DE0F572E15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23B550CA-7AD7-1A5A-CD4C-FA8D0F626E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3557" name="Rectangle 10">
                      <a:extLst>
                        <a:ext uri="{FF2B5EF4-FFF2-40B4-BE49-F238E27FC236}">
                          <a16:creationId xmlns:a16="http://schemas.microsoft.com/office/drawing/2014/main" id="{D7709D83-E8F6-5D53-F7EC-B481AFCC85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58" name="Rectangle 11">
                      <a:extLst>
                        <a:ext uri="{FF2B5EF4-FFF2-40B4-BE49-F238E27FC236}">
                          <a16:creationId xmlns:a16="http://schemas.microsoft.com/office/drawing/2014/main" id="{0D7633C9-D9D9-CB16-1AF7-55EA91B0F0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ED1FA0C2-F114-8360-26F4-CC8D6CA12C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555" name="Rectangle 13">
                      <a:extLst>
                        <a:ext uri="{FF2B5EF4-FFF2-40B4-BE49-F238E27FC236}">
                          <a16:creationId xmlns:a16="http://schemas.microsoft.com/office/drawing/2014/main" id="{B74016E4-379B-B8D5-EB80-49668CCDCE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56" name="Rectangle 14">
                      <a:extLst>
                        <a:ext uri="{FF2B5EF4-FFF2-40B4-BE49-F238E27FC236}">
                          <a16:creationId xmlns:a16="http://schemas.microsoft.com/office/drawing/2014/main" id="{CF299E7E-9059-32C4-E57A-266ABA0849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6FC77A6-A814-53CE-BD39-ECB52EB697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3552" name="Rectangle 23551">
                      <a:extLst>
                        <a:ext uri="{FF2B5EF4-FFF2-40B4-BE49-F238E27FC236}">
                          <a16:creationId xmlns:a16="http://schemas.microsoft.com/office/drawing/2014/main" id="{D9E0063A-F7F2-D0D5-4BB5-7D11F8AFDB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553" name="Rectangle 23552">
                      <a:extLst>
                        <a:ext uri="{FF2B5EF4-FFF2-40B4-BE49-F238E27FC236}">
                          <a16:creationId xmlns:a16="http://schemas.microsoft.com/office/drawing/2014/main" id="{E2272806-41C6-D891-E5F4-3B0F871A4A8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2B91AF02-2CAC-517C-290E-CBA28DEA1D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05E6B6A0-D299-2A11-2A2D-8B407D82800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ED30A284-FF1B-B6B5-4BE2-E0FDEAE83ED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11C4FED1-CFC8-8077-AEAA-576D3F602A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12B641E-FCAA-71EA-864D-C01F96B8D8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6711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475" y="76200"/>
            <a:ext cx="6105525" cy="1143000"/>
          </a:xfrm>
        </p:spPr>
        <p:txBody>
          <a:bodyPr/>
          <a:lstStyle/>
          <a:p>
            <a:r>
              <a:rPr lang="en-US" altLang="en-US" sz="2800" dirty="0"/>
              <a:t>RTT for Conservation of Momentum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/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FC5B7CFF-9C92-4A7F-A818-B25DBB199B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1295400"/>
                <a:ext cx="8594725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291F55-C1FB-5000-6EFF-23D780185064}"/>
                  </a:ext>
                </a:extLst>
              </p:cNvPr>
              <p:cNvSpPr txBox="1"/>
              <p:nvPr/>
            </p:nvSpPr>
            <p:spPr>
              <a:xfrm>
                <a:off x="221151" y="2672920"/>
                <a:ext cx="859472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Consider a flow field with field variable value </a:t>
                </a:r>
                <a:r>
                  <a:rPr lang="en-US" dirty="0">
                    <a:sym typeface="Symbol" panose="05050102010706020507" pitchFamily="18" charset="2"/>
                  </a:rPr>
                  <a:t>=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𝑣</m:t>
                        </m:r>
                      </m:e>
                    </m:acc>
                  </m:oMath>
                </a14:m>
                <a:r>
                  <a:rPr lang="en-US" dirty="0">
                    <a:sym typeface="Symbol" panose="05050102010706020507" pitchFamily="18" charset="2"/>
                  </a:rPr>
                  <a:t> and substitute the same in above equation.</a:t>
                </a:r>
                <a:endParaRPr lang="en-IN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66291F55-C1FB-5000-6EFF-23D7801850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151" y="2672920"/>
                <a:ext cx="8594725" cy="830997"/>
              </a:xfrm>
              <a:prstGeom prst="rect">
                <a:avLst/>
              </a:prstGeom>
              <a:blipFill>
                <a:blip r:embed="rId4"/>
                <a:stretch>
                  <a:fillRect l="-1064" t="-10219" r="-1915" b="-1532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37DBE0A7-5EEC-5ECF-22AD-45B82FAA0D1C}"/>
                  </a:ext>
                </a:extLst>
              </p:cNvPr>
              <p:cNvSpPr txBox="1"/>
              <p:nvPr/>
            </p:nvSpPr>
            <p:spPr bwMode="auto">
              <a:xfrm>
                <a:off x="914400" y="3606800"/>
                <a:ext cx="7086600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d>
                                    <m:dPr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  <m:acc>
                                        <m:accPr>
                                          <m:chr m:val="⃗"/>
                                          <m:ctrlPr>
                                            <a:rPr lang="en-US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</m:acc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6">
                <a:extLst>
                  <a:ext uri="{FF2B5EF4-FFF2-40B4-BE49-F238E27FC236}">
                    <a16:creationId xmlns:a16="http://schemas.microsoft.com/office/drawing/2014/main" id="{37DBE0A7-5EEC-5ECF-22AD-45B82FAA0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3606800"/>
                <a:ext cx="7086600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/>
              <p:nvPr/>
            </p:nvSpPr>
            <p:spPr bwMode="auto">
              <a:xfrm>
                <a:off x="304800" y="50546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𝐵𝑜𝑑𝑦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IN" dirty="0">
                                  <a:solidFill>
                                    <a:srgbClr val="000000"/>
                                  </a:solidFill>
                                </a:rPr>
                                <m:t> 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𝑠𝑢𝑟𝑓𝑎𝑐𝑒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054600"/>
                <a:ext cx="8511076" cy="1041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488B049-EA8E-D916-F04F-E4E49A1B846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4" descr="Logo usage Guidelines">
              <a:extLst>
                <a:ext uri="{FF2B5EF4-FFF2-40B4-BE49-F238E27FC236}">
                  <a16:creationId xmlns:a16="http://schemas.microsoft.com/office/drawing/2014/main" id="{FEE632C5-F443-1DCD-491B-C8ABFFD27A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A87173A8-A462-CE65-4452-F2E87884A6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29F1C547-244E-8038-6DEF-A5AF62464E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C5B37C7C-3CC9-13C9-93AD-9B36660F724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F51DEFF-CB33-1015-429F-3635C1D4F16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F0EACD0F-A8FB-F4E2-7964-B2F25F1E46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491F743D-DD94-C571-0A79-F2667CC7F3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4B51860-F70A-ADA3-B420-954F8B83AD7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374D6CD6-A899-BFAB-5BEB-A7FE6DAA58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002D37EC-9413-644B-1DF6-BE084227BC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A4A19C1E-04CB-AFFD-3848-3D1B9E6393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A1E134A0-3E08-1DCF-9EC9-92AA45D2E8E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63C9B1F0-E834-1ADA-628C-F7228DF595B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37F9CC2A-E8F4-B3B6-3323-AE92D61CDF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6529382E-1B28-576E-E1F8-2696F55135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DD1D81A6-CFA7-EF20-458D-AD63D75087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A2090428-87FC-568B-43F8-D4C9693C93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3B5A2D0-4B85-55EF-6AB4-1EB67AB991E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05715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15" y="152400"/>
            <a:ext cx="6010633" cy="1143000"/>
          </a:xfrm>
        </p:spPr>
        <p:txBody>
          <a:bodyPr/>
          <a:lstStyle/>
          <a:p>
            <a:r>
              <a:rPr lang="en-US" altLang="en-US" sz="2800" dirty="0"/>
              <a:t>Vector form of  Conservation of Momentum for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/>
              <p:nvPr/>
            </p:nvSpPr>
            <p:spPr bwMode="auto">
              <a:xfrm>
                <a:off x="404324" y="14732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𝐵𝑜𝑑𝑦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IN" dirty="0">
                                  <a:solidFill>
                                    <a:srgbClr val="000000"/>
                                  </a:solidFill>
                                </a:rPr>
                                <m:t> 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𝑠𝑢𝑟𝑓𝑎𝑐𝑒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4324" y="1473200"/>
                <a:ext cx="8511076" cy="10414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4AC51845-87A7-5FDF-D6A1-78D2BC4FE9E0}"/>
                  </a:ext>
                </a:extLst>
              </p:cNvPr>
              <p:cNvSpPr txBox="1"/>
              <p:nvPr/>
            </p:nvSpPr>
            <p:spPr bwMode="auto">
              <a:xfrm>
                <a:off x="1760049" y="2540000"/>
                <a:ext cx="5250351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acc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e>
                                  </m:acc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acc>
                                    <m:accPr>
                                      <m:chr m:val="̂"/>
                                      <m:ctrlP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6">
                <a:extLst>
                  <a:ext uri="{FF2B5EF4-FFF2-40B4-BE49-F238E27FC236}">
                    <a16:creationId xmlns:a16="http://schemas.microsoft.com/office/drawing/2014/main" id="{4AC51845-87A7-5FDF-D6A1-78D2BC4FE9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0049" y="2540000"/>
                <a:ext cx="5250351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85B4E186-20D9-3B81-12A4-206B927134D1}"/>
                  </a:ext>
                </a:extLst>
              </p:cNvPr>
              <p:cNvSpPr txBox="1"/>
              <p:nvPr/>
            </p:nvSpPr>
            <p:spPr bwMode="auto">
              <a:xfrm>
                <a:off x="304800" y="3835400"/>
                <a:ext cx="870267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∬"/>
                        <m:limLoc m:val="undOvr"/>
                        <m:supHide m:val="on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𝑒𝑥𝑖𝑡</m:t>
                            </m:r>
                          </m:sub>
                        </m:sSub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acc>
                          <m:accPr>
                            <m:chr m:val="⃗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acc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acc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</m:acc>
                          </m:e>
                        </m:d>
                      </m:e>
                    </m:nary>
                  </m:oMath>
                </a14:m>
                <a:r>
                  <a:rPr lang="en-IN" dirty="0"/>
                  <a:t>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∬"/>
                        <m:limLoc m:val="undOvr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𝑒𝑥𝑖𝑡</m:t>
                            </m:r>
                          </m:sub>
                        </m:sSub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</m:t>
                            </m:r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</m:t>
                            </m:r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  <m:acc>
                              <m:accPr>
                                <m:chr m:val="̂"/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</m:d>
                        <m:d>
                          <m:d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𝑢𝑑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𝑣𝑑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𝑤𝑑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23" name="Object 6">
                <a:extLst>
                  <a:ext uri="{FF2B5EF4-FFF2-40B4-BE49-F238E27FC236}">
                    <a16:creationId xmlns:a16="http://schemas.microsoft.com/office/drawing/2014/main" id="{85B4E186-20D9-3B81-12A4-206B927134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3835400"/>
                <a:ext cx="8702675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82848EE-E7D2-0FC9-DCAA-B6ED60EDAED6}"/>
                  </a:ext>
                </a:extLst>
              </p:cNvPr>
              <p:cNvSpPr txBox="1"/>
              <p:nvPr/>
            </p:nvSpPr>
            <p:spPr>
              <a:xfrm>
                <a:off x="2466504" y="4570478"/>
                <a:ext cx="4086696" cy="19827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𝑢𝑑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  <m:e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  <m:e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r>
                  <a:rPr lang="en-IN" dirty="0"/>
                  <a:t>  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82848EE-E7D2-0FC9-DCAA-B6ED60EDAE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6504" y="4570478"/>
                <a:ext cx="4086696" cy="19827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41B3708F-2DF9-475E-CE24-4662EE9605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08CBF92F-3CD8-1839-D1EE-7762306EE1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3B240BF6-6F2B-4826-8BB4-4F7EA64303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8D526BF1-6D9B-E478-CF78-938A4AD632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060656F-5CB5-7805-4ADF-9B851526D1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F40CD4D-392C-37F3-6B9B-174A16254A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5" name="Rectangle 10">
                      <a:extLst>
                        <a:ext uri="{FF2B5EF4-FFF2-40B4-BE49-F238E27FC236}">
                          <a16:creationId xmlns:a16="http://schemas.microsoft.com/office/drawing/2014/main" id="{44EFC1A6-78BC-966C-6F87-FADFACA6E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6" name="Rectangle 11">
                      <a:extLst>
                        <a:ext uri="{FF2B5EF4-FFF2-40B4-BE49-F238E27FC236}">
                          <a16:creationId xmlns:a16="http://schemas.microsoft.com/office/drawing/2014/main" id="{E3200E83-A791-60C9-710E-31F4C99204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D4704EFA-0727-F01D-14D7-0589A97D6E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3" name="Rectangle 13">
                      <a:extLst>
                        <a:ext uri="{FF2B5EF4-FFF2-40B4-BE49-F238E27FC236}">
                          <a16:creationId xmlns:a16="http://schemas.microsoft.com/office/drawing/2014/main" id="{F4AA336C-7282-BE9A-DE67-AC2723C111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4" name="Rectangle 14">
                      <a:extLst>
                        <a:ext uri="{FF2B5EF4-FFF2-40B4-BE49-F238E27FC236}">
                          <a16:creationId xmlns:a16="http://schemas.microsoft.com/office/drawing/2014/main" id="{43FA2919-76D0-6733-AA73-20404760CF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9216">
                    <a:extLst>
                      <a:ext uri="{FF2B5EF4-FFF2-40B4-BE49-F238E27FC236}">
                        <a16:creationId xmlns:a16="http://schemas.microsoft.com/office/drawing/2014/main" id="{276D73BD-98CB-51F7-A9F3-2588893947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8ACFC4B7-3F6F-3D96-63CE-0E85D792C0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2" name="Rectangle 9221">
                      <a:extLst>
                        <a:ext uri="{FF2B5EF4-FFF2-40B4-BE49-F238E27FC236}">
                          <a16:creationId xmlns:a16="http://schemas.microsoft.com/office/drawing/2014/main" id="{3E9B5730-869D-B4AF-8D96-B4538FB951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8" name="Group 18">
                    <a:extLst>
                      <a:ext uri="{FF2B5EF4-FFF2-40B4-BE49-F238E27FC236}">
                        <a16:creationId xmlns:a16="http://schemas.microsoft.com/office/drawing/2014/main" id="{BD7361E4-8ECF-DBF0-046D-D07BF7B995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9" name="Rectangle 19">
                      <a:extLst>
                        <a:ext uri="{FF2B5EF4-FFF2-40B4-BE49-F238E27FC236}">
                          <a16:creationId xmlns:a16="http://schemas.microsoft.com/office/drawing/2014/main" id="{9618E0E6-BDA1-616E-72E7-D842B3F355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0" name="Rectangle 20">
                      <a:extLst>
                        <a:ext uri="{FF2B5EF4-FFF2-40B4-BE49-F238E27FC236}">
                          <a16:creationId xmlns:a16="http://schemas.microsoft.com/office/drawing/2014/main" id="{A8060965-8851-5388-FA26-241505A36A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8461B049-AB09-E821-322C-28E617A5B6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5C50423-ADD6-F81B-4AFD-CDABD4688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4089A6C-0F99-CC27-3AA0-BAA06F4F185A}"/>
                  </a:ext>
                </a:extLst>
              </p14:cNvPr>
              <p14:cNvContentPartPr/>
              <p14:nvPr/>
            </p14:nvContentPartPr>
            <p14:xfrm>
              <a:off x="640080" y="2332080"/>
              <a:ext cx="5743800" cy="44197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4089A6C-0F99-CC27-3AA0-BAA06F4F185A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30720" y="2322720"/>
                <a:ext cx="5762520" cy="4438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308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3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15" y="152400"/>
            <a:ext cx="6010633" cy="1143000"/>
          </a:xfrm>
        </p:spPr>
        <p:txBody>
          <a:bodyPr/>
          <a:lstStyle/>
          <a:p>
            <a:r>
              <a:rPr lang="en-US" altLang="en-US" sz="2800" dirty="0"/>
              <a:t>Vector form of  Conservation of Momentum for Fluid Flows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1B3708F-2DF9-475E-CE24-4662EE9605C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4" name="Picture 23" descr="Logo usage Guidelines">
              <a:extLst>
                <a:ext uri="{FF2B5EF4-FFF2-40B4-BE49-F238E27FC236}">
                  <a16:creationId xmlns:a16="http://schemas.microsoft.com/office/drawing/2014/main" id="{08CBF92F-3CD8-1839-D1EE-7762306EE1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3B240BF6-6F2B-4826-8BB4-4F7EA643038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8D526BF1-6D9B-E478-CF78-938A4AD632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D060656F-5CB5-7805-4ADF-9B851526D1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BF40CD4D-392C-37F3-6B9B-174A16254A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5" name="Rectangle 10">
                      <a:extLst>
                        <a:ext uri="{FF2B5EF4-FFF2-40B4-BE49-F238E27FC236}">
                          <a16:creationId xmlns:a16="http://schemas.microsoft.com/office/drawing/2014/main" id="{44EFC1A6-78BC-966C-6F87-FADFACA6EA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6" name="Rectangle 11">
                      <a:extLst>
                        <a:ext uri="{FF2B5EF4-FFF2-40B4-BE49-F238E27FC236}">
                          <a16:creationId xmlns:a16="http://schemas.microsoft.com/office/drawing/2014/main" id="{E3200E83-A791-60C9-710E-31F4C99204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D4704EFA-0727-F01D-14D7-0589A97D6EA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3" name="Rectangle 13">
                      <a:extLst>
                        <a:ext uri="{FF2B5EF4-FFF2-40B4-BE49-F238E27FC236}">
                          <a16:creationId xmlns:a16="http://schemas.microsoft.com/office/drawing/2014/main" id="{F4AA336C-7282-BE9A-DE67-AC2723C111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4" name="Rectangle 14">
                      <a:extLst>
                        <a:ext uri="{FF2B5EF4-FFF2-40B4-BE49-F238E27FC236}">
                          <a16:creationId xmlns:a16="http://schemas.microsoft.com/office/drawing/2014/main" id="{43FA2919-76D0-6733-AA73-20404760CF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9216">
                    <a:extLst>
                      <a:ext uri="{FF2B5EF4-FFF2-40B4-BE49-F238E27FC236}">
                        <a16:creationId xmlns:a16="http://schemas.microsoft.com/office/drawing/2014/main" id="{276D73BD-98CB-51F7-A9F3-2588893947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8ACFC4B7-3F6F-3D96-63CE-0E85D792C0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2" name="Rectangle 9221">
                      <a:extLst>
                        <a:ext uri="{FF2B5EF4-FFF2-40B4-BE49-F238E27FC236}">
                          <a16:creationId xmlns:a16="http://schemas.microsoft.com/office/drawing/2014/main" id="{3E9B5730-869D-B4AF-8D96-B4538FB951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8" name="Group 18">
                    <a:extLst>
                      <a:ext uri="{FF2B5EF4-FFF2-40B4-BE49-F238E27FC236}">
                        <a16:creationId xmlns:a16="http://schemas.microsoft.com/office/drawing/2014/main" id="{BD7361E4-8ECF-DBF0-046D-D07BF7B995C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9" name="Rectangle 19">
                      <a:extLst>
                        <a:ext uri="{FF2B5EF4-FFF2-40B4-BE49-F238E27FC236}">
                          <a16:creationId xmlns:a16="http://schemas.microsoft.com/office/drawing/2014/main" id="{9618E0E6-BDA1-616E-72E7-D842B3F355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0" name="Rectangle 20">
                      <a:extLst>
                        <a:ext uri="{FF2B5EF4-FFF2-40B4-BE49-F238E27FC236}">
                          <a16:creationId xmlns:a16="http://schemas.microsoft.com/office/drawing/2014/main" id="{A8060965-8851-5388-FA26-241505A36A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0" name="Rectangle 21">
                  <a:extLst>
                    <a:ext uri="{FF2B5EF4-FFF2-40B4-BE49-F238E27FC236}">
                      <a16:creationId xmlns:a16="http://schemas.microsoft.com/office/drawing/2014/main" id="{8461B049-AB09-E821-322C-28E617A5B6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5C50423-ADD6-F81B-4AFD-CDABD468843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9487955-DEA8-945C-6E71-5D724342CACA}"/>
                  </a:ext>
                </a:extLst>
              </p:cNvPr>
              <p:cNvSpPr txBox="1"/>
              <p:nvPr/>
            </p:nvSpPr>
            <p:spPr>
              <a:xfrm>
                <a:off x="1945125" y="3962400"/>
                <a:ext cx="5342016" cy="14749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N" dirty="0">
                    <a:ea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IN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d>
                              <m:dPr>
                                <m:ctrlPr>
                                  <a:rPr lang="en-IN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IN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𝑢𝑣𝑑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𝑢𝑤𝑑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d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e>
                            </m:ac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e>
                          <m:e>
                            <m:d>
                              <m:d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𝑣𝑢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US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𝑤𝑑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d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</m:e>
                            </m:acc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+</m:t>
                            </m:r>
                          </m:e>
                          <m:e>
                            <m:d>
                              <m:dPr>
                                <m:ctrlPr>
                                  <a:rPr lang="en-I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𝑤𝑢</m:t>
                                </m:r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𝑣𝑑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sSup>
                                  <m:sSupPr>
                                    <m:ctrlPr>
                                      <a:rPr lang="en-I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𝐴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sub>
                                </m:sSub>
                              </m:e>
                            </m:d>
                            <m:acc>
                              <m:accPr>
                                <m:chr m:val="̂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</m:acc>
                          </m:e>
                        </m:eqArr>
                      </m:e>
                    </m:d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9487955-DEA8-945C-6E71-5D724342CA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125" y="3962400"/>
                <a:ext cx="5342016" cy="1474956"/>
              </a:xfrm>
              <a:prstGeom prst="rect">
                <a:avLst/>
              </a:prstGeom>
              <a:blipFill>
                <a:blip r:embed="rId4"/>
                <a:stretch>
                  <a:fillRect l="-17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820687-2666-D1F0-B637-14C9B20E473E}"/>
                  </a:ext>
                </a:extLst>
              </p:cNvPr>
              <p:cNvSpPr txBox="1"/>
              <p:nvPr/>
            </p:nvSpPr>
            <p:spPr>
              <a:xfrm>
                <a:off x="3124200" y="1511516"/>
                <a:ext cx="4086696" cy="19827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IN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   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   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𝑢𝑑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</m:sub>
                            </m:sSub>
                          </m:e>
                          <m:e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𝑦</m:t>
                                </m:r>
                              </m:sub>
                            </m:sSub>
                          </m:e>
                          <m:e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𝐴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e>
                        </m:eqArr>
                      </m:e>
                    </m:d>
                  </m:oMath>
                </a14:m>
                <a:r>
                  <a:rPr lang="en-IN" dirty="0"/>
                  <a:t>  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E820687-2666-D1F0-B637-14C9B20E47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4200" y="1511516"/>
                <a:ext cx="4086696" cy="198272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277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601" y="102079"/>
            <a:ext cx="6153318" cy="1143000"/>
          </a:xfrm>
        </p:spPr>
        <p:txBody>
          <a:bodyPr/>
          <a:lstStyle/>
          <a:p>
            <a:r>
              <a:rPr lang="en-US" altLang="en-US" sz="2800" dirty="0"/>
              <a:t>Vector form of  Conservation of Momentum for Fluid Flows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/>
              <p:nvPr/>
            </p:nvSpPr>
            <p:spPr bwMode="auto">
              <a:xfrm>
                <a:off x="328124" y="13716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𝐵𝑜𝑑𝑦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IN" dirty="0">
                                  <a:solidFill>
                                    <a:srgbClr val="000000"/>
                                  </a:solidFill>
                                </a:rPr>
                                <m:t> </m:t>
                              </m:r>
                              <m:nary>
                                <m:naryPr>
                                  <m:chr m:val="∑"/>
                                  <m:subHide m:val="on"/>
                                  <m:supHide m:val="on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/>
                                <m:sup/>
                                <m:e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acc>
                                        <m:accPr>
                                          <m:chr m:val="⃗"/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𝐹</m:t>
                                          </m:r>
                                        </m:e>
                                      </m:acc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𝑠𝑢𝑟𝑓𝑎𝑐𝑒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m:rPr>
                                  <m:nor/>
                                </m:rPr>
                                <a:rPr lang="en-IN" dirty="0"/>
                                <m:t> 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3" name="Object 6">
                <a:extLst>
                  <a:ext uri="{FF2B5EF4-FFF2-40B4-BE49-F238E27FC236}">
                    <a16:creationId xmlns:a16="http://schemas.microsoft.com/office/drawing/2014/main" id="{5E849B67-EB02-502C-936F-CB632D4241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124" y="1371600"/>
                <a:ext cx="8511076" cy="10414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D1457D45-78CE-3DD7-91F7-C1B1AD9B4EBB}"/>
                  </a:ext>
                </a:extLst>
              </p:cNvPr>
              <p:cNvSpPr txBox="1"/>
              <p:nvPr/>
            </p:nvSpPr>
            <p:spPr bwMode="auto">
              <a:xfrm>
                <a:off x="914400" y="2844800"/>
                <a:ext cx="685493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𝐵𝑜𝑑𝑦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IN" dirty="0"/>
                  <a:t>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𝐵𝑜𝑑𝑦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</m:nary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𝐵𝑜𝑑𝑦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nary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𝐵𝑜𝑑𝑦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nary>
                  </m:oMath>
                </a14:m>
                <a:endParaRPr lang="en-IN" dirty="0"/>
              </a:p>
            </p:txBody>
          </p:sp>
        </mc:Choice>
        <mc:Fallback xmlns="">
          <p:sp>
            <p:nvSpPr>
              <p:cNvPr id="5" name="Object 6">
                <a:extLst>
                  <a:ext uri="{FF2B5EF4-FFF2-40B4-BE49-F238E27FC236}">
                    <a16:creationId xmlns:a16="http://schemas.microsoft.com/office/drawing/2014/main" id="{D1457D45-78CE-3DD7-91F7-C1B1AD9B4E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400" y="2844800"/>
                <a:ext cx="6854936" cy="10414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ECC5AB69-E4D1-B962-D118-36BEC366BA2B}"/>
                  </a:ext>
                </a:extLst>
              </p:cNvPr>
              <p:cNvSpPr txBox="1"/>
              <p:nvPr/>
            </p:nvSpPr>
            <p:spPr bwMode="auto">
              <a:xfrm>
                <a:off x="447675" y="4140200"/>
                <a:ext cx="86201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𝑠𝑢𝑟𝑓𝑎𝑐𝑒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IN" dirty="0"/>
                  <a:t>=</a:t>
                </a:r>
                <a:r>
                  <a:rPr lang="en-IN" dirty="0">
                    <a:solidFill>
                      <a:srgbClr val="00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𝑠𝑢𝑟𝑓𝑎𝑐𝑒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acc>
                      </m:e>
                    </m:nary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𝑠𝑢𝑟𝑓𝑎𝑐𝑒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e>
                        </m:acc>
                      </m:e>
                    </m:nary>
                    <m:r>
                      <a:rPr lang="en-US" b="0" i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𝑠𝑢𝑟𝑓𝑎𝑐𝑒</m:t>
                            </m:r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;</m:t>
                            </m:r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acc>
                          <m:accPr>
                            <m:chr m:val="̂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acc>
                      </m:e>
                    </m:nary>
                  </m:oMath>
                </a14:m>
                <a:endParaRPr lang="en-IN" dirty="0"/>
              </a:p>
            </p:txBody>
          </p:sp>
        </mc:Choice>
        <mc:Fallback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ECC5AB69-E4D1-B962-D118-36BEC366BA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7675" y="4140200"/>
                <a:ext cx="8620125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66213303-5DE9-0EF7-C7F3-A7B380437B74}"/>
                  </a:ext>
                </a:extLst>
              </p:cNvPr>
              <p:cNvSpPr txBox="1"/>
              <p:nvPr/>
            </p:nvSpPr>
            <p:spPr bwMode="auto">
              <a:xfrm>
                <a:off x="1906266" y="5257800"/>
                <a:ext cx="58769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𝑠𝑢𝑟𝑓𝑎𝑐𝑒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>
          <p:sp>
            <p:nvSpPr>
              <p:cNvPr id="24" name="Object 6">
                <a:extLst>
                  <a:ext uri="{FF2B5EF4-FFF2-40B4-BE49-F238E27FC236}">
                    <a16:creationId xmlns:a16="http://schemas.microsoft.com/office/drawing/2014/main" id="{66213303-5DE9-0EF7-C7F3-A7B380437B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6266" y="5257800"/>
                <a:ext cx="5876925" cy="1041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A9A57278-E45E-F981-3366-3AF153FE34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8DC21F5E-1017-0BF1-436B-3D6612864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81F298C-1C4F-184A-19B0-664E3F728F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D0DBFDF-AC77-C843-298A-F05A1E731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477B8CD-3790-7E6B-96AC-97A44E39B0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9B56DE3-92FC-B163-089E-49E78FE166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C85777DE-E2E8-CDD0-EF2C-F577AA088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E0322ACA-5A75-0CB5-234E-23E535706E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7CD4A36-6EC6-78B8-E0AB-B7DDAEC6A0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2D0E3BCD-5348-FF3D-BC2D-D54703BC8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59A048F9-E170-7DA2-EB52-BC067944F1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5FF3B771-B448-30ED-7635-13BC510024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F151E790-8861-BEDF-6C94-9D608912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95CB8C3B-1764-226E-A812-C4B872C634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0A0721FD-8FA9-CB95-34A6-652D8BF2B1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C06E522A-73C9-2C22-3060-E40C23742D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041BA702-3EC9-0612-F14E-2C4DCCBB87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079D878-3B3A-49CF-D508-F5E34FED23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8ECDA3-F4BC-8150-958D-6877CB92C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36831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15" y="76200"/>
            <a:ext cx="6110157" cy="1143000"/>
          </a:xfrm>
        </p:spPr>
        <p:txBody>
          <a:bodyPr/>
          <a:lstStyle/>
          <a:p>
            <a:r>
              <a:rPr lang="en-US" altLang="en-US" sz="2800" dirty="0"/>
              <a:t>Components of  Conservation of Momentum for Fluid Flows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9A57278-E45E-F981-3366-3AF153FE34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8DC21F5E-1017-0BF1-436B-3D6612864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81F298C-1C4F-184A-19B0-664E3F728F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D0DBFDF-AC77-C843-298A-F05A1E731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477B8CD-3790-7E6B-96AC-97A44E39B0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9B56DE3-92FC-B163-089E-49E78FE166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C85777DE-E2E8-CDD0-EF2C-F577AA088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E0322ACA-5A75-0CB5-234E-23E535706E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7CD4A36-6EC6-78B8-E0AB-B7DDAEC6A0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2D0E3BCD-5348-FF3D-BC2D-D54703BC8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59A048F9-E170-7DA2-EB52-BC067944F1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5FF3B771-B448-30ED-7635-13BC510024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F151E790-8861-BEDF-6C94-9D608912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95CB8C3B-1764-226E-A812-C4B872C634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0A0721FD-8FA9-CB95-34A6-652D8BF2B1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C06E522A-73C9-2C22-3060-E40C23742D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041BA702-3EC9-0612-F14E-2C4DCCBB87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079D878-3B3A-49CF-D508-F5E34FED23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8ECDA3-F4BC-8150-958D-6877CB92C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C5073EE3-6F07-774B-C3CB-797864F746E8}"/>
                  </a:ext>
                </a:extLst>
              </p:cNvPr>
              <p:cNvSpPr txBox="1"/>
              <p:nvPr/>
            </p:nvSpPr>
            <p:spPr bwMode="auto">
              <a:xfrm>
                <a:off x="381000" y="1676400"/>
                <a:ext cx="8511076" cy="2250761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</m:nary>
                        </m:e>
                      </m:nary>
                      <m:d>
                        <m:dPr>
                          <m:ctrlPr>
                            <a:rPr lang="en-I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I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𝑢𝑣𝑑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𝑢𝑤𝑑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ctrlPr>
                                    <a:rPr lang="en-I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I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𝑢𝑣𝑑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𝑢𝑤𝑑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sub>
                                  </m:sSub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𝐵𝑜𝑑𝑦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𝑠𝑢𝑟𝑓𝑎𝑐𝑒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" name="Object 6">
                <a:extLst>
                  <a:ext uri="{FF2B5EF4-FFF2-40B4-BE49-F238E27FC236}">
                    <a16:creationId xmlns:a16="http://schemas.microsoft.com/office/drawing/2014/main" id="{C5073EE3-6F07-774B-C3CB-797864F746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676400"/>
                <a:ext cx="8511076" cy="225076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1113326-EB92-92FB-34F0-FA6427FB922E}"/>
              </a:ext>
            </a:extLst>
          </p:cNvPr>
          <p:cNvSpPr txBox="1"/>
          <p:nvPr/>
        </p:nvSpPr>
        <p:spPr>
          <a:xfrm>
            <a:off x="381000" y="1295400"/>
            <a:ext cx="4932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X-Momentum Conservation Equation: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E0911C86-5BE0-5A8B-A822-C6ABF609F337}"/>
                  </a:ext>
                </a:extLst>
              </p:cNvPr>
              <p:cNvSpPr txBox="1"/>
              <p:nvPr/>
            </p:nvSpPr>
            <p:spPr bwMode="auto">
              <a:xfrm>
                <a:off x="298536" y="4417030"/>
                <a:ext cx="8511076" cy="1071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𝑒𝑥𝑖𝑡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𝑒𝑥𝑖𝑡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𝐵𝑜𝑑𝑦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E0911C86-5BE0-5A8B-A822-C6ABF609F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536" y="4417030"/>
                <a:ext cx="8511076" cy="10715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772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Title 1">
            <a:extLst>
              <a:ext uri="{FF2B5EF4-FFF2-40B4-BE49-F238E27FC236}">
                <a16:creationId xmlns:a16="http://schemas.microsoft.com/office/drawing/2014/main" id="{6DC75531-A40C-80DF-5CB7-A892734B3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5215" y="76200"/>
            <a:ext cx="6110157" cy="1143000"/>
          </a:xfrm>
        </p:spPr>
        <p:txBody>
          <a:bodyPr/>
          <a:lstStyle/>
          <a:p>
            <a:r>
              <a:rPr lang="en-US" altLang="en-US" sz="2800" dirty="0"/>
              <a:t>Components of  Conservation of Momentum for Fluid Flows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9A57278-E45E-F981-3366-3AF153FE34C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3" name="Picture 22" descr="Logo usage Guidelines">
              <a:extLst>
                <a:ext uri="{FF2B5EF4-FFF2-40B4-BE49-F238E27FC236}">
                  <a16:creationId xmlns:a16="http://schemas.microsoft.com/office/drawing/2014/main" id="{8DC21F5E-1017-0BF1-436B-3D66128643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E81F298C-1C4F-184A-19B0-664E3F728F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6" name="Group 19">
                <a:extLst>
                  <a:ext uri="{FF2B5EF4-FFF2-40B4-BE49-F238E27FC236}">
                    <a16:creationId xmlns:a16="http://schemas.microsoft.com/office/drawing/2014/main" id="{3D0DBFDF-AC77-C843-298A-F05A1E731E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6477B8CD-3790-7E6B-96AC-97A44E39B04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9B56DE3-92FC-B163-089E-49E78FE1669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224" name="Rectangle 10">
                      <a:extLst>
                        <a:ext uri="{FF2B5EF4-FFF2-40B4-BE49-F238E27FC236}">
                          <a16:creationId xmlns:a16="http://schemas.microsoft.com/office/drawing/2014/main" id="{C85777DE-E2E8-CDD0-EF2C-F577AA08875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5" name="Rectangle 11">
                      <a:extLst>
                        <a:ext uri="{FF2B5EF4-FFF2-40B4-BE49-F238E27FC236}">
                          <a16:creationId xmlns:a16="http://schemas.microsoft.com/office/drawing/2014/main" id="{E0322ACA-5A75-0CB5-234E-23E535706E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30">
                    <a:extLst>
                      <a:ext uri="{FF2B5EF4-FFF2-40B4-BE49-F238E27FC236}">
                        <a16:creationId xmlns:a16="http://schemas.microsoft.com/office/drawing/2014/main" id="{17CD4A36-6EC6-78B8-E0AB-B7DDAEC6A0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222" name="Rectangle 13">
                      <a:extLst>
                        <a:ext uri="{FF2B5EF4-FFF2-40B4-BE49-F238E27FC236}">
                          <a16:creationId xmlns:a16="http://schemas.microsoft.com/office/drawing/2014/main" id="{2D0E3BCD-5348-FF3D-BC2D-D54703BC89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3" name="Rectangle 14">
                      <a:extLst>
                        <a:ext uri="{FF2B5EF4-FFF2-40B4-BE49-F238E27FC236}">
                          <a16:creationId xmlns:a16="http://schemas.microsoft.com/office/drawing/2014/main" id="{59A048F9-E170-7DA2-EB52-BC067944F1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6" name="Group 9215">
                    <a:extLst>
                      <a:ext uri="{FF2B5EF4-FFF2-40B4-BE49-F238E27FC236}">
                        <a16:creationId xmlns:a16="http://schemas.microsoft.com/office/drawing/2014/main" id="{5FF3B771-B448-30ED-7635-13BC5100247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220" name="Rectangle 9219">
                      <a:extLst>
                        <a:ext uri="{FF2B5EF4-FFF2-40B4-BE49-F238E27FC236}">
                          <a16:creationId xmlns:a16="http://schemas.microsoft.com/office/drawing/2014/main" id="{F151E790-8861-BEDF-6C94-9D60891232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21" name="Rectangle 9220">
                      <a:extLst>
                        <a:ext uri="{FF2B5EF4-FFF2-40B4-BE49-F238E27FC236}">
                          <a16:creationId xmlns:a16="http://schemas.microsoft.com/office/drawing/2014/main" id="{95CB8C3B-1764-226E-A812-C4B872C634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9217" name="Group 18">
                    <a:extLst>
                      <a:ext uri="{FF2B5EF4-FFF2-40B4-BE49-F238E27FC236}">
                        <a16:creationId xmlns:a16="http://schemas.microsoft.com/office/drawing/2014/main" id="{0A0721FD-8FA9-CB95-34A6-652D8BF2B1D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218" name="Rectangle 19">
                      <a:extLst>
                        <a:ext uri="{FF2B5EF4-FFF2-40B4-BE49-F238E27FC236}">
                          <a16:creationId xmlns:a16="http://schemas.microsoft.com/office/drawing/2014/main" id="{C06E522A-73C9-2C22-3060-E40C23742D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219" name="Rectangle 20">
                      <a:extLst>
                        <a:ext uri="{FF2B5EF4-FFF2-40B4-BE49-F238E27FC236}">
                          <a16:creationId xmlns:a16="http://schemas.microsoft.com/office/drawing/2014/main" id="{041BA702-3EC9-0612-F14E-2C4DCCBB87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9" name="Rectangle 21">
                  <a:extLst>
                    <a:ext uri="{FF2B5EF4-FFF2-40B4-BE49-F238E27FC236}">
                      <a16:creationId xmlns:a16="http://schemas.microsoft.com/office/drawing/2014/main" id="{8079D878-3B3A-49CF-D508-F5E34FED23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78ECDA3-F4BC-8150-958D-6877CB92C8F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1113326-EB92-92FB-34F0-FA6427FB922E}"/>
              </a:ext>
            </a:extLst>
          </p:cNvPr>
          <p:cNvSpPr txBox="1"/>
          <p:nvPr/>
        </p:nvSpPr>
        <p:spPr>
          <a:xfrm>
            <a:off x="381000" y="1295400"/>
            <a:ext cx="4932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X-Momentum Conservation Equation:</a:t>
            </a:r>
            <a:endParaRPr lang="en-IN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E0911C86-5BE0-5A8B-A822-C6ABF609F337}"/>
                  </a:ext>
                </a:extLst>
              </p:cNvPr>
              <p:cNvSpPr txBox="1"/>
              <p:nvPr/>
            </p:nvSpPr>
            <p:spPr bwMode="auto">
              <a:xfrm>
                <a:off x="298536" y="1900221"/>
                <a:ext cx="8511076" cy="1071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𝑒𝑥𝑖𝑡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𝐵𝑜𝑑𝑦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Object 6">
                <a:extLst>
                  <a:ext uri="{FF2B5EF4-FFF2-40B4-BE49-F238E27FC236}">
                    <a16:creationId xmlns:a16="http://schemas.microsoft.com/office/drawing/2014/main" id="{E0911C86-5BE0-5A8B-A822-C6ABF609F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8536" y="1900221"/>
                <a:ext cx="8511076" cy="107157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F857715-7864-3052-EC26-3D6EAAC86824}"/>
              </a:ext>
            </a:extLst>
          </p:cNvPr>
          <p:cNvSpPr txBox="1"/>
          <p:nvPr/>
        </p:nvSpPr>
        <p:spPr>
          <a:xfrm>
            <a:off x="387264" y="3048000"/>
            <a:ext cx="4898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Y-Momentum Conservation Equation:</a:t>
            </a:r>
            <a:endParaRPr lang="en-IN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54B4EF31-C452-52E9-5AD5-E4940B3C6B7F}"/>
                  </a:ext>
                </a:extLst>
              </p:cNvPr>
              <p:cNvSpPr txBox="1"/>
              <p:nvPr/>
            </p:nvSpPr>
            <p:spPr bwMode="auto">
              <a:xfrm>
                <a:off x="457200" y="3652821"/>
                <a:ext cx="8511076" cy="1071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𝑒𝑥𝑖𝑡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𝑖𝑛𝑙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𝑒𝑡</m:t>
                              </m:r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𝐵𝑜𝑑𝑦</m:t>
                          </m:r>
                        </m:sub>
                      </m:sSub>
                      <m:r>
                        <a:rPr lang="en-US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" name="Object 6">
                <a:extLst>
                  <a:ext uri="{FF2B5EF4-FFF2-40B4-BE49-F238E27FC236}">
                    <a16:creationId xmlns:a16="http://schemas.microsoft.com/office/drawing/2014/main" id="{54B4EF31-C452-52E9-5AD5-E4940B3C6B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652821"/>
                <a:ext cx="8511076" cy="107157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BA66F3D-9F95-867F-D515-15FBC0A73B97}"/>
              </a:ext>
            </a:extLst>
          </p:cNvPr>
          <p:cNvSpPr txBox="1"/>
          <p:nvPr/>
        </p:nvSpPr>
        <p:spPr>
          <a:xfrm>
            <a:off x="387264" y="4724400"/>
            <a:ext cx="4897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Z-Momentum Conservation Equation:</a:t>
            </a:r>
            <a:endParaRPr lang="en-IN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0D3DE107-5A1F-29B8-6D02-99213EEBDF1C}"/>
                  </a:ext>
                </a:extLst>
              </p:cNvPr>
              <p:cNvSpPr txBox="1"/>
              <p:nvPr/>
            </p:nvSpPr>
            <p:spPr bwMode="auto">
              <a:xfrm>
                <a:off x="304800" y="5329221"/>
                <a:ext cx="8511076" cy="107157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</m:e>
                      </m:d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𝑒𝑥𝑖𝑡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B050"/>
                                      </a:solidFill>
                                      <a:latin typeface="Cambria Math" panose="02040503050406030204" pitchFamily="18" charset="0"/>
                                    </a:rPr>
                                    <m:t>𝑀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𝑒𝑡</m:t>
                              </m:r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𝐵𝑜𝑑𝑦</m:t>
                          </m:r>
                        </m:sub>
                      </m:sSub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i="1">
                                  <a:solidFill>
                                    <a:srgbClr val="00B05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𝑠𝑢𝑟𝑓𝑎𝑐𝑒</m:t>
                          </m:r>
                        </m:sub>
                      </m:sSub>
                    </m:oMath>
                  </m:oMathPara>
                </a14:m>
                <a:endParaRPr lang="en-IN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9" name="Object 6">
                <a:extLst>
                  <a:ext uri="{FF2B5EF4-FFF2-40B4-BE49-F238E27FC236}">
                    <a16:creationId xmlns:a16="http://schemas.microsoft.com/office/drawing/2014/main" id="{0D3DE107-5A1F-29B8-6D02-99213EEBD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5329221"/>
                <a:ext cx="8511076" cy="107157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3860626-1B65-ABA1-8E35-7215B20A412B}"/>
                  </a:ext>
                </a:extLst>
              </p14:cNvPr>
              <p14:cNvContentPartPr/>
              <p14:nvPr/>
            </p14:nvContentPartPr>
            <p14:xfrm>
              <a:off x="6113520" y="1930680"/>
              <a:ext cx="935280" cy="3879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3860626-1B65-ABA1-8E35-7215B20A412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104160" y="1921320"/>
                <a:ext cx="954000" cy="389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6440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5" grpId="0"/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3">
            <a:extLst>
              <a:ext uri="{FF2B5EF4-FFF2-40B4-BE49-F238E27FC236}">
                <a16:creationId xmlns:a16="http://schemas.microsoft.com/office/drawing/2014/main" id="{86822D31-8694-9A2C-3FC5-61C910381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Body Force Vs Surface Forces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6125" y="3141663"/>
              <a:ext cx="15875" cy="12700"/>
            </p14:xfrm>
          </p:contentPart>
        </mc:Choice>
        <mc:Fallback xmlns="">
          <p:pic>
            <p:nvPicPr>
              <p:cNvPr id="2051" name="Ink 10">
                <a:extLst>
                  <a:ext uri="{FF2B5EF4-FFF2-40B4-BE49-F238E27FC236}">
                    <a16:creationId xmlns:a16="http://schemas.microsoft.com/office/drawing/2014/main" id="{1EE222EA-9D69-27EC-48D4-3F65C4EF98D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6744" y="3131657"/>
                <a:ext cx="34636" cy="32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CE812E2-3B1A-0482-609E-37047590D6E1}"/>
                  </a:ext>
                </a:extLst>
              </p:cNvPr>
              <p:cNvSpPr txBox="1"/>
              <p:nvPr/>
            </p:nvSpPr>
            <p:spPr bwMode="auto">
              <a:xfrm>
                <a:off x="381000" y="12192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𝐵𝑜𝑑𝑦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𝑠𝑢𝑟𝑓𝑎𝑐𝑒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6">
                <a:extLst>
                  <a:ext uri="{FF2B5EF4-FFF2-40B4-BE49-F238E27FC236}">
                    <a16:creationId xmlns:a16="http://schemas.microsoft.com/office/drawing/2014/main" id="{ACE812E2-3B1A-0482-609E-37047590D6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219200"/>
                <a:ext cx="8511076" cy="10414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5">
            <a:extLst>
              <a:ext uri="{FF2B5EF4-FFF2-40B4-BE49-F238E27FC236}">
                <a16:creationId xmlns:a16="http://schemas.microsoft.com/office/drawing/2014/main" id="{B39E6D1F-E951-9939-2E98-58B59FEAC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048000"/>
            <a:ext cx="45720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6">
            <a:extLst>
              <a:ext uri="{FF2B5EF4-FFF2-40B4-BE49-F238E27FC236}">
                <a16:creationId xmlns:a16="http://schemas.microsoft.com/office/drawing/2014/main" id="{70D99B5A-3565-9287-1AAA-F96284A71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2895600"/>
            <a:ext cx="4200525" cy="14478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11055DF7-12F5-46DA-C06F-95676F286F83}"/>
              </a:ext>
            </a:extLst>
          </p:cNvPr>
          <p:cNvCxnSpPr>
            <a:cxnSpLocks/>
          </p:cNvCxnSpPr>
          <p:nvPr/>
        </p:nvCxnSpPr>
        <p:spPr bwMode="auto">
          <a:xfrm flipH="1">
            <a:off x="3303038" y="1972142"/>
            <a:ext cx="3491981" cy="1313983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F4B66C1-E0AD-6D17-38C1-C76C58555C23}"/>
              </a:ext>
            </a:extLst>
          </p:cNvPr>
          <p:cNvCxnSpPr>
            <a:cxnSpLocks/>
          </p:cNvCxnSpPr>
          <p:nvPr/>
        </p:nvCxnSpPr>
        <p:spPr bwMode="auto">
          <a:xfrm flipH="1">
            <a:off x="6721475" y="2133600"/>
            <a:ext cx="1355725" cy="1160275"/>
          </a:xfrm>
          <a:prstGeom prst="straightConnector1">
            <a:avLst/>
          </a:prstGeom>
          <a:solidFill>
            <a:schemeClr val="accent1"/>
          </a:solidFill>
          <a:ln w="41275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F895A2D-E1E6-5303-C057-3265568D02C1}"/>
              </a:ext>
            </a:extLst>
          </p:cNvPr>
          <p:cNvSpPr txBox="1"/>
          <p:nvPr/>
        </p:nvSpPr>
        <p:spPr>
          <a:xfrm>
            <a:off x="914400" y="2438400"/>
            <a:ext cx="33730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Airship using Body Force</a:t>
            </a:r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FB39EE-BE7C-2D96-3190-592AE243751F}"/>
              </a:ext>
            </a:extLst>
          </p:cNvPr>
          <p:cNvSpPr txBox="1"/>
          <p:nvPr/>
        </p:nvSpPr>
        <p:spPr>
          <a:xfrm>
            <a:off x="5389961" y="2590800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Flyer using Surface Force</a:t>
            </a:r>
            <a:endParaRPr lang="en-IN" dirty="0">
              <a:solidFill>
                <a:srgbClr val="0070C0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DCF5061-B751-3E57-3D6D-212A9C81AA1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7F6D4CDA-EE9B-A093-83C7-65DD1ADA8C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A017D43-9335-5035-447C-FB0D729758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DA028613-1E08-AF08-F0EF-5C2D48FEFE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CE53EF5-7AF9-779A-0AFB-1FB9604825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9E187D63-D8BF-43D0-7D0F-56BBA7AAC8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6" name="Rectangle 10">
                      <a:extLst>
                        <a:ext uri="{FF2B5EF4-FFF2-40B4-BE49-F238E27FC236}">
                          <a16:creationId xmlns:a16="http://schemas.microsoft.com/office/drawing/2014/main" id="{254FE098-D985-E950-8C48-210838FCA7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65" name="Rectangle 11">
                      <a:extLst>
                        <a:ext uri="{FF2B5EF4-FFF2-40B4-BE49-F238E27FC236}">
                          <a16:creationId xmlns:a16="http://schemas.microsoft.com/office/drawing/2014/main" id="{9BC9D339-F201-643B-63C0-6D07178EBB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C709E874-003B-368A-CAF4-3CA9E3FC63D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506144EB-D03A-9D8B-342A-54342EC7AA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97C7E56-92EA-4B56-0E4B-DBBFA1FEAB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17C293B5-E875-4047-B462-C17D231D34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DE17E475-F4F8-D428-A2D7-D8B0F3DA61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F3FFF31E-EF7F-9579-B46B-735986A758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6AD2238-AE6E-3D15-C650-657D564784A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E92EDE6B-23E2-E7C3-FAF3-45A98D98F7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74D7C69B-F2A0-6433-930D-BAC63C1783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483C765E-A50C-E6D7-0E00-007EB76AB2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5779093-94DD-8CC4-DA1F-7B4C0C0AE31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3CEEE61D-F7F4-8798-3316-7B53A0F3D92A}"/>
              </a:ext>
            </a:extLst>
          </p:cNvPr>
          <p:cNvSpPr txBox="1"/>
          <p:nvPr/>
        </p:nvSpPr>
        <p:spPr>
          <a:xfrm>
            <a:off x="318916" y="4572000"/>
            <a:ext cx="417688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FF0000"/>
                </a:solidFill>
              </a:rPr>
              <a:t>The body force is proportional to volume of the system.</a:t>
            </a: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r>
              <a:rPr lang="en-US" altLang="en-US" sz="2400" dirty="0">
                <a:solidFill>
                  <a:srgbClr val="FF0000"/>
                </a:solidFill>
              </a:rPr>
              <a:t>The body forces refer to long-ranged forces such as gravity.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8BC463F-2B87-227E-0006-0FC24093CA82}"/>
              </a:ext>
            </a:extLst>
          </p:cNvPr>
          <p:cNvSpPr txBox="1"/>
          <p:nvPr/>
        </p:nvSpPr>
        <p:spPr>
          <a:xfrm>
            <a:off x="4267199" y="5029200"/>
            <a:ext cx="46638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0070C0"/>
                </a:solidFill>
              </a:rPr>
              <a:t>The Surface force is proportional to surface area.</a:t>
            </a:r>
          </a:p>
          <a:p>
            <a:r>
              <a:rPr lang="en-US" altLang="en-US" sz="2400" dirty="0">
                <a:solidFill>
                  <a:srgbClr val="0070C0"/>
                </a:solidFill>
              </a:rPr>
              <a:t>The Surface forces are short-ranged forces.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53E16889-420A-41AE-B5F9-AFF46F802995}"/>
                  </a:ext>
                </a:extLst>
              </p14:cNvPr>
              <p14:cNvContentPartPr/>
              <p14:nvPr/>
            </p14:nvContentPartPr>
            <p14:xfrm>
              <a:off x="2084040" y="2857320"/>
              <a:ext cx="4572720" cy="33714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53E16889-420A-41AE-B5F9-AFF46F80299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74680" y="2847960"/>
                <a:ext cx="4591440" cy="3390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077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6" grpId="0"/>
      <p:bldP spid="23" grpId="0"/>
      <p:bldP spid="29" grpId="0" build="p"/>
      <p:bldP spid="31" grpId="0" build="p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9795</TotalTime>
  <Words>860</Words>
  <Application>Microsoft Office PowerPoint</Application>
  <PresentationFormat>On-screen Show (4:3)</PresentationFormat>
  <Paragraphs>117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Brush Script Std</vt:lpstr>
      <vt:lpstr>Calibri</vt:lpstr>
      <vt:lpstr>Cambria Math</vt:lpstr>
      <vt:lpstr>CommercialScript BT</vt:lpstr>
      <vt:lpstr>Symbol</vt:lpstr>
      <vt:lpstr>Tempus Sans ITC</vt:lpstr>
      <vt:lpstr>Times New Roman</vt:lpstr>
      <vt:lpstr>Blank Presentation</vt:lpstr>
      <vt:lpstr>Reynolds Transport Theorem</vt:lpstr>
      <vt:lpstr>The Need &amp; Origin </vt:lpstr>
      <vt:lpstr>PowerPoint Presentation</vt:lpstr>
      <vt:lpstr>PowerPoint Presentation</vt:lpstr>
      <vt:lpstr>PowerPoint Presentation</vt:lpstr>
      <vt:lpstr>PowerPoint Presentation</vt:lpstr>
      <vt:lpstr>Engineering  Version of RTT</vt:lpstr>
      <vt:lpstr>Engineering  Version of RTT</vt:lpstr>
      <vt:lpstr>Conservation of Mass</vt:lpstr>
      <vt:lpstr>RTT for Conservation of Mass</vt:lpstr>
      <vt:lpstr>Wind Systems Interacting with A Wind Turbine</vt:lpstr>
      <vt:lpstr>Conservation of Linear Momentum</vt:lpstr>
      <vt:lpstr>Balance of Momentum for Fluid Flow </vt:lpstr>
      <vt:lpstr>RTT for Conservation of Momentum</vt:lpstr>
      <vt:lpstr>Vector form of  Conservation of Momentum for Fluid Flows</vt:lpstr>
      <vt:lpstr>Vector form of  Conservation of Momentum for Fluid Flows</vt:lpstr>
      <vt:lpstr>Vector form of  Conservation of Momentum for Fluid Flows</vt:lpstr>
      <vt:lpstr>Components of  Conservation of Momentum for Fluid Flows</vt:lpstr>
      <vt:lpstr>Components of  Conservation of Momentum for Fluid Flows</vt:lpstr>
      <vt:lpstr>Body Force Vs Surface Forces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711</cp:revision>
  <cp:lastPrinted>2002-07-26T02:11:33Z</cp:lastPrinted>
  <dcterms:created xsi:type="dcterms:W3CDTF">2002-07-26T01:39:54Z</dcterms:created>
  <dcterms:modified xsi:type="dcterms:W3CDTF">2025-09-09T00:09:29Z</dcterms:modified>
</cp:coreProperties>
</file>