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274" r:id="rId2"/>
    <p:sldId id="1209" r:id="rId3"/>
    <p:sldId id="1227" r:id="rId4"/>
    <p:sldId id="754" r:id="rId5"/>
    <p:sldId id="714" r:id="rId6"/>
    <p:sldId id="1251" r:id="rId7"/>
    <p:sldId id="1230" r:id="rId8"/>
    <p:sldId id="1231" r:id="rId9"/>
    <p:sldId id="1232" r:id="rId10"/>
    <p:sldId id="716" r:id="rId11"/>
    <p:sldId id="717" r:id="rId12"/>
    <p:sldId id="1253" r:id="rId13"/>
    <p:sldId id="1254" r:id="rId14"/>
    <p:sldId id="1256" r:id="rId15"/>
    <p:sldId id="1226" r:id="rId16"/>
    <p:sldId id="1257" r:id="rId17"/>
    <p:sldId id="1229" r:id="rId18"/>
    <p:sldId id="1234" r:id="rId19"/>
    <p:sldId id="720" r:id="rId20"/>
    <p:sldId id="1235" r:id="rId21"/>
    <p:sldId id="1243" r:id="rId22"/>
    <p:sldId id="1237" r:id="rId23"/>
    <p:sldId id="1242" r:id="rId24"/>
    <p:sldId id="1238" r:id="rId25"/>
    <p:sldId id="1245" r:id="rId26"/>
    <p:sldId id="1244" r:id="rId2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33CC"/>
    <a:srgbClr val="FF0066"/>
    <a:srgbClr val="FF9900"/>
    <a:srgbClr val="FFCC00"/>
    <a:srgbClr val="0DC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221" autoAdjust="0"/>
    <p:restoredTop sz="93969" autoAdjust="0"/>
  </p:normalViewPr>
  <p:slideViewPr>
    <p:cSldViewPr>
      <p:cViewPr varScale="1">
        <p:scale>
          <a:sx n="74" d="100"/>
          <a:sy n="74" d="100"/>
        </p:scale>
        <p:origin x="126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3:32:13.3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20483 7959 968 0,'11'-4'0'0,"-46"-19"0"0,53 17 39 0,0-1-27 15,2-1 68-15,4-4-54 0,1 0-14 0,5-2 7 0,6 2-1 0,-1-7-14 0,5 2 4 0,3 0-8 0,0-2-9 0,-2 2 14 0,0-2-11 0,-1 1 13 0,0 0 4 0,1-1-4 0,3 1 14 16,5-1-13-16,2 3 3 0,0-2 13 0,0 2-7 16,-6-1 12-16,0-1 7 0,-2-2-16 0,-3 2 7 0,8 0-10 15,2 2-3-15,2-1-8 0,4 1-8 0,-7 3 2 16,-2-1 6-16,-8 2-7 0,0 1 7 0,-1 1-7 15,-5 2 14-15,1-2-17 0,-3 0 6 0,1-1-10 0,2 1 5 0,-2 3 3 16,-3 1 1-16,-6-3 2 16,0 2 5-16,-5-1-9 0,-2 5-6 0,-1-1 0 0,-4-1 9 0,-1 2-2 0,-1-3 12 15,-3 4-13-15,0 2-16 0,-3-1 16 16,-3 1-18-16,0 0 19 0,0 0 0 0,0 0-26 0,0 0 5 16,0 0-15-16,0 0-2 0,-7-4-7 15,0 4-26-15,0 2 7 0,-3 1-47 0,0 0-32 0,-2-2-20 0,-1 3-14 16,-2 1-86-16</inkml:trace>
  <inkml:trace contextRef="#ctx0" brushRef="#br0" timeOffset="805.77">21321 7169 1083 0,'0'-6'55'0,"2"1"-24"0,-2 0-18 0,3 2 10 0,1 1-12 15,0 1 3-15,1 1-7 16,-1 1 6-16,-1 1-18 0,1 0 5 16,0 1-11-16,-2 0 11 0,0 0 3 0,-1 2-3 0,-1-2 10 0,0 1-11 15,0 1-8-15,-1-2 6 0,1 3-14 0,-3 0 14 0,2 0 2 0,-4 1-13 16,-1-2 11-16,1 0-15 0,-3 2-5 0,-1-1 21 15,0 3-11 1,-1 2 13-16,-3-3-4 0,0 5-3 0,-4 0 7 16,0-1-7-16,-2 4 2 0,1 1 5 0,-3 0-7 15,-2 2 7-15,-1 0 3 0,1-3 0 16,0 1 9-16,0-1-8 0,8 1-4 0,-2-3 14 0,1 3-15 0,6-1 15 0,-7-1-11 0,3 2-5 0,3-1 6 16,-1 1-8-1,1 0-1-15,0-1 7 0,2-2-3 0,2-1 4 0,0-3 4 0,1 0-5 16,5 2 3-16,-1-3-5 15,2 1-5-15,0-1 7 0,0-5-4 0,4 2 6 16,0 1 2-16,0-2-6 0,3 1 4 0,1-2-6 16,0-2-9-16,3-1-1 0,-2 0-9 0,2-1 8 15,4-1 13-15,0 0-8 0,0-2 8 0,5-1-10 16,-3-1-7-16,2 1 21 0,7 3-7 0,-6-1 12 16,6 0-12-16,-7 2 2 0,-2 0 3 0,0 0 1 0,-3 1 9 15,-1 1 1-15,-1 1-7 0,-1 1 6 0,0 0-1 16,-2-1-2-16,2 0 6 0,1 2-6 0,0 2-7 15,-3-1 7-15,-2 1-13 0,-1-2 12 0,0 0 5 16,-3-1-6-16,2 2 10 0,-2 3-12 0,-1-7-10 0,0 2 24 16,-1-3-11-16,-1-5 17 0,3 3 1 0,-3 1 2 15,0 0 8-15,0-1-8 0,0 0-9 0,-6-19 5 16,4 10-12-16,-1 1 11 0,1-4 3 0,1-1-9 16,0-3 9-16,1-4-11 0,-1-2-2 0,1-1-15 15,1-2-5-15,-1-3-3 0,2-1 2 0,-1 0-5 16,0-2 4-16,1 2-8 0,-1-1-14 0,-1-4 17 0,1 3-21 15,-1 0 18-15,0 4-14 0,0 7-3 0,-1 2 13 16,1 5-14-16,0 0-15 0,1 7-15 0,-1 1-33 16,-1 2 12-16,1 4-55 0,0 0-66 0</inkml:trace>
  <inkml:trace contextRef="#ctx0" brushRef="#br0" timeOffset="1326.08">20816 8323 590 0,'3'-1'96'0,"0"-3"-55"0,3 1-7 0,2 0-4 0,1 0-20 0,2 0 8 0,-2-3 1 0,3 1-1 15,-1 0-10-15,3 1 5 0,1 1-9 0,1-4 8 16,-1 2 5-16,5-5-3 0,3 3 9 0,-1 1-10 16,6-5-9-16,-3 3 16 0,7-4-15 0,4 0 15 15,0-1-3-15,1-1-6 0,-2-2 13 0,-1 0-14 0,0-2-16 16,2 1 21-16,-2 3-16 0,5-3 19 0,0 0-11 0,7-2 11 16,-1 0 5-16,1-2-2 0,1 0-8 15,-9-1 19-15,2 2-12 0,-8 1 15 16,0 2-14-16,-4 1-9 0,2-1 4 0,-1 2-7 0,2 0-14 0,0 0 10 15,-2-1-5-15,2 3 9 0,-4-2 0 0,-2 1-9 16,-1 1-1-16,-5 0-4 0,-2 5-15 0,-2 2 13 16,0 1-18-16,-5 1 15 15,-1-1-14-15,-2 2-20 0,-1-1-7 0,-3 3-10 0,-1 1-49 0,-2 0-14 16,0 5-29-16,-3-2 11 0,-2-1-9 0</inkml:trace>
  <inkml:trace contextRef="#ctx0" brushRef="#br0" timeOffset="1912.09">21339 7857 791 0,'0'-8'23'0,"0"-1"6"0,0 0-9 0,1 1 10 15,4 0-3-15,-3 1-14 0,4 5 0 0,-2 0-5 0,2 0-13 0,1-1 5 16,-2 0-14-16,1-1 11 0,-1 0-3 0,-2 5-4 16,3 0 11-16,-3-1-12 0,-3 0-12 0,0 0 24 15,7 4-10-15,-2 1 15 0,0 0-5 0,-1 0 4 16,-8 1 6-16,5 1-5 0,-2-2-4 0,-2 2 8 16,3 1-9-16,-8 0 10 0,4 4-2 0,-5 0-4 15,2 2 8-15,-2 1-9 0,0 1-12 0,0-1 22 16,-1 0-17-16,1 1 19 0,-3-2-2 0,0 1-8 0,3 0 9 15,0 1-11-15,-3-2-8 0,3 2 11 0,-1-5-8 16,1 0 11-16,2 0-1 0,0-1-8 0,3 0 15 16,-2-3-15-16,2 0 2 15,1-1-3-15,1 0-17 0,2 0 13 0,0-6 1 0,0 0-7 0,8 8 9 0,-3-5-11 16,1 0-3-16,0 0 11 0,2-2-12 0,0 1 12 16,1-1 6-16,1 3-2 0,0-3 9 0,-1 1-11 15,1 4-19-15,-1 0 27 0,0-1-14 0,0-1 18 16,-1-1-13-16,-1-1 7 0,1 5 6 0,0 0-2 15,1-2-12-15,0 0 19 0,2-1-16 0,-7-1 17 16,4 1-2-16,0 0-7 0,-7-4 16 0,7 1-15 0,-3-1-8 16,-2-2 30-16,5 0-12 0,-5 0 22 15,-5-4 7-15,2-3-18 0,0 0 8 0,0-1-13 16,5 1-7-16,-7-4 2 0,3-1-16 0,-2-4 13 0,-2-2-2 0,4 4-5 16,-2-3 10-16,-3-1-10 15,4-1-4-15,-2-2-2 0,1-2-7 0,-1 1 4 0,2-1 8 0,0 2-8 16,0 0 6-16,-3 1-8 0,3 2 1 0,0 0-7 15,3 1-7-15,1 4 2 0,-5-3-4 0,2 6-42 16,-1 5-31-16,1-3-10 0,7 7-119 0</inkml:trace>
  <inkml:trace contextRef="#ctx0" brushRef="#br0" timeOffset="4248.96">14313 9908 514 0,'-5'-10'71'0,"1"4"155"16,4 6-177-16,0 0-12 0,0-1-13 0,0 0 7 0,0 0 0 15,0 0-27-15,0 0 7 0,0 0-16 0,8-23-16 16,-3 17 23-16,4 5-8 0,0-2 14 15,1-1-5-15,3-2-2 0,-1 0 0 0,2 1-2 16,4 0-14-16,0 1 22 0,-1-1-11 0,4-1 13 16,7-1-8-16,3 0 2 0,2-1 4 0,3 1-5 0,-5-2-14 0,2 0 19 15,1-2-17-15,-1-1 17 0,3 1-6 0,5-1-1 16,-5-1 8-16,10-2-11 0,2 1-11 0,0-3 22 16,7 0-10-16,-5-1 14 0,-3-2-3 0,-2 2-3 0,-1 0 6 15,1 1-7-15,2 0-4 0,9-6 15 0,-3 2-5 16,3 0 10-16,-2 2 5 0,-8 2-1 0,0-2 1 15,-1 2-4-15,0-3-15 0,2-1 20 0,0 1-10 16,2-3 13-16,-4 3-16 0,-2 4-4 0,-6 0 5 0,-4 2-6 16,-4 1-9-16,-5 1 8 0,-1 3-12 0,-1 0 11 15,1 0-4-15,-2 1-3 16,-3 0 8-16,0 1-8 0,-4 1-11 0,4-1 12 16,-5 1-13-16,0 1 13 0,1 2-10 0,-10-1-1 15,7 3-3-15,-8-1-2 0,7 3-31 0,-10 0-19 0,0 0-32 16,0 0 12-16,0 0-25 0,0 0-35 15,-10 10-6-15</inkml:trace>
  <inkml:trace contextRef="#ctx0" brushRef="#br0" timeOffset="4897.34">15352 9131 804 0,'-15'-13'49'0,"6"0"87"0,1-1-103 15,5 1 6-15,-1 0 0 0,2 4-1 16,-1 1-17-16,6 2-10 0,-5 0-10 0,0-1 4 0,3 2-7 0,-3 0-2 0,7 2 4 16,-4-1-5-16,4 1-13 0,0-1 17 0,-3 2-13 15,-2 2 14-15,0 0-9 0,0 0 0 0,0 0-3 0,0 0-2 16,0 0-11-16,0 0 5 0,4-3-4 0,-5 12 3 15,-6 3 7-15,2 1-9 0,-4 4 9 0,-2 0-11 16,-3 0 1-16,-4 3 22 16,2 1-15-16,-1 3 17 0,0-1 4 0,-3 3-4 0,0-3 16 15,2 0-16-15,-4 0-8 0,3-1 22 0,-2-1-18 16,2-1 21-16,-2-1-3 0,3-2-11 0,1 0 10 16,0-2-13-16,0-2-11 0,3 2 20 0,2-2-12 15,3 1 14-15,1-1-12 0,3-2-9 16,-3-3 5-16,5-2-9 0,0 1-16 0,2-3 10 15,4 0-12-15,1 1 13 0,2 0 11 0,2 0-9 0,1 0 17 16,2-3-17-16,-2 2 8 0,0 0 12 0,2 0-10 0,1 0 11 0,1-1-4 0,0 0 0 16,1 0 5-16,0 0-6 0,0 0-5 15,-1 0 12-15,2 1-12 0,-1 3 12 0,-2-2-5 16,1 4-1-16,-2-3 6 0,1 1-6 0,-2-1-15 0,-1 0 24 16,-3-1-16-1,2-1 19-15,2 1 2 0,-2-3 5 0,0 1 15 16,-3-1-13-16,-1-1-8 0,3 0 28 0,-5 0-13 0,6-1 18 0,-5 1-13 0,3-1 2 0,1-1 3 15,-4-2-1-15,4-1-11 0,-4-3 14 0,1-1-12 16,1-1 14-16,1-1-18 16,-1 0-7-16,0-6-1 0,1 0-1 0,-4-2-1 0,2 0-9 0,-1 3-6 0,2-2 1 15,0-2 4-15,2 1 1 0,-1-3 7 0,1 3-7 16,-7-2-9-16,0 0 7 0,1 0-10 0,-1 0 10 16,1-1-4-16,-1 2-18 0,-2-1-1 0,-2 1-8 31,1 3-17-31,1 0 3 0,2 2-13 0,0 2 7 15,-1-1-6-15,-2 1-38 0,1-2 3 0,1 5-23 0,1 0-34 16,-1 3-76-16</inkml:trace>
  <inkml:trace contextRef="#ctx0" brushRef="#br0" timeOffset="5389.91">14835 10327 1050 0,'-1'-5'16'0,"2"-1"-14"0,0 1-29 0,1-2 25 0,4 0-18 16,1 2 29-16,1-1-15 0,4 0 21 0,2-1-19 0,-3-1 5 15,2-1-1-15,6 1 2 0,3 0-9 0,2-2 7 16,-1 0-11-16,-2 0 10 0,1-1 3 0,4-1-4 16,-2 0 8-16,3-1-12 0,-2 0-20 0,1-1 28 15,-1-1-15-15,3 0 19 0,1 0-9 0,1 1 1 16,3-2 2-16,7-1 0 0,1-1 0 0,1 0 0 15,-2 0-6-15,-5 3 4 0,-3-2 1 0,-3 1 1 0,0 2 10 16,-1 0-6-16,-3 3 0 0,-3-1 15 16,2 3-14-16,-1-4 15 0,-3 2-10 0,8 3 6 0,-5 0 2 15,2 1-3-15,2-1-22 0,-5-1 14 0,0 1-16 16,0 1 16-16,-5 1-6 0,-1 1-8 0,-1 1 3 16,-4 0-11-16,0 1-26 0,0-1 15 0,-5 1-32 15,-1 0 20-15,2 1-59 0,-5 2-15 0,0 0-8 0,-2 0-8 16,0 0-37-16</inkml:trace>
  <inkml:trace contextRef="#ctx0" brushRef="#br0" timeOffset="5928.09">15546 9784 533 0,'-4'-6'86'0,"-2"1"-34"0,1 0 3 0,-1 1-4 16,1-1-5-16,2 2-2 0,0 0-8 0,2 0 6 0,-3 0-3 0,3 0-27 16,1 3 12-16,0 0-20 0,0 0-4 0,0 0 7 15,0 0-7-15,0 0 6 0,0 0-7 0,-2 0-8 16,-9 2-2-16,8 5-2 0,-3 0 3 0,0 4 0 16,-1-1 2-16,-4 2-1 0,1 2 15 0,-5 0-10 15,-4 3 10-15,3 1-12 0,-7 1 0 0,1 0 8 16,2 2-9-16,-5-3 9 0,3 4 3 0,3-2-3 0,-3 1 13 0,3-1-14 15,3-1-18-15,-1 1 31 0,-5-5-21 16,4 0 26-16,0-1-6 0,-1-1-10 0,5-1 10 0,-3 1-13 16,1-3-1-16,2-1 8 0,3 0-2 0,2-3 6 15,-1-1-1-15,2-2-6 0,3-1-4 0,0 0-2 16,5-2-15-16,0 0 18 0,0 0-8 0,0 0 8 16,0 0-11-16,5-2 9 0,3 1 1 0,0 0 2 15,1 0-8-15,0 0 6 0,1 0-6 0,3 2 6 16,-3 0-4-1,2 1-3-15,1 2 4 0,-1-1-4 0,0 1-1 0,-1 0 13 16,2 0-9-16,-2 0 9 0,-1-2-5 0,1 2 4 0,-2 0 9 0,-2-2-5 0,1 0-3 0,-2-2 13 16,1 1-7-16,0-1 11 15,-2 0 2-15,-3-1 6 0,5-2 7 0,-6 0-3 0,7 1-8 0,-3-3 11 16,-1-1 0-16,0-2 7 0,-2-3-3 16,1-1-8-16,-1-3-4 0,2-3 3 0,-2 2-4 0,-1-3-13 15,4 1 3-15,-5 0-5 0,0-3 0 0,0 3-9 16,0-3-3-16,-1 1 2 0,1 2 1 0,-2-3-3 0,2 3-4 15,0 2 1-15,0 1 4 0,0 4-17 0,-1 2 0 32,1 3-11-32,0 0-15 0,-1 3-37 0,1-3-26 15,0 1-7-15,-2 2-77 0,2 3-137 0</inkml:trace>
  <inkml:trace contextRef="#ctx0" brushRef="#br0" timeOffset="19971.73">20981 9388 767 0,'-12'-3'58'0,"-1"-1"116"0,1 3-125 0,2 1 7 16,2-2 5-1,2 3-6-15,-1-1-41 0,1 0 14 0,1 2-27 0,1 0 23 0,0-1-23 0,1 1 10 16,3-2 7-16,0 0-3 0,0 0 0 0,0 0 7 16,0 0-1-16,0 0 4 0,0 0-9 0,0 0-1 0,0 0 0 15,8-2 1-15,-4-1-9 0,3 1 15 0,-2 0-7 16,0 0 11-16,1 0-13 0,2-1-10 15,-3 0-3-15,2 1 0 0,-1-1-8 0,-2 1 13 0,0-1-8 0,-1 1 9 16,2 0-2-16,-2 0-3 0,2 1 7 16,2 1-8-16,-4-1-8 0,3 1 15 0,-6 0-16 0,0 0 14 15,10 0-15-15,-4 0-14 0,0 0-19 0,-2 1-2 16,-4-1-77-16,0 0-70 0,8 5-57 0</inkml:trace>
  <inkml:trace contextRef="#ctx0" brushRef="#br0" timeOffset="21439.39">14568 10643 372 0,'0'0'37'0,"0"0"68"0,0 0-84 0,0 0 19 0,0 0-10 15,0 0 13-15,1 1-7 0,1 0-7 0,-2 0 4 16,1 0-6-16,0 0-12 0,25 15-2 0,-20-13-11 0,-3 1 7 15,2-1 0-15,-2 1-6 0,1 0 5 0,-1-1-8 16,-1 1-10-16,2-1 3 0,-4-3-19 0,0 0 11 16,0 0-29-16,0 0-58 0,0 1-37 0</inkml:trace>
  <inkml:trace contextRef="#ctx0" brushRef="#br0" timeOffset="23938.16">14500 10782 329 0,'-7'-4'201'0,"4"2"-64"0,3 2-79 0,0 0-10 0,0 0-8 0,0 0-12 0,-1 0-21 0,-1 0 11 16,1 0-21-16,-1 0-2 0,-12 6 8 15,13-1-6-15,-1-1-9 0,-3-1 26 16,3 0-17-16,-1 4 22 0,-2-2-6 0,4 4 8 0,-7-2 9 0,4 2-2 16,-1 3-1-16,0 3 10 15,4 3-16-15,0 0 14 16,-1 3-8-16,0-1-5 0,-1 1 10 0,3 0-11 0,1 2-9 0,-1-1-6 0,2 0-7 0,-1-1 3 16,3 1 3-16,0-3 2 0,1 0 5 0,1-4-4 15,0-1-10-15,4-5 15 0,-3-2-8 0,1 0 11 16,4-1-7-16,-5-3 4 15,3-3 5-15,-2 0 0 0,-5-6 14 0,8 2-14 0,-2-4 4 0,4-4-7 16,0 1 10 0,-2-3-21-16,1 0 5 0,-2-2-10 0,-1-1-7 0,-2-1 13 0,-2 0-5 15,1-1 9-15,-3 1-2 16,0-1-7-16,0 2 2 0,-2 1-2 0,-1 0 6 0,-1-1-6 0,-3 1 0 16,0-1-4-16,-1 2 7 0,-1 4-7 0,1 0 3 15,-1 5-7-15,-2 2-3 0,1 1 10 16,4 2-3-16,-5 1 5 15,1 0 4-15,4 2-3 0,-4 2 4 0,5-1-6 0,2-3-12 0,0 0 13 16,0 1-8-16,0-1 12 0,0 1 2 0,0-1-9 16,0 0 2-16,9 7-6 0,-3-8-5 0,1-4 18 15,3-1-10-15,2-1 13 0,0 1-7 0,1 3-3 16,1 0 1-16,-3 1-3 0,2 0 0 0,-2 0 2 31,3 2-5-31,-5 0 5 0,0 2 5 0,0 1-9 16,-2 1 12-16,1 3-13 0,0-2-3 0,0 5 9 15,-3 1-9-15,0 3 9 0,-1-1 2 0,0 3-3 16,-2-5 5-16,-2 1-6 0,4 1 2 0,-4-2 2 16,0 2-2-16,1-2 2 0,-1-1 6 0,2-2-9 15,-1 0 5-15,-1-3-7 0,0 0-10 0,-1-2 15 16,1-1 0-16,0-2 7 0,0 0-1 0,0 0-3 16,0 0-3-16,0 0 4 0,0 0 3 0,11-8-3 15,-7 2-6-15,3 0 2 0,-3-4 2 0,1 1 2 16,3 0 6-16,-4-1-7 0,4 0-15 0,-2-1 19 15,0-1-10-15,-1 0 13 0,-4 0-7 0,2 0-5 16,0-1 1-16,-3 4-3 0,4 0-3 0,0 2 5 16,-3 2-3-16,0-1 4 0,3 2 12 15,-5 0-14-15,1 0 11 0,-3 2-14 0,3-2-8 16,0 4 14-16,0 0-2 0,0 0 7 16,0 1-3-16,0 0-4 0,0 0 3 0,-1 0-1 0,0 0 7 15,0 0-10-15,0 0-1 0,0 0-3 0,-6 27 4 16,1-24 2-16,3-1 1 0,-3-1-1 15,0-2-6-15,4 2 8 0,2 2-11 0,3 0 10 16,-1 0-2-16,-2-4-3 0,0 0 7 0,0 0-7 16,8 3 2-16,-4 0 0 0,1-2 3 0,2-1-3 15,-6-2-1-15,1 1 3 0,4 1-3 0,-2 0 2 16,2 0-10-16,1 0 17 0,-3-4-6 0,-3-1 11 16,4 0-12-16,-1 0 3 0,3 1-4 0,1-3 2 15,-2 2-14-15,-1-4 21 0,-1-3-12 0,1 2 16 16,-3-4-5-16,1-1-2 0,-7 1 10 0,3 0-8 15,-3-2-8-15,0-2 10 0,1-2-10 0,-2 2 12 16,2 0-5-16,-3-1-3 0,-1-1 2 0,0-4-3 16,-1 0 2-16,2 3-3 15,-3-1 3-15,0 1-2 0,1 1 9 0,-2-1-13 16,2 2 5-16,-1 3-8 0,0-4 1 0,3 3 4 16,1 3-1-16,2 2 3 0,0 3 2 0,-2 1-7 15,2 2 7-15,0-2-7 0,3 8-7 0,0 0 10 0,0 0-13 16,0 0 14-16,0 0 3 0,0 0-10 15,0 0 7-15,0 0-10 0,-1 10-3 0,1-4 12 0,4 2-7 16,-1 1 7-16,0 2 1 0,2 4-2 0,0 1 5 16,0 0-5-16,0 1-4 0,2 0 4 0,1 0 0 15,0 0 2-15,0 1 2 0,1-1-9 16,-1 2 2-16,1 2-4 0,2 0 1 0,0 1 10 16,1-2-4-16,3-3 8 0,-2-1-8 0,3 1 2 15,-1 0-4-15,-2-4 2 0,-2 0-5 0,1-4 3 16,-1-1 2-16,-3 1 0 0,1-3 0 0,-2-3-10 15,1-2 0-15,0-4-3 0,-3 0 0 0,3-2-48 16,-2 2-14-16,1 0-11 0,-3-3-25 0,0-2-74 16,-2 0-57-16,-1-2-11 0,1 1-137 0</inkml:trace>
  <inkml:trace contextRef="#ctx0" brushRef="#br0" timeOffset="24080.79">14898 10645 1129 0,'6'-3'76'0,"-2"-2"-21"0,0 0-18 0,2-2 7 0,2-2-24 16,7 0-13-16,3-1-14 0,5 0-2 0,-2-1-60 0,1-2-73 15,2 0-53-15,1-2-3 0,-2 0-92 16</inkml:trace>
  <inkml:trace contextRef="#ctx0" brushRef="#br0" timeOffset="25480.87">15225 10426 977 0,'-7'-8'59'0,"2"4"32"16,-2-1-44-16,3 2-8 0,0 7-13 0,2-4 5 15,-1 5-23-15,3-5-8 0,-2 8-4 0,1 0-3 16,1-2-23-16,0 4 33 0,1 0-17 0,1 1 22 15,1 4-16-15,-2 1 8 0,1 0 1 0,4 3 0 16,-3 0-14-16,4 1 17 0,-2 2-4 0,-2 2 10 16,3 0 1-16,-3-1-6 15,4 0 2-15,1-1-2 16,-1 0 4-16,-1-2 6 0,-3-1-8 0,2-3 7 16,1 1 2-16,-1-4-10 0,3-1 8 0,-4-4-10 15,0-3-1-15,-4-5 14 0,5 7-5 16,-1-7 9-16,-1 1 6 0,1-2-4 0,-2-4 1 15,2 0-5-15,-1-4-21 0,-1-1-3 0,1-4-10 16,2 2 6-16,-2 0 12 0,-3-4-9 0,-2 0 10 16,-4 1-12-16,1-1 11 0,5 4-10 0,-4 0-3 15,0 1-2-15,-2 1 12 0,-2 2-9 0,7 3 9 16,1 1-11-16,0 4 1 0,0 0 1 0,0 0-5 16,0 0 6-16,0 0 20 0,0 1-11 0,-5 17 12 15,9-9-14-15,-5-1-4 0,3 1 10 16,4-2-5-16,-4 0 8 0,6-3-7 0,-1 0 0 15,-2-1 2-15,0-2-2 0,-2-1 1 0,8-1 20 16,-3-2-1-16,2-4 7 0,0-4-15 0,0-1-7 16,2-2-9-16,-2-2 1 0,3-3-26 0,-4-4 23 15,-4-3-6-15,2 0 11 0,-1 1 0 0,-3-2 0 16,1 2 1-16,-6-3-1 0,0-1-11 0,-1 0 19 16,-3 0-9-16,-3 0 13 0,-1 1-6 0,1 2 5 15,-2 1 6-15,2 7-4 0,4 1-11 0,-2 4 10 16,2 3-9-16,-2 1 12 0,4 4-6 0,1 3 1 15,-5 0-1-15,8 4 0 0,-6-1-8 16,2 3-3-16,4 2 1 0,-1 2-2 0,2 1 6 0,1 3-8 16,-3 1 4-16,2 0-5 0,1 0 7 15,3 4-3-15,-1-1 2 0,3 4-3 16,1 2 6-16,-1-3-2 0,1 2-1 0,-1-3 0 0,1 2 0 0,2 1-3 16,2-3 3-16,-5 1-1 0,2-1 11 0,-2 0-10 15,-1 0 0-15,0-3-3 0,1-1-2 0,-2-1 6 16,0-2 4-16,-1-1 1 0,0-2 1 0,-1-2-3 15,0 0 2-15,0-3 0 16,3 0 5-16,-4-2-5 0,2 1-1 0,-1-2 0 16,2 0 6-16,-1-2-9 0,-1-1 2 0,0-1-2 15,0-1 4-15,0 1-6 0,-1-2-6 0,0 0 1 0,2 0 11 0,-3-1-6 16,0 2 9 0,1 0-10-16,-2-1-3 0,-1 1 9 0,2-1 0 0,-2 0 4 15,0 1-2-15,0-1-7 0,-2 0 0 0,2 2-1 0,0 0 8 16,-1-1-11-16,-2-1 10 0,1 0-10 0,0-2 12 15,-2 3-8-15,1-3 2 0,1 0-2 16,-1 1-7-16,1 0 13 0,0 2-15 0,1 2 16 16,-2-4 0-16,2 2-7 15,0 1 8-15,1 4-9 0,0 0 5 0,0 0-6 0,0 0-4 0,0 0-1 16,0 0 9-16,0 0-8 0,0 0 11 0,0 0-12 16,1 0 2-16,12 12 4 15,-10-4-5-15,2 4 6 0,2-2 3 0,-2 3-7 16,2 0 4-16,0 1-5 0,1 0 0 0,2-1 5 15,-2 0 0-15,0-2 2 0,-1 0 0 0,0-2 0 0,-3-1-2 0,2-2 11 16,2-1 113-16,-4-2-175 0,6-2 80 0,-5-1-113 16,-1-4 92-16,1 0 4 15,-1-2-8-15,-2-3 6 0,3 0-21 0,-4-3 4 0,1 0-9 0,4-1 7 16,-6-1-4-16,0-1 2 0,-9-3 2 0,3 1-2 16,-1 0-7-16,0 3 18 0,3-3-7 0,0 2 10 31,3-1-8-31,0 3-3 0,1 3 2 0,-2 1-2 15,1 3 6-15,1 6-7 0,0 0-2 0,0 0-2 16,0 0 0-16,0 5 3 0,1 1 7 0,4-1-5 16,1 2-5-16,1 4 17 0,-1-1-12 0,2-1 16 15,-3 2 1-15,1-3-12 0,4-1 11 0,-6 0-13 16,0-2-3-16,2-3 13 0,-3 2-2 0,2-3 8 16,2 0-2-16,-3-1-4 0,0-4 2 15,3 3-1-15,-2-5 3 0,3 3-2 0,2-1-6 16,-3-4 4-16,1 1-4 0,-3-4-2 15,2 2 1-15,-1 1-5 0,-3-2-10 0,5-1 6 16,-3 2-4-16,-1-1 6 0,5 4-1 0,-3 2-7 16,-1 2 3-16,1 2-6 0,1 1-9 0,0 2 24 15,-3 1-11-15,1 1 16 0,-1 1 5 0,2 0-9 16,0 0 7-16,0 2-9 0,2 1 4 0,-1-1 0 16,2-2-4-16,-2-1 2 0,-1-1 8 0,1-2 4 15,-2-1 11-15,1-3-7 0,0-3-1 0,1 0 4 16,1-2 0-16,1-1 4 0,-2-3-5 0,-2-2-6 15,1-1-2-15,0-1 0 0,-1 1-6 0,-2-4 9 16,1 3-8-16,-3-3 8 0,-1 2-4 0,3 3-5 16,-3-2 3-16,0 5-5 0,0 2-6 0,1 3 8 15,-1 5-9-15,0 0 11 0,0 0 3 0,0 0-15 16,0 0 8-16,0 0-14 0,-4 6 7 0,4 1-7 16,0 1-42-16,0-1 11 0,3 2-116 0,-1 0-177 15</inkml:trace>
  <inkml:trace contextRef="#ctx0" brushRef="#br0" timeOffset="26256.71">17802 9569 355 0,'0'-7'274'0,"0"3"-91"0,0 4-133 0,0 0-2 16,0-10-8-16,0 6-23 0,0-2-1 16,1 1-9-16,0 4-13 0,0-3 10 0,1-1-8 15,-2 1 11-15,0-2 0 0,-1 0 0 0,-1 1 5 0,1 0-6 0,0 0-23 0,0 0 23 16,-3-1-4-16,2 0 13 0,0 3 10 0,-2 0-6 15,1 2 3 1,-1 1-6-16,0-2-22 0,-1 0 14 16,1 2-17-16,-3 3 18 0,0 1 1 0,0 1-17 0,-1 1 10 0,0-2-14 15,1 2-4-15,-1 2 20 16,-2 2-8-16,2 1 13 0,-2-1 12 0,2 1 0 16,-2 2 16-16,2 1-13 0,0 2-19 0,0 0 19 15,3-2-21-15,1 4 22 0,2 0-14 0,0-3 4 16,1 4 2-16,2-4-1 0,-3 1-3 0,6 1-4 15,1-1-5-15,1-1 3 0,2 0 10 0,0-3-7 16,0-1 13-16,2-1-11 0,-1-2 8 0,1-1-9 16,-1-2 1-16,2-3-3 0,-1 2-2 0,0-3 4 15,1-1-3-15,-1 1 4 0,1-4-13 0,-3 1 12 16,0-1-12-16,0-1 14 0,-1 1-10 0,1-1-14 16,-4 0 1-16,1 0-12 0,-1 1-20 0,2 0-50 15,-3-2-34-15,0 0-3 0,0 0-49 0,-3-2-130 16</inkml:trace>
  <inkml:trace contextRef="#ctx0" brushRef="#br0" timeOffset="26513.3">17945 9583 1021 0,'2'-4'34'0,"2"2"-29"0,-2-1-21 0,4 3 9 16,-6 0 5-16,0 0 1 0,0 0 9 0,0 0-8 16,0 0-6-16,0 0 9 0,0 0-9 0,8-6 10 15,-3 6-1-15,0 2 1 0,-5-2 14 0,0 0-9 16,0 0 8-16,0 0 13 0,0 0-9 0,0 0 12 16,0 0-11-16,0 0-13 0,0 0-2 0,0 0-5 15,0 0-10-15,0 0 11 0,0 0-15 0,0 0 10 16,0 0-45-16,0 0-59 0,-1 0-34 15,1 0-13-15,0 0-101 0</inkml:trace>
  <inkml:trace contextRef="#ctx0" brushRef="#br0" timeOffset="27113.51">18167 9424 410 0,'-2'-5'62'0,"0"0"253"0,-1-1-316 0,2 2 39 15,1 4-20-15,0 0 26 0,0-1-31 0,0 0-5 0,0 0 6 16,0 0-8-16,1 0-11 0,0 0 19 16,1 0 4-16,-1 0 8 0,-1 1 19 0,1 0-5 15,1 0-6-15,29-3 2 0,-27 7-19 0,2 1 5 16,0-1-10-16,-1 1 10 0,1 1 10 0,0 4-19 15,1 4 11-15,1 5-17 0,0-1-12 0,-3 1 17 16,3 3-3-16,-1-1 9 0,0 3-14 0,1 1 0 16,-1-4-1-16,1-1 1 0,-3 0-9 0,1-4 12 15,0 1-11-15,2-3 12 0,-3-4-4 0,0-1 11 16,0-4 6-16,-4-2-1 0,4-1-7 0,-2-3 30 16,-1-1-8-16,-2-3 16 0,0-2-14 0,1-2-7 15,4-2-6-15,-3-2 3 0,1-3-5 0,1 0-10 16,-4-4 1-16,0-1-3 0,-1 0 13 0,-1-4-20 15,1 1 12-15,1-1-15 0,-1 0 13 0,-1-1-13 16,-3 1 0-16,4 2-4 0,2 0 6 16,-3 1-1-16,2 0 4 15,-1 2-5-15,1 0-5 0,3 1 1 0,0 1-8 0,-3 4 5 0,0 3-9 16,0 2-9-16,0 4-10 0,3 2-1 16,2 1-31-16,0 2-36 0,-1 1-24 0,1 3-4 0,-6 0-23 15,-1 3-69-15,0 0-28 0</inkml:trace>
  <inkml:trace contextRef="#ctx0" brushRef="#br0" timeOffset="27606.47">17913 10013 153 0,'-2'2'54'0,"2"-2"91"0,0 0-34 0,-14-3-8 0,10 1 11 0,0-5-9 15,4 3-21-15,3 1-8 0,-2-3-15 0,1 0 11 16,-1-2-11-16,0 1-22 0,3 1-4 0,2 0-7 15,1 0-27-15,4-1 22 0,-2 1-11 0,5 1 15 16,1-1-1-16,5-1-10 0,-2-1 10 16,6 1-10-16,0-1 0 0,3 1 22 0,6-1 0 15,-2-2 9-15,1 1-8 0,1-3-3 0,0 2 0 16,2 2 4-16,0-4 14 0,4 0-22 0,0-1 2 16,-2-1-8-16,7 1-3 0,-4-3-5 0,1 2-3 15,-3 1-1-15,-6 1-14 0,-2 3 14 0,-4 0-7 16,-7 1 11-16,0 1-6 0,-4 1-4 15,0 0 4-15,-4 0-2 0,3 1 13 0,-6 2-11 16,0 1 5-16,-1-1-8 0,-5 2-3 0,-2 1 12 16,0 0-5-16,0 0 7 0,0 0-10 0,0 0 2 0,0 0-3 15,0 0 2-15,0 0-8 0,-1-2-21 16,-7 1-6-16,3 1-7 0,5 0-30 0,0 0-66 16,-1 0-58-16,-10 9-5 0,1-3-163 0</inkml:trace>
  <inkml:trace contextRef="#ctx0" brushRef="#br0" timeOffset="30632.66">18470 9146 318 0,'-10'-3'53'0,"7"1"2"0,1 0 13 0,2 2-54 0,-3-7 11 0,2 8-13 0,-3-2 18 16,4 1-20-16,-1-1-11 0,1 1 20 0,0 0-16 16,0 0 21-16,0 0 4 0,-1-1 1 0,0 0 35 15,1 0-20-15,-1 0 33 0,-1 0-61 0,1-1 4 16,-15-31-15-16,13 27 34 0,1-2-3 16,-2 0-4-16,1 0 0 15,-2 0-22-15,1 2 11 0,1 2-10 0,-3-4 11 0,-1 1-1 0,-2-3 0 0,5 0 10 16,-5 2-8-1,5 0-3-15,-4-1 1 0,-8 1-8 0,4-1 7 16,-5-1-3-16,5 3-16 0,-5-1 6 0,1 5-10 16,-1-1-6-16,-6-2 6 0,-1 4-6 0,-2 1 7 0,-3 0-3 15,-1 4-3-15,-3 1-4 0,-2 2 1 0,-1 2-11 0,2-1 20 16,0-1-11-16,4 5 12 16,4 1-6-16,0-2 1 0,2 7 10 0,-1-5-7 15,0 0-9-15,2 3 24 0,-2-1-13 16,-1 4 16-16,-2-2-8 0,1 3-5 0,0 0 9 0,-2-2-10 0,3 1-3 0,3-1 13 15,3 0-12 1,5-1 12-16,4-2-6 0,-1 2-6 0,1 1 3 0,2-1-6 0,3 3-14 0,-4-3 20 16,4 1-15-16,3-1 16 15,-2 0-3-15,4 0-5 16,-1 3 11-16,2-2-9 0,-1 3-7 0,1 2 8 0,1-3-8 0,1 1 8 0,2 0-4 0,2-1 6 31,1 3 0-31,0 4 0 0,0-2-12 0,-2-1 14 16,6 0-9-16,-2-2 12 0,0 1-2 0,-1-1-5 15,-10 0 5-15,6-2-6 0,6 1 8 0,-2-3-3 16,8 2-2-16,-7-1-2 0,2 2-3 0,2 0 7 0,-1-2 4 16,1 2 0-16,1-2-9 0,0 0 5 15,3 0-2-15,-5-7 5 0,3 4 4 0,0-3-9 16,0-1 10-16,2 3-10 0,1-4 5 0,-2 0 0 16,2-1-10-16,0-1 8 0,0-2 7 0,1 0-8 15,-2-1 14-15,1-1-13 0,-1-1 2 0,8-1 5 0,-4-1-11 0,4-2 8 16,4-1 0-16,3-2-2 15,3-1 9-15,0-1-9 0,-1-1-14 0,-2-2 20 0,-3-3-14 16,0 3 17-16,-1-2-13 16,2 3 4-16,2 0 3 0,0-4-2 0,-4-3-7 15,3-4 3-15,-2 0-7 0,4 3 6 0,4 0 4 0,-1 0-1 16,-3-2 9-16,-3 0-8 0,-2-1-16 0,-4 1 28 0,1-2-6 16,-4-1 17-16,-2-2-6 0,0 0-2 15,0-1 2-15,0 0 1 16,-1 0 12-16,-2 0-16 0,1 1 9 15,-2-1-11-15,2-2-4 0,-4-1 2 0,0 1-5 16,-1 1 7-16,-4-1 3 0,-3 2-4 0,-2 0-3 16,-4 0 2-16,-3-3 2 0,0 3-4 0,-6-2 2 15,1-1-2-15,-4-1-9 0,-2 0 5 0,2 2-9 16,-8-1 8-16,-2 3 0 0,-1-1-8 16,-4 0 10-16,1 1-10 0,-2 0 0 0,-8 7-14 15,-5 3-4-15,-7 3-2 0,-8 5-2 0,-8 0-30 16,-1 2-12-16,-5 9-8 0,-4 4-44 0,-15 9-64 15,-7 7-104-15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09:32:16.5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56 387,'28'-35'0,"-12"14"-258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8-24T03:00:54.199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</inkml:definitions>
  <inkml:trace contextRef="#ctx0" brushRef="#br0">0 175</inkml:trace>
  <inkml:trace contextRef="#ctx0" brushRef="#br0" timeOffset="187">49 12,'0'0,"0"0</inkml:trace>
  <inkml:trace contextRef="#ctx0" brushRef="#br0" timeOffset="312">49 0</inkml:trace>
  <inkml:trace contextRef="#ctx0" brushRef="#br0" timeOffset="343">29 280,'0'0,"0"0,0 0,0 0</inkml:trace>
  <inkml:trace contextRef="#ctx0" brushRef="#br0" timeOffset="16271">3687 350,'0'0,"0"0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01:08.020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0 2965 12513,'12'6'4773,"-12"-6"-258,0 0 0,0 0-3870,0 0-258,0 0-387,0 0-129,0 0-516,0 0-2709,0 0-1032,0-9-258,0 9-516,-10-8-258</inkml:trace>
  <inkml:trace contextRef="#ctx0" brushRef="#br1" timeOffset="148933">383 0 14319,'14'12'4515,"3"9"-2193,-17-21-2451,0 11-4128,0-11-903,-15 2-387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13:16.5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  <inkml:trace contextRef="#ctx0" brushRef="#br1" timeOffset="-45992.73">4525 2383,'0'0,"0"0,0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09:32:16.5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56 387,'28'-35'0,"-12"14"-258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8-24T03:00:54.199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</inkml:definitions>
  <inkml:trace contextRef="#ctx0" brushRef="#br0">0 175</inkml:trace>
  <inkml:trace contextRef="#ctx0" brushRef="#br0" timeOffset="187">49 12,'0'0,"0"0</inkml:trace>
  <inkml:trace contextRef="#ctx0" brushRef="#br0" timeOffset="312">49 0</inkml:trace>
  <inkml:trace contextRef="#ctx0" brushRef="#br0" timeOffset="343">29 280,'0'0,"0"0,0 0,0 0</inkml:trace>
  <inkml:trace contextRef="#ctx0" brushRef="#br0" timeOffset="16271">3687 350,'0'0,"0"0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01:08.020"/>
    </inkml:context>
    <inkml:brush xml:id="br0">
      <inkml:brushProperty name="width" value="0.05292" units="cm"/>
      <inkml:brushProperty name="height" value="0.05292" units="cm"/>
      <inkml:brushProperty name="color" value="#5C83B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0 2965 12513,'12'6'4773,"-12"-6"-258,0 0 0,0 0-3870,0 0-258,0 0-387,0 0-129,0 0-516,0 0-2709,0 0-1032,0-9-258,0 9-516,-10-8-258</inkml:trace>
  <inkml:trace contextRef="#ctx0" brushRef="#br1" timeOffset="148933">383 0 14319,'14'12'4515,"3"9"-2193,-17-21-2451,0 11-4128,0-11-903,-15 2-387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13:16.5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  <inkml:trace contextRef="#ctx0" brushRef="#br1" timeOffset="-45992.73">4525 2383,'0'0,"0"0,0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3:53:22.3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3249 12937 976 0,'33'-4'0'16,"-1"-21"0"-16,-4 22 1 0,-2 3-1 0,5 1 2 0,-4-5 18 0,-3-1-8 0,8 0 10 0,-5-1-13 0,3 0 7 0,5 0 2 0,-6 0 0 0,3 1-15 0,-2-2 9 15,0 1-6-15,-1 2 9 0,1-1-4 0,0 0-9 0,2 2 3 0,-4-1-4 0,2 0 5 0,0-1-1 0,-1 0-5 0,6-2 3 16,-1 2 9-16,-1 0-10 0,0 0 10 0,-3 1-13 16,-4-1-5-16,2 1 12 0,1 1-13 0,-4-1 13 15,3 1 3-15,-2 0-5 0,-2-1 17 16,4 1-15-16,-2-1-1 0,6 0 5 0,1 0-11 15,0-2 9-15,0 1-4 0,-4 0 3 0,0 1 3 16,-1 1-3-16,0 1-12 0,-2-1 8 0,2 0-9 16,1 0 8-16,-4 0 6 0,5 1-7 0,-3-1 9 15,-3 0-9-15,3-2 3 0,1 1-1 0,3 0-1 16,1-1 0-16,1 2-2 0,-5-3 3 16,-1 1 3-16,1 0 0 0,-2-2-8 0,1 2 17 15,1-1-6-15,-1 4 11 0,1-1-17 0,0 2-3 16,-1-2-3-16,1 2 2 0,0-1 1 0,-1-2 3 15,0 2-1-15,-1-2 3 0,0 2 7 0,0 2-11 16,2-1 7-16,-6 1-9 0,3 0-8 0,0 0 14 16,-4 1-7-16,2 0 10 0,-3-1 0 0,5 0-5 15,1 0 2-15,1-1-3 0,-5 2-1 0,2-1 7 16,-4-1-1-16,4 2 2 0,1-1 0 0,-3 1-9 16,1 0 4-16,-2-2-6 0,-3 0-2 0,3 0 9 15,-2 1 1-15,0 0 5 0,2 1-8 0,-4 1-3 16,3-1 1-16,-1-1 0 0,3 0 1 0,-4 0 2 15,2 0-7-15,-1 1 5 0,-3 0 7 0,2 0-11 16,3-1 7-16,-4 0-9 0,3-1 1 0,1-2 3 16,-4 1-8-16,4 0 8 0,0-2 7 15,2 1-7-15,-1-1 11 0,-1 0-11 0,1 0 2 0,-1 0 0 16,-1 0-4-16,-2 1 2 0,1 2 0 16,2-1 3-16,-2-2 4 0,0 0-1 15,0 0 0-15,-5 0-8 0,5 1 0 0,-7 0-3 0,2 0 8 0,-3-1 0 16,-2 0 0-16,1 0-3 0,0 2-8 0,0 2 10 15,0 0-2-15,-1-3 7 0,-2 3 0 0,0-1-7 16,0-2 1-16,-1 3-4 0,1-1 2 16,-3-2-6-16,-4 3 2 0,0 0-5 0,0 0-16 15,0 0-53-15,0 1-23 0,-5 9-12 0,-2-4-94 16</inkml:trace>
  <inkml:trace contextRef="#ctx0" brushRef="#br0" timeOffset="1385.75">2670 12867 248 0,'3'-3'-19'0,"0"0"14"0,-3-1 16 0,2 0 5 0,2 0-3 0,2 2 0 0,-2 0 18 0,1-1-11 15,-1 0 13-15,-1 0 17 0,-1 0-13 0,1 0 16 0,2 1-9 16,-2-1 4-16,-1 0 5 0,0 1-4 16,-1-1-21-16,3 2 11 0,-3-1-21 0,3 1 18 0,-1 0-12 0,0-1-15 0,2 2 12 0,-2 0-16 15,2 0-12-15,3 2 18 0,0-1-15 16,1 0 18-1,-1 0-1-15,2 0 0 0,1 0 11 0,3 0-10 16,1 0-1-16,1 1 9 0,0-1-12 0,3 1 12 0,4-1 3 0,1 0-5 16,4 0 9-16,1 1-11 15,-2-1-12-15,7 0 8 0,-2 1-13 16,5-2 13-16,0 2-14 0,-5-1 5 16,0 0 1-16,-3 1-1 0,1 1-4 0,4 0 2 0,-1-1 2 15,6 0 0-15,-4-1 3 0,3 1-6 16,3-1 7-16,-6-1-7 0,4 1-1 0,-5-1 6 15,1 1-11-15,0 1 9 0,-2-1-5 0,3 1 5 16,-3 0 2-16,0-1 1 0,3-1-10 0,-2 0 7 16,4 0-7-16,4 0 8 0,-2 0 5 0,1 0-5 15,-1 0 6-15,-7 0-8 0,1 2-5 0,-2-1 3 16,-1-1 3-16,3 1 2 0,-3-2 8 0,3 1-14 16,-4-1 4-16,4-1-7 0,1-1 0 0,1 1 8 15,0-3-6-15,-5 0 8 0,0 0 4 0,-3-1-7 16,0 1 5-16,1 0-7 0,0-1-8 0,0 0 19 15,2-1-12-15,-2 2 14 0,-3-1-16 0,7 1 4 16,-5 0 4-16,5 1-2 0,-2-1-10 0,-5 0 6 16,-2 1-6-16,-3 1 7 0,-2-1 2 0,4 1-1 15,-5 1 6-15,1-1-5 16,1 1 6-16,2-1-11 0,-1 0 5 0,0 1-7 0,5 0 3 16,-3 0 4-16,-3 0-3 0,4 1 3 15,-7-1-10-15,4-2 13 0,3 0-9 0,0 0 11 16,-1 0-5-16,0 2-3 0,1-1-1 0,-3 1-1 0,0 1-5 15,-2-1 11-15,2 0-5 0,-2 1 8 16,0 1-2-16,1-1-6 0,1 1 6 0,3 0-7 16,-2-1-4-16,2 1 7 0,1-1-2 0,-1 0 5 15,0-1-3-15,4 1-2 0,-3-1 4 0,5 0-4 16,-2 0-12-16,0 0 18 0,0 0-12 16,-3 1 15-16,-1 0-12 0,1 1 5 0,0 0 3 0,1 1 2 15,0 0-4-15,4 1-2 0,-2-1-2 0,-1-1 0 16,-1 0 3-16,0-2 0 15,0 0 3-15,-2 0-5 0,1-1-9 0,-2 1 15 16,0-2-7-16,-2 1 12 0,1 0 4 0,2 0-16 0,-1 2 8 0,-2-3-11 16,2 2-1-16,1 2 9 0,-1 0-12 15,3 0 12-15,-2 0 2 0,2-3-6 16,1 1 11-16,0 0-12 0,3 0-11 0,2 2 17 16,-3-4-6-16,-4 1 12 0,0-1-12 0,-1 0 1 0,1 4 0 15,-2-1 5-15,0-2 4 0,-3 4-5 0,1-1-1 16,2-1 0-16,-1 2 6 0,2-1 0 15,-4-1 6-15,1 1-5 0,-5 0-2 0,2-1-4 16,-2-1-2-16,0 0 2 0,4-1 9 0,-2 1-12 0,2-1 7 16,-4-3-7-16,0 2 14 15,0 1-9-15,-5-3 6 0,4 3-7 0,-2-2 6 0,1-2-4 0,0 2 3 16,-4 0-3-16,2 1-3 0,-1-2 5 16,-2 1 0-16,-2 1 3 0,-2-2-8 0,-1 5 2 15,0 0-6-15,-1-4 5 0,0 4-10 0,-2-3 7 16,-1 4 1-16,0 0 4 15,0 0-8-15,0 0 0 0,0 0-6 0,0 0 4 16,0 0-8-16,0-1 7 0,0 0-3 0,0 1 6 0,0-1-4 0,0 1-1 16,0 0 3-16,-1 0-1 0,0 0 10 0,0 0-9 15,0 0-1-15,-27-8-4 0,21 8 6 0,1 1-16 16,-2-1-11-16,0 3-2 0,0-3-27 0,0-1-40 16,0 0-17-16,-2 0-13 0,-2 1-55 0,0 4-68 15</inkml:trace>
  <inkml:trace contextRef="#ctx0" brushRef="#br0" timeOffset="2082.4">5046 12484 264 0,'-2'-2'80'0,"-3"-2"-32"16,2 4-48-16,0-3 31 0,3 3 1 0,0 0-7 15,0 0 10-15,0 0-11 0,-1 0-11 16,0 0 41-16,0 0-9 0,0 0 22 0,0-1-6 16,1 0-5-16,-1 0 0 0,-1 0-3 0,1 0-29 15,0 0 2-15,0 1-15 0,0-1 11 16,0 1-8-16,0 0 1 0,1 0 8 0,0 0-7 0,0 0-12 0,0 0 17 0,3 7-16 15,3-4 17-15,-1 1-9 0,2 1-3 0,2 1 4 0,2-1-5 16,-2 2 1-16,6 0 9 0,3-3-1 16,-1 4 5-16,6-4 0 0,-3 2-7 0,4 2 4 15,0-3-7-15,1 4-13 0,1-5 14 16,1 0-15-16,1 0 14 0,0 1-5 0,0 2-3 16,-3-3 9-16,-3 1-9 0,0-1-1 0,0-1-2 15,-1 5-4-15,-3 0 2 0,-2-4 8 0,2 5-9 0,-4-7 9 16,1 3-10-16,-2 1 1 0,-3 2 1 15,-3 0-11-15,2-1 8 0,-1 2 0 0,-1-1-2 16,-2 3 5-16,-2 0-7 0,-3 1-8 0,-5 1 6 16,4 0-7-16,-10 0 7 0,-1 2 8 0,1 1-7 15,-6 0 8-15,2 1-8 0,0 0-4 0,0-1 13 16,2-1 4-16,-2 1 3 0,2 0-7 0,1 2 2 31,-3 0-5-31,2 0 2 0,0 0-17 0,0-2 27 16,1 2-16-16,-1-1 21 0,1 2-9 0,4 2-4 15,-4 0 8-15,4 2-9 0,-1-2-5 0,1 1 3 16,-3-1-51-16,2 2 19 0,1 2-172 0</inkml:trace>
  <inkml:trace contextRef="#ctx0" brushRef="#br0" timeOffset="10135.82">6814 12677 267 0,'-2'-6'9'0,"1"0"7"0,-3 1 3 16,2 0 21-16,2 5-8 0,0 0 9 0,0 0-17 0,0-1-21 16,0 0 9-16,0 0-14 0,0 0-6 0,0 0 15 15,0 0-4-15,0 0 11 0,0 0 9 0,0 0 2 16,0 0 2-16,0 0-2 0,0 0-8 0,1-1 9 15,0 0-7-15,0 1 9 0,0 0 0 0,1 0-19 16,-1 0 10-16,-1 0-15 0,1 0-5 0,0 0 8 16,0 0-8-16,1 0 10 0,26-20 2 0,-23 25-7 15,0-3 10-15,0 0-10 0,0-1-6 0,1-2 6 16,-1 2-13-16,1 2 13 0,5 0-2 0,-5 1 5 0,1-4 4 16,1 0-5-16,-3-1-14 0,3 1 19 0,3 3-15 15,-2-3 16-15,-3 2 1 0,2 1-4 0,1-4 7 0,-2 1-10 16,5 1-7-16,-5 0 13 0,3 0-5 0,3-2 8 15,1 0-4-15,-2-3-8 0,1 3 6 0,0 2-9 16,0-5-4-16,0 5 13 0,-5-3-10 0,3 0 13 16,-1 1-1-16,0-3-2 0,2 3 10 0,-4-1-12 15,0 0-17-15,1 2 26 0,0-2-20 0,-1-1 23 16,0 3-12-16,0-3 5 0,0 4 5 0,0-2-5 16,0-1-8-16,-3 4 8 0,0-2-9 0,2 1 10 15,-3-1-3-15,1 0-3 0,-1-1 5 0,2 2-7 0,0 0 3 16,-1 1-3-16,1 0-4 0,-1-1 1 0,-1 1 0 15,2 1 4-15,0 2 3 0,-1-4-3 0,2 3-10 16,1-1 10-16,-1 1-4 0,3 2 9 0,-3-4-3 0,4 2-6 16,2-2-1-16,-5 4-1 0,2-4 8 15,-4 0-8-15,1 1 1 0,1-2-2 0,1 4 11 0,-1-2-9 16,-3 0 9-16,1-1-11 0,4 1-7 0,2 1 15 16,-3-2-11-16,1 0 12 0,-2 1 0 0,-1-2-5 15,5 2 12-15,-2-2-13 0,-3 1-11 0,4 1 12 16,-2-2-10-16,3 2 14 0,0-1 7 0,-4 0-14 0,0 1 8 15,-2-1-13-15,1 0 0 0,1-1 8 0,-1 3-10 16,0-2 9-16,2 1-1 0,1 1 0 0,2 0 9 16,-2-1-10-16,0 1-14 0,-1-2 19 0,-2 1-11 15,0 1 15-15,1 3-6 0,-1-1-3 16,1-1 4-16,1-1-4 0,1-2 3 0,0 3-4 0,2-1 0 0,-7 1-1 16,6 1 3-16,-3-3-1 15,0 3 0-15,2-2-1 0,-3-1-1 0,1 3 2 0,-3-1-3 0,4-1 3 16,-1 0-4-16,3-2 6 0,-2 1 1 0,-6 3 2 15,4-3-9-15,0 2 9 0,-1-2-7 0,3 0 8 16,-5 1-4-16,4-1-2 0,-1 0 5 0,4 1-5 16,0-1-14-16,-2 0 20 0,2 0-14 0,-4 1 16 15,2-1-8-15,1 1 0 0,-3 0 6 0,2 0-5 16,-2 1-2-16,-1-2 5 0,3 1-8 0,0 1 8 0,0-2-6 16,0 2 2-16,-1 0-1 0,0-1 0 0,1 2-5 0,0-1 8 15,0 0-3-15,1 0 4 0,-1-1-3 0,0 2 8 16,1 0 5-16,2-1-2 15,-1 0-4-15,-1-1 4 0,1 1-4 0,0-1 4 0,4 1-4 0,-4 0 1 16,3-1 2-16,-1 1-2 0,0 0-5 0,-1 1-3 16,1-1 2-16,-3-1-2 0,-2 0-5 0,5 1 7 15,-5-1-5-15,2 1 6 0,0 0-9 0,-1-1 8 16,2 2-5-16,0-1 6 0,-1 1 1 0,-1-1-5 0,0 3 5 16,0-3-4-16,2 0 9 0,-1 1-11 0,-1-2-2 15,-1 2-2-15,-1-2 18 0,-2 1-12 16,1 1 11-16,0-1-15 0,-1 1 1 0,1 2 8 0,2-2-9 0,-3 0 9 15,3-1 0-15,-3 1-3 0,-1-1 7 0,1 0-7 16,0 1 5-16,-1-1-5 0,1 1 1 0,0 0-3 16,0 0 2-16,-1 1 2 0,1-2 4 0,0 2-4 15,1-2-7-15,-1 1 8 0,0-2-8 0,1 1 10 16,0 2-1-16,-1-1-5 0,1 1 9 0,1-1-10 16,-3-1-7-16,3 1 12 0,1-1-2 0,0 0 7 15,-1-1-11-15,1 0 9 0,0 2-10 0,-2 0 10 16,2 2-7-16,-2-2 2 15,0 0-1-15,1 0 1 0,-3-1-2 0,3 1 1 16,-2-1 7-16,4 1-5 0,-3 0 7 0,-1-1-12 16,2 1-2-16,-3-1-3 0,3 2 6 0,0 0 2 0,0-1 5 0,-1 0-4 0,-3-2-6 0,2 2 7 15,-1-1-9-15,4 3 10 16,-4-2-4-16,0-1-1 16,4 1 5-16,-1 0-5 0,7 1-3 0,-7 0 4 0,3-1-2 0,-4 0 4 0,-1-1-5 0,3 0 4 15,1 0 0-15,-1 2 3 0,4-1-2 0,-3 0-3 16,-3 1-8-16,3-1 5 0,-1 2 3 0,-1 1-2 15,0-3 15-15,2 1-14 0,-2-1 11 0,1 0-11 0,1 1 2 16,0-1-4-16,-3 0 0 0,0-1 3 0,1 1 0 31,-3 1 0-31,2 0-14 0,2 2 19 0,-3-3-15 16,2 1 18-16,0-1-4 0,0 0-4 0,0 0 12 0,-2 3-12 16,0-3 2-16,1 1-4 0,1 0 0 0,-1 1 0 15,2 0 10-15,0-2-10 0,0 3 2 0,2-3-6 16,0 2 0-16,-1 0 10 0,0-2 2 0,-1 3 3 15,5-1-4-15,-2 2-2 0,-1-3-7 0,0 2 4 16,1-1-4-16,-1 0 10 0,-1 1 0 0,2-3 4 16,-3 3-13-16,5-2 5 0,-3 1-2 0,0 1 4 0,3-1 6 15,-1 1-10-15,1 1 0 0,-3-1-2 0,1-1 2 16,0 1 0-16,-1 0 1 0,0 0 0 0,-1 0 11 16,0 0-14-16,1 1 4 0,0 0-8 0,-1 1 3 0,0-1 5 15,1 1-2-15,0 0 2 0,1-1-12 0,-2 1 12 16,1 0-7-16,0-1 9 0,2 1 1 0,-2-2-3 15,0 0 8-15,1 0-9 0,1 2-4 0,2-1 7 16,-3 1-6-16,-1-1 8 0,0-1-6 0,2 1 3 16,-4 0 2-16,2 2 0 0,4-2-2 0,-6 1 2 15,1 0-4-15,2 2 3 0,-5-1 0 0,3-2-3 0,-1 0 7 16,-1 0-6-16,4 2 4 0,0 1-6 0,0 0-8 16,-1-1 4-16,-1-1 12 0,0 1-6 15,0-2 9-15,-1 1-12 0,0-1-7 0,0 0 13 0,1 1-4 0,0-3 7 16,-1 2-4-16,0-1 0 0,-1-1-1 0,2 1 2 15,-1 0 10-15,1 1-21 0,1 0 6 0,-1-1-11 16,-1 1 12-16,-2 0 3 0,2-1 3 0,0 2-1 16,0 1 4-16,0-2-10 0,-1 1 0 0,0-1-3 15,1 1 7-15,-1-1-1 0,0 0 4 0,-2-1-6 16,2 0-3-16,-1 1 4 0,2-1 0 0,0 3 3 0,1-2-9 16,-2 0 6-16,-2-2-2 0,0 0 4 0,-2 2-2 15,6-1-1-15,-2 4 0 0,1-3 1 0,3 3-1 0,-2 0-1 16,-3-3 2-16,1 3-2 0,1-4 6 0,-3 2-6 15,3 3 0-15,0-2 0 0,-1 0 3 0,2 0-5 16,1 0 2-16,1-1-1 0,0-1 1 0,1 2 3 16,-3-2-8-16,0 0 6 0,5 3 0 0,-2-2-1 15,1 1 8-15,-2 1-7 0,-1-2 6 0,0 1-10 16,-2 1 3-16,1 0-5 0,0 1 11 0,0-1-10 16,1 1 3-16,-2-1-7 0,0 2 0 0,0-3 11 0,0 0-2 15,0 0 7-15,2-1-5 0,-2 1-1 0,0 2-3 16,0 0 1-16,1 1-16 0,2-1 20 0,-2 1-4 15,2 0 10-15,-1 0-10 0,1-1 1 0,-1 3-1 0,1-1 2 16,-1-2-8-16,1 0 11 0,-3-2-13 0,3 2 13 16,2-2-5-16,-1 1-1 0,3 1 7 0,-6-1-7 15,-1-1-2-15,1 0 4 0,-1 1 0 0,5-1 4 16,-4 1 2-16,2 0-10 0,2 2 3 0,1-2-6 16,0 2-4-16,-1-3 15 0,-2 1-13 0,0 0 14 15,0-2-2-15,0 2-4 0,2 1 7 0,-4 0-7 0,4-1 1 16,-3-1-2-16,0 1-3 0,2 0 0 0,0 1 11 15,0-1-8-15,1 1 8 0,-2-1-10 0,3 0-5 0,-3 2 9 16,0 2 1-16,2-2 3 0,1 2-4 0,-3-2-2 16,4-1-6-16,3 2 5 0,-3-2-2 0,2 0 5 15,-2 1 4-15,-6-1 0 0,4 0-4 0,1-1 1 16,2 2-4-16,1 0 2 0,0 1-7 0,1 0 10 16,1-1-6-16,-2-1 7 0,0 1-1 0,-1-2-3 15,1 1 0-15,0 0 0 0,-1-2 12 0,0 1-17 16,0 2 11-1,1-2-13-15,-1 2 10 0,2 0-6 0,0-2 4 0,0 0-5 0,1 2 0 0,0 0 11 16,-3-1-7-16,4 2 10 16,0-1-9-16,-2 1 1 0,0-2 3 0,-1-1-2 0,0-1-3 0,0 0 3 0,3 1-7 15,-4-1 5-15,0 1-1 0,2 0 2 16,-1-1 1-16,0 1 2 0,0 1-1 0,-1 0-4 16,1-1 0-16,-1 1-2 0,2 0 5 0,-2-1-3 0,0 1 3 0,2-2-3 15,-2 2 2-15,1-3-1 16,4 0 0-16,-4 0-1 0,3 0 0 0,0-1 0 0,-2 0 4 0,1-1-2 15,-3 3 6-15,4-3-7 0,-3 3-6 0,2-2 2 16,3-1 6-16,-3-1-3 0,-1 0 10 0,2 3-10 16,-3-4 5-16,3 4 1 0,-2-1-2 0,1-2 2 0,-2 0 7 15,1 1-10-15,0-2 7 0,1 3-9 0,1 1 4 32,-1-2 0-32,2 2-1 0,-4-4 1 0,0 0 2 0,0 0-1 15,0-1 2-15,-2 0-2 0,0 2 1 0,2-1 3 16,0-1-3-16,-1 2 2 0,2-2-7 0,-1-1 4 15,1 1 0-15,-3 0 0 0,0 1-11 0,0 0 8 16,-3 0-6-16,2 0 7 0,1 0 4 0,-1-1-6 16,1 1 6-16,-1 0-5 0,1 0 8 0,-2-1-12 15,0 1 0-15,2 0-5 0,2 0 4 0,-1 0 3 16,-2-1 3-16,2 1-1 0,-1 0 2 0,0-1-5 16,2 0 2-16,1 0-2 0,-4-1 1 0,2 0-2 15,1 1 1-15,-3-1-2 0,4 0 13 0,-1-1-13 0,0 1 7 16,-1 0-8-16,0 0 9 0,-1 1-6 0,2-1 0 15,-4 2-1-15,1 0 5 0,0-1-3 0,-1 0 1 16,0-3-2-16,2 3 2 0,-3 0-2 0,1 1-1 0,2-2 0 16,-3 1 15-16,2-2-18 0,1 0 9 0,-1 1-13 15,1-1 10-15,1 1-1 0,-2 0 1 0,-2-1-2 16,0 3 2-16,-2-3-1 0,5-1 0 0,-2 1-1 16,1-2 6-16,1 0-5 0,0 1 2 0,-1-2-3 15,1-1-1-15,2 1 3 0,-2 2 1 0,1-1 3 0,1 2 6 16,-1-1-11-16,1-1 1 0,0 2-3 0,0 0 3 15,-1-2-1-15,-1 0 1 0,1 2-2 0,-1-2 3 0,2 2 2 16,-2-1-1-16,2 1 1 0,-1-1-3 0,2 0-4 16,1 0 5-16,-2-1-4 0,-1 0 4 0,1-1-2 15,2 1-2-15,-7 1 1 0,11 1-3 0,0 1 3 16,-6-4 7-16,7 1-3 0,-7-1-1 0,0 0-2 16,1 2-8-16,0-2 7 0,0 4-1 0,0-1 3 15,0 0 3-15,1 2-2 0,-1-3-5 0,2 2 2 16,-1 0-1-16,4-2 1 0,-2 0 3 0,0 2-4 15,-1-1 3-15,-5-1-3 0,2 0 4 0,4 1 0 16,-3-2-4-16,4 1 1 0,0 0-1 0,-2-2 0 0,0 1 4 16,1 2-3-16,-3-2 0 0,1 1 4 0,-1 1-4 15,1-1 5-15,-1-1 0 0,0 1-8 0,0-2 4 16,1 0-4-16,-2 1 8 0,0-1-3 16,3 0-1-16,1 1-1 0,3-1-2 0,-6 1 8 0,5 0-1 0,-2-1 3 15,0 0-9-15,4 0 3 0,-4 0-2 0,3-2 5 16,5 1 5-16,-5-1-14 0,1-3 8 0,-2 3-9 15,-1 1 10-15,0 1-3 0,2 2 1 0,-3-1-1 16,0-1 11-16,4 0-15 0,-2-1 3 0,0 1-6 16,-2-1 8-16,-2 0-4 0,0 0 1 0,2-2-2 0,-1-1 3 15,5 1-1-15,-1 2-1 0,-2-1-1 0,1 0 5 0,0 1-3 16,-1-3 8-16,-2 3-7 0,2-1 2 0,-2-1 1 16,1 2-6-16,-1 0 5 0,2 1-1 0,0 0-2 15,0-3 3-15,-1 2-3 0,0-1 4 0,-1 0-6 16,-1 0 9-16,2-1-8 0,-1 0 6 0,5 0-2 15,0 2-8-15,5-1 6 0,-6-2 0 0,1 0-1 16,2 1 4-16,-4 1-3 0,0 1 5 0,-2 0-8 16,0 1 1-16,3 1-3 0,-4-1 6 0,4 0-2 15,1-1-2-15,0-1 0 0,-2 2 3 0,0-1 2 0,-1 1-1 16,3 0-1-16,2 0-3 0,-2-3 1 0,1 2 1 16,-2 0 0-16,-1-2 6 0,0 3-5 0,0 1 1 15,0-1-2-15,0 1-1 0,-3 0 0 0,2-1-1 16,3 1 1-16,-2 0 3 0,3-1-5 15,-3 0 4-15,-3 0-4 0,5 0 8 0,-2-1-5 0,4 1 4 0,1-1-4 16,-3 0 4-16,1 1-4 16,-1 0-1-16,0 0-1 0,-1 0 2 0,-1-1-4 15,0 3 4-15,0-2-2 0,1 4 5 0,0-2 0 0,5-2-2 0,-3 1 1 16,-2-1-4-16,0 1 2 0,-2-1 1 0,-1 1 2 16,-1-1-8-16,2-2 5 0,1 0 0 0,1 0 3 0,1 2 7 15,-4 0-13-15,2 1 2 0,-1-1-6 0,-2 2 10 16,1-1-2-16,-2-1 0 0,3 1-1 0,-1-1 1 0,2 2-4 15,0 2 5-15,-2 0-5 0,0-1 11 0,-3-1-10 16,3-2 2-16,2 0-4 0,-2 0 9 0,5 0-5 16,-2 0 2-16,2 0-3 0,-1 0 1 0,-2 2 0 15,-1 1-2-15,-2 0 2 0,1-1 3 0,-1-1-4 16,-2 1 2-16,2 0-3 0,0-1 0 0,-3 0 4 16,3 1-3-1,0 0 3-15,0 3-3 0,0-3 0 0,2 0 5 0,-6 1-3 0,2-3 1 0,-1 1 0 0,1 0-5 31,1 0 4-31,-1-1-8 0,0 0 8 0,0-1 1 16,0 2 3-16,3 1-7 0,-5-1 6 0,1 2-8 0,0-1 9 0,-1 1-5 0,0 0 0 0,1-2 2 16,-1 3-1-16,0-1 0 0,1 1-3 0,0 0 4 0,0-2-2 15,2 0 8-15,-3 0-9 16,-1-1 0-16,1 2-4 0,-3-2 1 0,5 1 4 0,0-1 0 0,1-1 3 16,3 0 0-16,0 1-3 0,-2 0 0 0,2 2-1 31,-2-2 2-31,1 2 0 0,0-2-1 0,0 0 0 15,-3 0 4-15,2 1-4 0,-1 1 1 0,0-1-1 0,0-1 1 16,2 1-1-16,-3 0 0 0,3 1 0 0,-1-1 3 16,-3-1-3-16,3 1 7 0,-7-1-5 0,2-1 1 0,-1 1 0 15,3 0-5-15,-1 0 4 0,-3-1-2 0,7 1 2 16,-4-1-2-16,1 0 2 0,1 0 0 0,-3-1-2 16,2 1 0-16,-1 0-1 0,2 0 2 0,-1 2 0 15,0-1 5-15,-1 1-4 0,-1-2 5 0,1 1-4 16,-1 0 0-16,-1-1-1 0,5 1-3 0,-2 1 3 15,-4-2 1-15,4 1 3 0,-3 0-7 0,0-1 2 16,2 2-1-16,-6-2 4 0,1-1 3 0,1 1-7 0,4 0 1 16,-3 0-2-16,4 0 4 0,2 0-1 0,-5 0-1 15,2 1 0-15,-1-1 2 0,-1 0-3 0,1 1 2 16,0-1-2-16,-2 0 5 0,1 1-3 0,-2 0 0 16,0-1-1-16,0 1 5 0,1-1-8 0,-3 0 4 0,1 0-4 15,1 0 3-15,-3 0-1 0,1 1 0 0,1-1-1 16,-1 0 11-16,-1 0-10 0,-1 0 4 0,0 0-6 15,3 0 0-15,-3 0 4 0,3-1 0 0,-2 1 3 16,-4-1 2-16,3 1-6 0,-2-1 4 0,-3-1-4 16,-3 2 4-16,1 0-5 0,0 0-1 0,0 0-1 15,1 0 2-15,-2 0 0 0,1 0 1 0,0 0 0 0,0 0 7 16,0 0-8-16,20-1 0 0,-17 1-1 0,-3 0 6 16,-2 0-7-16,1 0 6 0,0 0-5 0,0 0 4 0,0 0-2 15,0 0-2-15,0 0 1 0,0 0 4 0,0 0-4 16,0 0 3-16,0 0-3 0,0 0 5 0,0 0-4 15,0 0 1-15,0 0-2 0,0 0 3 0,0 0-3 16,0 0 2-16,0 0-2 0,0 0-1 0,0 0 2 16,0 0-4-16,0 0 3 0,0 0-6 0,0 0-3 15,0 0-4-15,0 0-1 0,-4 4-18 0,0-3-33 0,4 2-35 16,-1 0-1-16,-1 1-116 0,-5 1-165 16,-1 3-99-16</inkml:trace>
  <inkml:trace contextRef="#ctx0" brushRef="#br0" timeOffset="13492.71">19370 16713 211 0,'-6'-4'34'0,"1"5"8"0,2-1-8 0,-4 0 23 0,4 0-27 15,-2 1 16-15,-2-1-14 0,5 0 15 0,2 0-17 16,0 0 2-16,0 0 5 0,0 0-3 0,0 0-10 0,0 0-9 16,0 0-15-16,0 0 8 0,0 0-5 0,0 0-4 15,0 0 10-15,0 0-11 16,0 0-2-16,-1 0 12 0,-1 0-10 0,0 0 10 0,1 0-7 0,1 0 5 16,0 0 4-16,0 0-5 15,0 0-12-15,0 0 16 0,-1 0-17 0,0 1 16 16,0 0-8-16,1 0 1 0,0 0 3 0,-1 0-4 0,-1 1-3 0,1-2 4 15,0 1-2-15,0-1 1 0,0 1 0 16,0 0 12-16,1-1 13 0,0 0-3 0,-1 0 8 16,-1 0 13-16,1 0-6 0,-3 7 10 0,9-7 3 0,0-1-13 0,2 0 7 15,-5-2-12-15,-1 1-20 0,9-1 10 0,-4 0-16 0,5 3 15 16,5-1-21 0,-5 0 4-16,-1-1-3 0,2 2 3 0,1-1-13 0,2 0 11 0,0 0-6 0,-2 1 8 15,1-1 0-15,1 0-4 16,0 0 2-16,3 0-3 0,-1-1-3 0,2 2 9 15,-1 0 3-15,3 1 1 0,0 0 0 0,3-1-9 0,3 2 1 0,-2-1-2 16,5 0-11-16,0-1 27 0,3-2-8 16,5 0 17-16,1 0-2 0,2 0-4 15,-2 1 1-15,0 0-2 0,2 1 1 0,4 0-6 16,0 0 1-16,4 0-2 0,0 0 4 0,2-2-14 0,2 0 4 0,0 1-6 0,-1 0-4 16,3 1 9-16,-4 1-5 0,6-1 6 0,4 0 1 0,2-2-3 31,3-1 6-31,-3 0-6 0,0 1-3 0,-2 1 5 0,0-1-4 0,5-3 7 0,-1-1 2 15,0 1 9-15,0 1 2 0,-6 2 1 0,-2-1 2 0,6 1-5 16,3-1 2 0,0-3-2-16,1 2 7 0,-6-1-9 0,-1 0 4 0,-2 4-4 0,1-1 1 0,6-3-10 15,-4-1 2 1,3 0-5-16,-4 2 1 0,-4 3 3 0,-2 0-7 0,0-3 6 0,0 2-12 0,6-1 4 16,0 0-3-16,0 0 4 0,-2 0 7 15,-7 2-8-15,1 0 7 0,0-1-7 0,0-1 1 16,4-2 4-16,-2 2-3 0,1 1 3 0,-4-2-4 0,-4 1 2 15,0 1 3-15,-3 1-2 0,-3 1-5 0,9 1 10 0,-4-2-6 16,7-1 8 0,1 0-7-16,-9-2 0 0,0 3 4 0,-6 0-2 15,0 0-2-15,2 0-2 0,-3 0-7 0,3-3 5 16,1 2 1-16,5 0 7 0,-1 0 1 0,-3 1-1 16,1 0-3-16,-9 1-3 0,1-2 2 0,-3 2-2 15,-2 1 8-15,7-2-8 0,-6 0 5 0,3-2-6 16,2-1 3-16,-1 0 0 0,2 3-2 0,-3-2 2 0,-2 0 3 15,-5 1-3-15,-2 1 1 0,-3 2-1 0,-1-1-1 16,2-1 0-16,0 1 2 0,-4-3-2 0,3 2 4 16,-5 1-2-16,-4-3-1 0,-3 2 0 0,-3-2 10 15,5 1-12-15,-4 0 13 0,4 1-12 0,1 0 11 0,-4-1-4 16,2-1-4-16,-3 0 3 0,1-4 0 0,0 4-1 16,-2-1 1-16,0 3-1 0,-3 0-3 0,2-1 0 15,-1-1-2-15,-1 0 4 0,1 1 12 0,-2 0-17 16,-2 1 9-16,1-1-11 0,0 0 8 0,-1 1-5 15,3 1-2-15,-3-1 0 0,-2 1 1 0,0 0-2 16,0 0 1-16,0 0-1 0,0 0 4 0,0 0 0 16,0 0 2-16,0 0-3 0,0 0-5 0,1 0 7 15,0-1-8-15,1 0 9 0,-2 0-10 0,1 1 4 0,-1 0 0 16,1 0 2-16,0 0-2 0,0 0 0 0,0 0 1 16,0-1 0-16,1 0-1 0,-1 1-2 0,-1 0-1 15,0-1 1-15,1 1 8 0,0 0-6 0,-1 0 3 16,1 0-3-16,0 0 7 0,-1-1-9 0,0 1 4 0,0 0-5 15,0-1 11-15,0 0-8 0,0 0 5 0,0 1-5 16,1-1 0-16,-1 1-8 0,0 0-7 0,0 0 1 16,0 0-11-16,0 0-54 0,0 0-10 0,0 0-17 15,0 0-52-15,0 0-80 0,0 0-49 0,-8 2-19 16,0 0-180-16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3:54:19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3007 16877 205 0,'0'0'-129'0,"0"0"59"15,0 0 76-15,0 0 4 0,0-1 16 0,0 0 1 16,0 1 10-16,0-1-10 0,0 1-16 0,0-1 20 16,-1 0-11-16,1 1 15 0,-1 0-2 0,-1 0-2 15,-11-8 7-15,11 7-7 0,2 1-13 0,0 0 29 16,0 0-16-16,0 0 22 0,0 0-14 0,0 0-11 0,-1 0 4 15,-1 0-9-15,2 0-15 0,-1 0 18 0,1 0-8 16,0 0 13-16,0 0-1 0,0 0-8 0,0 0 6 16,-1 0-8-16,0 0-20 0,1 0 21 0,-1 0-15 15,1 0 20-15,0 0-5 0,0 0-8 0,0 0 5 0,0 0-7 16,0 0-11-16,0 0 13 0,0 0-12 16,0 0 14-16,0 0-2 0,1 0-7 0,0 0 9 0,0 0-11 15,17-7 3-15,-9 8 3 0,-1-1-3 16,0 0 3-16,-4-1-6 0,4 0 0 0,2 1 3 0,0 0-3 15,4 0-5-15,0 0 5 0,-1 0-4 0,0 0 5 16,-1-1 0-16,1 0-3 0,-1 1 6 0,2 0-7 16,1 0-9-16,0 0 18 0,-2 0-9 0,1 1 14 15,0-1-18-15,2 1 3 0,1 1-3 0,0-1 3 16,-1 0-12-16,1 2 19 0,2-1-17 0,0 0 18 0,4 3-4 16,-2-5-3-16,1 3 9 0,-1-2-10 0,-4-1-4 0,3 0 5 15,-5-1-4-15,6 1 4 0,3 0 0 0,0 0-2 16,1 1 3-16,-6-1-3 0,2 0-3 0,-2 1 10 15,2-1-6-15,-1 0 9 0,2 0-9 16,-2 0-2-16,1 0 1 0,1 3 0 0,-2 1 6 0,1-2-1 16,2 0-2-16,0-1-1 0,0 1-4 0,2 1 6 15,0-3 3-15,1 2-1 0,-1-1-6 0,0 0 10 16,-2 3-6-16,1-2 9 0,-3-1-2 0,1 1-6 16,1 0 4-16,1 0-5 0,-2-1-5 0,0-1 9 0,0 1-9 15,3 0 10-15,-4-1-5 0,3 0 3 16,4 0 3-16,-5-2-3 0,0 2-5 0,3-2 4 15,-1 1-9-15,4-1 8 0,-1 0 9 0,-4 0-1 0,-1 1 5 0,1 1-8 16,-1-2-12-16,-2 2 11 0,2 0 1 16,1 0 5-16,-1 2-1 0,-2-1-15 0,2-1 3 0,0 0-5 15,-4 2-1-15,23-2 11 0,-43 1 3 16,50-3-7-16,-21 2-3 0,-2-1 4 16,2 0-1-16,1-1 5 0,-4 0-5 0,0 0-4 0,0 2 3 15,-1 0 12-15,1-2-9 0,2 2 4 0,0-2-6 16,0-2-8-16,0 2 12 0,0-4-6 0,-3 2 11 0,2 2-3 15,4-4-5-15,-2 4 8 0,3-2-6 0,1-1 6 16,-2 1-11-16,-3-1-4 0,0 1 0 0,1 0 14 16,-3 1-11-16,2 1 9 0,3-1-11 15,-4 1-2-15,3-1 8 0,-5-1-6 0,6 1 8 0,4 1-2 0,-3-1-3 16,5 0 6-16,-4-1-6 16,-3 2-7-16,-1-1 10 0,0 1-8 0,-1 0 12 0,0 0-1 0,0 2-8 15,1-2 5-15,-2 2-6 0,3 0 0 0,-4-2 7 16,2 2-11-16,0-1 10 0,0 0-2 0,2 0 0 15,-2 1 9-15,-1-1-10 0,-1-1-17 0,0 0 28 16,2 0-15-16,-2 1 18 0,-3 0-10 0,1 0-3 16,1 1 6-16,1-1-7 0,1 1 0 0,-1 0 3 15,-1-2-3-15,-1 1 4 0,2-1 3 0,5 0 1 16,1 0 4-16,1-1-5 0,-5 1-8 0,-1-2 12 0,-2 1-8 16,1 0 11-16,1 1 6 0,0-1-11 0,-1 1 7 15,-1-1-11-15,0 0-6 0,7 1 9 0,-4-1-8 16,-3 1 11-16,1-1-2 15,-2 0-7-15,1-1 12 0,3 1-13 0,0-2-1 0,-5 1 3 16,1 0-9-16,-2 1 11 0,-1-1 2 0,1 1-7 16,0 1 4-16,-1 0-8 0,1 0-7 0,3 1 16 0,-3-2-12 0,1 3 13 15,1-2 0-15,-2 1-4 0,-4-1 12 0,6 0-11 16,-5 1-8-16,5 0 9 0,0 0-3 0,-3-2 8 16,4 1-3-16,-3-1-3 0,3 1 0 0,-3 1 0 15,-1-1-6-15,0-1 8 0,1 0-5 0,0 0 7 16,0 0-2-16,2 1-1 0,-2 1 6 0,5-1-7 15,-3-2-12-15,0 3 12 0,0-2-3 0,-1 2 8 0,-1 0 1 0,2-2-9 16,0 1 0-16,-4-1-1 0,2 0 6 0,-2 1-4 31,-4 1 0-31,-3-1 0 0,1 0 5 0,-3 0-1 0,1 0 3 0,-2 1-2 0,-2-1 10 0,0 0-18 16,0 1 10-16,1 0-12 0,-1 1 14 0,1-1-8 16,-2 1 0-16,1-3-2 0,-1 2 2 0,0 0 0 15,1-1-3-15,-2 2 1 0,1 0 4 0,1 0-2 16,-2 0 8-1,0 0-7-15,2 2 6 0,-2-1-7 16,0-1 2-16,1 0-4 0,-2-4 5 0,0 2-4 0,-1 1 0 16,2 0-1-16,-2 0-7 0,2-1 12 0,-2 0-5 15,3 2 8-15,-3 0-7 0,2-1 0 0,2 1 0 16,-4 1-1-16,3-3 0 0,0 1-1 0,2 1 1 16,0 0 0-16,3 1-4 0,-3-1 4 0,-5 0-3 0,5-1 3 15,-2 1-7-15,1 1 12 0,-2-1-9 0,-4 0 10 16,-1 0-3-16,7-1-2 0,-3 1 1 0,1 0-2 15,3 2-2-15,-4-2 2 0,-4 0 5 0,0 0-3 16,0 0 4-16,2-1-7 0,5 1-1 0,-3 0-2 16,-4 0 1-16,0 0-2 0,5 1-10 0,-5 0 6 15,0-1-5-15,0 0-17 0,7 3-3 0,-2-3-9 0,-2 1-18 16,-3-1-36-16,0 0-16 0,2 7-9 0,-4-3-48 16,-1 1-122-16</inkml:trace>
  <inkml:trace contextRef="#ctx0" brushRef="#br0" timeOffset="667.66">5590 16673 349 0,'-1'-5'28'0,"1"0"2"0,3 0 6 0,-1 2 12 0,0 0-4 0,-2 0 8 16,0 0 0-16,1 1-15 0,0 1 6 0,1 1-9 16,2 0-10-16,2 1-3 0,-3 0-10 0,-3-1 9 15,0 0 6-15,12 2-2 0,-5-2 2 0,0 1-5 16,2 2-18-16,1-2 6 0,1 3-12 0,1-1 10 0,0-1 0 16,2 3-3-16,0-2 8 0,2 3-9 0,1-1-13 15,-3-1 13-15,-1 2-13 0,-2-2 14 0,1 1-4 16,-2 0 0-16,1 1 7 0,-3 0-5 0,0 2-2 0,1-1 2 15,-2 1-9-15,-3 0 8 0,0 1 1 0,-2 2 2 16,-2 0 16-16,0 2-11 0,-2 0 8 0,-3 1 11 16,-1 0-15-16,-1-1 15 0,-4 1-9 0,0-1 5 15,-3 2 6-15,0-1-6 0,-6 1-13 0,3-1 14 16,-6-2-7-16,1 4 10 0,8-2-11 16,-6 0-7-16,5 1-1 0,3-2-2 0,-2-3-9 0,3-1 2 15,1 0-11-15,-1-1 8 0,6 3-13 0,-1-2-66 16,1-1-15-16,1 0-24 0,-2-2-67 0,3 1-86 15</inkml:trace>
  <inkml:trace contextRef="#ctx0" brushRef="#br0" timeOffset="1254.91">5358 15804 236 0,'-1'-10'35'0,"0"2"37"0,1-1 47 0,-4 0-94 0,2-1 24 16,0 1 3-16,-1 1-11 0,3 2 10 0,0-1-11 0,0 2-10 16,0 0 7-16,3 2-8 0,-3 0-8 0,0-1 15 15,0 1-11-15,0-1 13 0,1 0-7 0,-1 0-10 16,4 2 1-16,-2-1-4 0,-1 2-12 0,1 2 3 16,-1 1-7-16,0 2 6 0,3-2-7 0,-2 3 1 15,1 1 6-15,1 1-6 0,1 3-8 0,1 3 10 16,-1 2-14-16,1 3 14 0,-1 0-2 0,1 1-2 15,-1 3 14-15,0 2-12 0,0 4 2 0,-3 1-1 0,0 0-6 16,-1 2 4-16,3-3-1 0,-4-2 2 16,2 2 7-16,-1-3-3 0,0 1-4 0,3-1 12 0,-3 0-13 15,1-2 13-15,-1-2-13 0,1-3-11 0,0-2-1 16,-1-1-9-16,0-3-36 0,1-1-23 0,0-1-56 16,0-2 18-16,-1-1-117 0</inkml:trace>
  <inkml:trace contextRef="#ctx0" brushRef="#br0" timeOffset="1556.38">5349 15819 913 0,'-2'-10'4'0,"-2"0"18"15,2 0-13-15,1-1 15 0,1 2-8 0,3-2-4 16,-2 0 4-16,4 3-6 0,-1 0-1 0,1-1 6 15,2 0 0-15,0-5 2 0,-1 2-5 0,1 0-8 16,2 3-4-16,0 2 0 0,1 3-22 0,-1 2 12 0,0 1-5 16,1 1 8-16,-2-1-5 0,-1 3-2 0,0 1 4 15,-2 4-4-15,0 4-8 0,-1-1 17 16,0 3-13-16,-2 3 18 0,-2-1 11 0,-1 3-11 0,-1 1 14 16,-2-2-15-1,0 2-5-15,-1-1 16 0,0-1-8 0,0-1 13 0,2 1-7 0,-1-1-11 0,1-1-1 0,2 1-5 16,-1-3-21-16,1-1-40 0,1-1-51 0,0-2 8 15,3-1-119-15</inkml:trace>
  <inkml:trace contextRef="#ctx0" brushRef="#br0" timeOffset="2348.82">5748 16156 445 0,'3'-1'21'0,"-7"-4"-17"0,3 2-13 0,-3-4 31 31,3 1-11-31,-2 2 24 0,-1-2 14 0,4 1-11 16,-3-1 9-16,3-1-11 0,0 3-9 0,-5-5 8 0,2 4-24 15,0 0 19-15,1-1-17 0,1 4-9 0,1 2 7 16,0 0-12-16,0 0-25 0,-4-7 29 0,0 3-19 15,4 5 21-15,-5 0-14 0,3 3-11 0,2 0 18 0,-3 1-17 16,1 3 9-16,0 1 25 0,1 3-17 0,-3-4 21 16,2 3-3-16,0 1 2 0,-3 0 5 0,3 5-7 15,0-1-4-15,-1-2 9 0,3 2-6 0,3-1 6 16,-3-1-6-16,3 1-1 0,-3-3 6 0,0 0-6 16,6 0-4-16,-5-3 6 0,6 0-8 0,-3 0 10 15,-1-3 3-15,3-1 0 0,-2-1 7 0,3-3-5 16,0-1-1-16,-2-3-8 0,1 0-8 0,3-2 4 0,3-2-11 15,-2-1-28-15,0-1 1 0,-1-2-13 0,-2 0-15 16,0-1 28-16,1 0-13 0,-4 0 20 0,0-2 13 0,-1 2 6 16,0 0 14-16,-1 1-11 0,-1 1-1 0,-1 2 0 15,0 0-3-15,0 3 3 0,0 5 10 0,0 0-3 16,0 0 3-16,0 0-7 0,0 0-10 0,0 0 19 16,0 10-14-16,1-3 17 0,1 1 1 0,0 1-3 15,1-4 14-15,1 3-15 0,1 1-20 0,0-2 26 16,1 1-16-16,0-1 23 0,1-2-14 0,1-1 6 15,0-1 4-15,-2-3-2 0,2 2-7 0,-1-4 6 16,1 0-13-16,0-2 12 0,-1-1-9 0,2 0-9 0,0 0 2 16,-1-2-5-16,1 0-3 0,0-2 6 0,-3-2-4 15,3-1 3-15,-2 0-7 0,1 1 1 0,2-3 1 16,-1 2-1-16,1 2-9 0,-6 0 4 0,4 6-11 0,-5 0 9 16,-3 4-8-16,0 0 3 0,7-5 0 0,0 5-1 15,-1 4-1-15,-1 1 14 0,0 2-1 0,-4-1 4 16,4 0 5-16,-2-1 10 0,-1 5 7 0,1-5-2 15,-2 1-8-15,2 0 8 0,0-2-11 0,2 4 12 16,-1-6-1-16,1 3-1 0,-1-2 11 0,-2-2-9 16,4 2-4-16,-2-3 11 0,3 0-14 0,-1 0 14 0,2-4-7 15,-1 0-15-15,-3-3 9 0,6 0-12 0,-4 1-5 16,1-3 9-16,1 2-3 0,-1-1 6 0,0-3 1 16,1 2-6-16,-2 1 3 0,1 0-5 15,-1 6-5-15,0-1-5 0,0 2-6 0,-2 1 4 0,0 2 13 0,1 5-4 16,-3-4 7-16,3 6-7 0,-4 0-4 0,3 2 14 15,0 3-7-15,0-2 10 0,0 0 9 0,0-3-6 16,0 1 9-16,-2-1-11 0,3-2-9 0,-3-1 29 16,1-1-13-16,0-3 19 0,-1-1-12 0,1 0-46 15,0 0-41-15,0 2-15 0,0 0-206 0</inkml:trace>
  <inkml:trace contextRef="#ctx0" brushRef="#br0" timeOffset="10730.35">8359 16582 239 0,'0'0'-39'0,"0"0"37"0,0 0 32 16,0 0 10-16,0 0-30 0,0 0-1 0,0 0 10 0,0 0-11 0,0 0-15 0,0 0 33 0,1 0-18 15,0 0 26 1,0 0-9-16,1 0-3 0,-1 0 20 0,-1 0-15 0,1 0-1 0,15-6 7 0,-12 4-18 31,0 1 18-31,0 0-1 0,0 2-19 0,1-3 15 0,1 0-18 16,-3 0-1-16,1 2 10 0,0-1-11 0,0 1 13 16,2-1-4-16,-2-2-4 0,1 4 3 0,-1-3-4 15,1 1 2-15,0-1 6 0,1 1-4 0,1-3 5 16,-1 1 4-16,2 1-12 0,-3-1 7 0,2 2-12 0,0-2-9 15,1 1 11-15,0 1-10 0,-1 1 13 0,1-2-4 16,0 0 3-16,-1 0 6 0,1 0-7 0,0 2-15 16,-2-1 19-16,2 0-14 0,0 1 17 0,0-3-15 0,2 1 2 15,0-1 5-15,-2 3-5 0,-2 0-13 0,3 0 15 16,-2 0-8-16,4 0 12 0,-1 1-9 0,0-1-2 16,3-1 5-16,-4-1-5 0,0 0-2 0,-1 1 6 15,2 0-11-15,3-1 11 0,-1 1-4 0,1-1 5 16,-2 2 5-16,3 0-4 0,-2-3-9 0,3 0 8 15,-1-3-5-15,-2 1 8 0,3 1 6 0,-2 1-3 16,-1 0 4-16,0 0-5 0,-1-1-6 0,-1-2-3 0,0 2-7 16,0 0 4-16,0 0 3 0,-2 3 1 0,0-1 7 15,0 1-8-15,0-2-10 0,1-1 17 0,-1 2-15 16,-1-2 16-16,3 3-1 0,-2-1-6 0,-3-2 13 16,2 0-15-16,0-1-18 0,1 4 32 0,0-1-14 15,-2-1 21-15,0 0-22 0,1-1 6 0,2 1-3 0,-2 0 6 16,1 0-14-16,0 0 15 0,0-2-8 0,5 1 12 15,-3 0-10-15,0 1-5 0,0-1 6 16,-3 1-4-16,1 0 4 0,1-1-1 0,0 0-7 0,4 0 5 16,-3 0 8-16,4-1-12 0,0 1 8 0,-5-1-11 15,-1 1-2-15,0-2 15 0,1 1-15 0,2 1 14 16,-1-1 0-16,0 1-6 0,-2-1 10 0,0 1-10 0,2 1-3 16,-4-1 9-16,2 0-8 0,-2-1 10 0,1 1 8 15,1-1-15-15,-1 1 13 0,1-1-15 0,1 1-1 0,-2-1 6 16,2 2-3-16,-1-1 5 0,0 0 0 0,0 0-3 15,0-1 0-15,-2 0-2 0,1 0-5 0,-1 2 10 16,2-1-7-16,-1-2 6 0,2 2-9 0,-1-1 6 16,0 0 4-16,0 1-1 0,0 0 2 0,2-1-7 15,1 0-8-15,-4-2 3 0,6 1 6 0,-5 0 1 16,-2 1 6-16,4 2-8 0,-8-1-3 0,7 1 4 16,-3 0 1-16,2-1 1 0,-2-2-3 0,-1 0-1 15,4 3 3-15,-4 0-2 0,2-1-5 0,-2-1 13 0,-1 0-4 16,5 0 8-16,0 0-11 0,0 2-1 15,1-2-1-15,-1 1 0 0,-1 0-11 0,3-1 16 16,-2 1-14-16,0-1 16 0,0 2-2 0,0-5-1 0,-2 5 6 0,1-3-6 16,-1 2-7-16,-2-2 6 15,3 2-6-15,-2 0 7 0,0 0 0 0,2 1-2 0,-4-1 5 0,2 1-6 16,1-2-13-16,-2 1 24 0,2 0-11 0,-1-1 16 16,1 1-8-16,1 0-5 0,-3 0 4 0,2 0-5 15,0 0 7-15,-1-2-3 0,2 2-3 0,0-2 1 16,-1 1 1-16,-2-1-1 0,0 0 8 0,2 0-8 15,-1 0-5-15,0 2 5 0,0-2-8 0,-2 1 8 0,-1 1-4 16,0-1 7-16,4 1-2 0,-1 0 1 0,-1-1-6 16,1 2-1-16,0-2 9 0,-1 0-5 0,1 1 3 0,3 0-2 15,-4-1-4-15,2 1 3 0,-3 0 0 0,1 0-3 16,3 0-3-16,-3 0 2 0,3 1 5 0,-4-1 0 16,-1-1 5-16,2 1-4 0,-2 0-5 0,2 0 4 15,-1 1-2-15,1 0 3 0,3 1 1 0,-1 0-1 16,-3-1 2-16,1-1-2 0,-2-1 1 0,2 1-5 15,3-2-4-15,0 3 2 16,1-1 8-16,-1 0-4 0,-3 1 7 0,2-1-8 0,1-1 0 0,1 0 3 16,0 0 1-16,-1 0 0 0,-1 1-6 0,-1-1 1 0,1 1-4 15,-2-1 3-15,1 2 1 0,-1 0 2 0,0-2-3 16,1 2 0-16,-2-1 2 0,3-1 1 16,-2 2 5-16,1-2-6 0,-2 0-9 0,1 1 11 0,-1 0-9 15,1 1 10-15,1-1 1 0,-1 0-3 0,1-3 2 0,1 3-4 16,0-2 6-16,1-1-13 0,0 3 7 0,1-2-9 15,-1 2 15-15,0-1-8 0,0 1 3 16,-1 0-5-16,0 0 6 0,-1-1-5 0,0 2 2 0,1-1-4 16,-3 1 7-16,1-1-5 0,0 0 1 0,0 0-3 15,2 1 1-15,1 1 8 0,-4 0-2 0,0 1 4 16,0-2-10-16,1-2 4 0,0 1-1 0,1-1 2 0,1 5-9 16,0-4 10-16,2 2 0 0,-2-1 5 0,1-6-6 15,0 4 0 1,-3-2-3-16,2 0 2 0,2 2-2 0,2 2 8 0,-2-1-2 0,0 1 5 0,-5-2-5 0,-1 0-6 31,2 1 1-31,-1 0 0 0,4 1 7 0,0 0-8 0,0-1 4 0,-3 0-5 16,1 0 2-16,0-1 0 0,2 1-5 0,-4 0 4 0,4-1 9 0,-2 3-13 15,1-3 10-15,-2 2-11 0,-2-1 3 0,2 0 5 16,0 1-3-16,1-1 4 0,-3 1 7 0,2 0-16 16,-1 0 13-16,0 0-13 0,1 0 9 0,0 0-2 0,-1 0-3 15,-1 0 2-15,1 1 3 0,0 0-3 0,-2 0-5 16,2-1 2-16,-1 1 8 0,1-2-7 0,0 1 7 31,0 0-8-31,1 0 8 0,0 0-6 0,1-1 0 0,0 0-3 16,1 1 5-16,-2-2-4 0,1 0 6 0,1 2-6 15,0-2 3-15,1 2 2 0,-1-1-2 0,-1-1 3 16,0 1-8-16,0-1 7 0,1 1-2 0,-2 2 4 16,2-2-1-16,-1 1-4 0,0-1-5 0,1-1 2 15,-1 2 6-15,1-3-2 0,0 2 5 0,-5 0-6 0,4 0 5 16,0 4-4-16,0-3 1 0,-1-1-2 0,-3 1 1 15,6-3-1-15,-2 4 1 0,1-2-1 0,2-1-4 0,-1 1 6 16,-4-1-8-16,0-1 7 0,4 1 2 0,-3 2-2 16,0-2 5-16,2 2-5 0,0 0 4 0,-1-1-5 15,1 1 3-15,2-1-4 0,-1 1-2 0,0-3 4 16,0 2 0-16,-2 3 1 0,0-2-8 0,-2 0 11 16,3 1-3-16,0-2 7 0,0 0-8 0,1 0-3 15,-3-1 2-15,1 3-1 0,1-1 9 0,1 0-7 16,-1-1 0-16,-1-2-3 0,1 1 4 0,1 2-4 15,1 0 2-15,2 0-3 0,-1-2 14 0,-1-1-13 16,0 1-1-16,-2 1-3 0,2 0 10 0,-2 0 0 0,1 0 4 16,-1 0-6-16,1 1 3 0,0-1-4 0,0-1 7 15,0 1-6-15,0 0 5 0,0-1-5 0,0 2-1 0,-2-3-2 16,0 3-8-16,0-1 14 0,-2 2-5 0,2-1 8 16,0-1-6-16,0 1-1 0,2 0-1 0,-4 0-2 15,0 0-3-15,0 0 9 0,-3 0 0 0,5-1 3 16,-2 2-8-16,0-1 1 0,2 2-1 0,-2-1 2 15,0 0 6-15,4 0-5 0,-5-2-1 0,-1 1-1 16,4 0-1-16,-2 0 1 0,1 2 4 0,0-1-3 16,1 0-2-16,-1 1 2 0,-3-1 0 0,4 0 2 0,-4 1-6 15,1-2 4-15,-2 0-3 0,2 0 4 0,1 1 6 16,0 0-8-16,4-1 1 0,0-1-3 0,-3 1 3 16,1 0 0-16,-1 0 0 0,2 0-2 0,-2 1-3 15,4-1 5-15,-2-1-3 0,-1 2 3 0,2-2 0 0,0 1 4 16,0 0 2-16,0-1-2 0,-3 0 3 0,0 1-9 15,1 0 1-15,-2 1-5 0,1 0 6 0,-1-1-1 16,1 2 4-16,-1 0-3 0,0-1-2 0,0 0 4 16,0 0-4-16,-1-1 5 0,-1 2-11 0,3-1 8 15,-2 0-1-15,0 1 4 0,0-1 9 0,-1-1-13 16,-1 2-1-16,1-2-5 0,-2 3 6 0,0 0 1 16,0 0 3-16,1 0-2 0,0 0 2 0,0-1-6 0,0 0 7 15,0 0-6-15,0 0 2 0,1 0 0 0,-1 0-3 16,-1 0 3-16,1 0 5 0,1 0-7 15,0 0-5-15,1 0 1 0,-2 0 7 0,1 0 1 0,0-1 4 0,1 1-4 16,-2 0 4-16,1 0-10 16,0 0 3-16,1 0-6 0,-2-1 13 0,32-21-8 0,-33 23 5 15,0 0-6-15,11-6 11 0,-7 1-12 0,-1 2-1 0,0 0-3 16,0 0 12-16,1 2-4 0,0 0 5 0,-1-1-7 16,2 2 2-16,-2-3 3 0,1 1-1 0,-1 0 1 15,-1 1-6-15,2 1 3 0,-4 0 0 0,0 0 2 0,0 0 2 16,0-1-2-16,1 0-4 0,0 0 2 0,0 0-2 0,0 0 4 15,0 0 1-15,0 0 0 0,1 0-9 0,-1 0 6 16,0-1-4-16,0 0 5 0,1 0 11 0,21-30-14 16,-23 32 8-16,9-4-11 0,-2 2 4 0,-1 2 2 15,0-2 0-15,-1 1 2 0,-2-1-1 0,2-1-2 16,-5 3 1-16,0 0-1 0,0 0 2 0,9-9-3 16,-4 3 1-16,-1 3-2 0,3 0-3 0,-2 0 5 15,-1 0-3-15,2-1 4 0,-2 3-8 0,0-2 10 16,6 3-2-16,-4-3 8 0,1 1-7 0,-2-1-2 0,1-2-3 15,-4 4 1 1,3-1-2-16,4-1 9 0,-5 1 0 0,8-1 3 0,-5-1-1 0,-3-1-7 0,2 2 2 16,1-1-3-16,2 1 0 0,0-3 3 0,1 1-3 0,-3 1 3 15,1 0 2-15,2-1 0 0,-2 0 9 0,0 0-7 16,-1-1-1-16,1 2 1 16,-1-1-6-16,0-1 5 0,0 1 5 0,-1 1-7 0,1-1 3 0,-1 1-5 15,1 1 3-15,1-2-4 0,-3 0 2 0,1 2-2 16,-1-3 1-16,-1 3 0 0,2-2-2 0,-2 2-1 15,1 0-8-15,0 0 16 0,-1 1-6 0,0 0 9 0,-2 0-4 16,1 1-10-16,1 0 5 0,-2 0-8 0,0 1-2 16,3 0-5-16,-3 0-27 0,1 0 12 0,0 1-54 0,0 1-33 15,-1 1-27-15,2 1-9 0,-1-1-118 0</inkml:trace>
  <inkml:trace contextRef="#ctx0" brushRef="#br0" timeOffset="12095.4">11711 14912 205 0,'5'-1'-130'0,"-2"3"56"0,-3-2 74 0,0 0 0 0,0 0 0 0,0 0 0 0,0 1 0 16,0 0 0-16,0 0 0 0,0 0 0 0,0 0 5 15,0 0 0 1,0 0 34-16,0-1 9 0,0 0 14 0,0 0-7 16,0 0 3-16,0 0 5 0,0 0-13 0,0 0 14 15,0 0 2-15,0 0-12 0,0 0 13 0,0-1-14 0,0 0-16 0,0 0 5 0,1 0-19 0,0 0 16 16,0 0-18-16,0 0-4 0,21-27 6 0,-15 25-7 16,1-2-8-16,-4 1 5 15,-2 0-13-15,1-1 13 0,1 0-4 16,3 0-6-16,3 0 11 0,0 1-11 0,-5-3-5 15,1-2 8-15,4 2-11 0,1 2 12 0,4 1 6 0,-2-5-11 16,-5 2 14-16,1-2-16 0,-2 1 7 0,2 5 4 0,-2-3-5 0,5-1 7 0,-4 0 5 16,1-5-9-16,0 5 11 0,0-1-13 0,2 0-8 15,-3 1 13-15,3-2-14 0,-2 2 15 0,-1 0-10 16,1 0 0-16,0 0 6 0,3 1-6 16,-4 0-7-16,1-1 10 0,0 2-6 15,-2-1 10-15,1 0 2 0,0 1-3 0,0-2 2 0,0 3-4 16,0-2 1-16,1 0-2 15,2 1-5-15,-2 0 3 0,0-2 6 0,-1 1-3 16,0 0 11-16,4-1-10 0,-2 1 1 0,2-1 5 16,1 0-14-16,1 0 12 0,-4 0-2 0,5 0-5 15,-5 1 6-15,2 0-9 0,3 1-13 0,-6-1 17 16,2 1-3-16,-1 0 9 0,0 0-12 0,4 1 3 0,-4 0-3 16,0 0 4-16,1 0-8 0,-5-1 7 0,6 0 3 15,-3 1 4-15,-1-1 0 0,3 1-2 0,-2 0-2 16,0 0 2-16,2 1-12 0,-2-1 17 0,-1-1-14 15,1 0 16-15,0-1 1 0,0 3-13 0,1 0 10 0,0-1-12 16,1 1 4-16,-3-1-6 0,2 2-1 0,-1 1-2 16,1-2 9-16,1 2-3 0,-3-3 5 0,1 1-7 15,0 0-13-15,1 0 22 0,-1 0-14 0,2-1 17 16,-3 3-5-16,-1-2-7 0,6 3 7 0,-1 1-9 16,0-2-8-16,0 0 14 0,1-3-4 0,-5-1 8 15,5 2-4-15,0-1-1 0,1 2-2 0,2 0 1 0,-2-1-5 16,5 3 2-16,-7-1 0 0,2-1 1 0,-3 0 3 15,2-2-2-15,-3-1 0 0,2 5-2 0,1 0-8 16,-3-1 11-16,2 2-10 0,-3-1 10 0,-1 1-2 0,0-1 0 16,0 2 4-16,-3 0-5 0,0-2-10 0,2 2 11 15,-4-2-1-15,1 1 5 0,-2 2 0 0,0-2-9 16,2 2 1-16,-4-3-5 0,0 0-2 0,0 0 17 16,0 0-12-16,0 0 14 0,0 0-1 0,0 0-4 15,0 1 12-15,0-1-13 0,0 1-5 0,0 0 6 16,0-1-4-16,0 0 6 0,0 0 1 0,0 1-5 15,0 0 7-15,0-1-7 0,0 0-2 0,0 0 5 0,0 1-15 16,0 0 11-16,0 0-8 0,0-1-20 0,0 1-9 16,0 0-8-16,0 0-54 0,0 0-59 15,0 0-45-15,1 22-7 0,-4-15-135 0</inkml:trace>
  <inkml:trace contextRef="#ctx0" brushRef="#br0" timeOffset="23124.73">12690 14570 312 0,'-4'-5'52'0,"3"-1"-4"0,0 1 15 0,1 0-55 15,-1 2 0-15,0 0-10 0,1 0 13 0,0 0-15 16,0 0-15-16,0 2 27 16,2-1-18-16,-1-1 23 0,1-1-7 0,-4 0 32 0,-1-1 14 0,1 2 3 15,-2-1-1-15,4 0 4 0,0 0-18 0,1-1 16 16,-1 0-10-16,3 1-14 16,-3 0 3-16,0 1-10 0,5 0-22 0,-5-1 19 15,5 0-10-15,-2 0 14 0,-1-2-8 0,1 1 4 0,0 0 4 16,2-1-3-16,-2 0-7 0,3-1 6 0,2 1-14 15,-1 0 13-15,2-1-2 16,-1 1-8-16,-1-3 16 0,-1 3-17 0,2-1-13 0,1 1 12 0,2 3-13 16,-3-2 14-16,1-1-2 0,-2 0 3 0,-3 0 2 15,2 1-2-15,2-2-7 0,-1 3 5 0,0-3 3 16,-3 2 1-16,1 2 1 0,-1-3-5 0,0 3 3 16,0-1-2-1,1 0 1-15,-2 2 2 0,3 0-11 0,-5-1 10 0,2 1 7 0,1 1-15 16,-2 1 11-16,1 0-12 0,1 0 14 0,-1-1-11 15,1 0 14-15,-1 1-11 16,2 0 11-16,-1 0-5 0,1-2-6 0,0-1 5 0,2 2 1 16,-2 1 0-16,2 1-7 0,0 0 4 0,-1 1-2 15,1-3-2-15,3 2 10 0,-1 0-7 16,1 3 11-16,-1 0-13 0,0-2 0 0,1 1-4 0,-1-2 5 0,3 3-3 16,0-1-3-16,2-1 1 0,-1 1 7 15,-1-1-12-15,0 2 8 0,-3 2-9 0,2-1 8 0,0 1-9 16,2 0 2-16,2-2-6 15,-1 3-4-15,2 1 16 0,-1 0-9 0,0 1 12 0,1-1-8 0,-2 0 1 16,1 3 3-16,-2-1-2 0,2 1 7 0,-3 2-14 16,1-2 3-16,-1 2-7 15,2 0 8-15,-3 1 4 0,2-1 0 0,-4 1 0 0,1 2 2 16,-2-2-6-16,1 1-3 0,0-1-1 0,-1 1 4 16,0 1 0-16,2 2 6 0,0-2-6 0,-2-1-12 15,-1 0 16-15,3 1-4 0,-2-1 11 0,3 1-12 16,-1 1 1-16,-2-3-2 0,1 3 3 0,-5 0 3 15,5 2-5-15,-2 3-3 16,-3-2 1-16,5 0 6 0,-3-2-3 0,4 0 8 0,-1 0-7 16,0-2 5-16,-1 0-8 15,-1-1-3-15,0 1-1 0,0 1 6 0,1 1 0 0,6 2 3 0,-1-2-3 16,0-1-3-16,2 0 4 0,-4-1-6 16,0 0 5-16,0 0 2 0,-2 3-2 15,1-1 9-15,-1-1-8 0,1 3 2 0,-1-5-4 0,-2 3-6 16,1 1 2-16,0-3 4 0,0 5 5 0,0-3 1 15,-1-1 1-15,0 1-4 0,1-1-2 16,0 1 1-16,-2 0-1 0,1 1 1 0,-1 0 0 0,0 1-4 0,-1 1 3 16,1-1-3-16,0-1 5 0,0-1 5 0,-1 2-1 15,2 1-4 1,0 0 5-16,2 1-2 0,0 0 4 0,-2 1 3 0,2 1-10 0,-2 1 7 16,4 1-7-16,-1 0 2 0,0-2 1 0,-1-1-3 0,-2 1 3 15,2 1-6-15,-1 2 3 0,-3-2-2 16,2 0 4-16,-1-1 0 0,1 0 2 0,-1-1 0 15,0 0 1 1,2 1 2-16,-3-4-5 0,3 5 5 16,-1-4-5-16,-6 1 6 0,7 1-4 0,-7-2 4 15,4-1-3-15,1 1 5 0,-2-2-5 0,0-2-5 16,1 0 4-16,-2-1-2 0,0 0 0 0,1 1 3 16,-3-3-3-16,4 0-6 0,-1 0 13 15,0-2-6-15,0 0 11 0,-2 0-9 0,3-2 5 0,1 1-2 16,-1-3 2-16,2 2-8 0,-2-1 2 15,-2-1 0-15,3 2 2 0,0-2-6 0,-2 1 4 16,2 1-4-16,-2 1 6 0,0 2-4 0,-1-3 2 16,2 2-6-16,-3-2 4 0,0-2-1 0,0 1-1 15,0-3 9-15,-2 1-7 0,1-1 2 0,2 2-4 16,1-1 1-16,-3-1 0 0,0 0 11 0,0-2-9 16,0-2 3-16,-1 0-4 0,0-2 6 0,0 0 0 15,0 0 3-15,0 0-1 0,0 0-2 0,0 0-1 16,0 0 1-16,0 0 2 0,0 0 9 0,0 0-13 15,0 0-2-15,0 0-2 0,0 0-2 0,0 0 6 16,0 0-2-16,0 0 2 0,0 0-8 16,0 0-2-16,0 0-6 0,0 0 0 0,0 0-20 15,0 0-69-15,0 0-51 0,0 0-7 0,0 0-127 16,0 0-227-16</inkml:trace>
  <inkml:trace contextRef="#ctx0" brushRef="#br0" timeOffset="50157.16">14177 16841 120 0,'0'-1'-14'0,"0"-1"-91"0,0 2 105 0,0 0 1 16,0 0-1-16,0 0 3 0,0 0 14 0,0 0-15 15,0 0 13-15,0 0-15 0,0 0-3 0,0 0 19 16,-1 0-7-16,1 0 15 0,0 0 9 0,0 0-4 16,0 0 1-16,0 0-4 0,0 0-16 0,0-1 26 15,0 0-18-15,0 0 19 0,0 0-21 0,0 0-8 0,0 0 10 16,0 0-11-16,0 1 3 0,0-1 32 0,0 1-7 15,0-1 17-15,0 0-6 0,0 0-14 0,0 0 8 16,0 0-10-16,0 0-9 0,0 0 2 0,0 0-19 0,0 0 17 16,0 0 1-16,0 0-18 0,0 0 15 0,0 0-19 15,0 0 1-15,0 0 12 0,0 0-9 0,0 0 11 16,0-1 0-16,0 1-4 0,0 0 10 0,0 0-8 16,0 0-7-16,0 0 12 0,0 0-13 0,0 0 16 15,0 0 7-15,0 0-14 0,0 0 10 0,0 0-13 16,0 0-6-16,0 0 10 0,0 0-15 0,0-1 13 0,0 0-1 15,0 0-1-15,0 0 12 0,0-29-12 16,0 31-4-16,4-9 5 0,0 3-10 0,-1 1 10 16,3-1 3-16,-3 1-1 0,3-1 7 0,-1 0-7 0,0 0-13 0,1 0 16 15,-2 0-15-15,2 1 16 0,1-1-3 16,-3 1-9-16,2-1 14 0,0 0-15 0,-1 0 0 0,2 0 5 16,-1 1-11-16,1 0 9 0,0 2-5 15,-3-1 5-15,1 0 4 0,0-2-5 0,0 0-11 0,2 2 12 16,-3-1-11-16,1 3 12 0,2-1 3 0,-3 0 2 15,1 1 11-15,-1-2-10 0,-3 0-7 0,4-1 7 16,1-1-2-16,-2 3 6 0,2-3 4 0,0-1-10 0,1 3-2 16,-3-3-1-16,6 1-1 0,-3 0-3 0,1 1 3 15,-2-2-2-15,-1-3 3 0,6 5-9 0,-9-4 4 16,6 1-5-16,1 2-6 0,-3-1 12 0,5-2-6 0,-3 4 11 16,-2-1-10-16,3 1 1 0,2 0-2 0,-1 0 2 15,1 0-2-15,-1 0 6 16,0 1-10-16,1-1 9 0,-2-3-1 0,-1 3-3 15,0 0 6-15,-2 1-7 0,3 0 9 0,-2-1-9 0,-1 0 2 16,2-1-4-16,-1 2 3 0,0-1 9 0,1 1 5 16,-2-2-3-16,1 0-12 0,1 0 13 0,1-1-16 15,-1 1 15-15,3-1-5 0,-3 2-5 0,-1-3 12 0,3 2-10 16,-1-1 10-16,0 0-8 0,0 0-5 0,-1-1 1 16,1 1-2-16,-1 0 7 0,1 1 5 0,4 0-2 0,-4 0-3 0,-1 1-7 15,0-1 4-15,0 1-4 0,2 1 6 16,1-2-3-16,0 1 0 0,-2 1 0 0,-4-1 6 0,1 1-9 15,2 0 1-15,-1-1-2 0,1 0 1 0,2 0 4 16,-1 0 2-16,-1 0 0 0,5-2 5 0,0 4-12 16,-1-2 1-16,4 1-3 0,-5 0 3 0,2-3 2 15,0 2-1-15,-1-3 1 0,-2-1 3 0,1 3-5 16,0 0 3-16,0 3-6 0,-1 2-1 0,1-1 4 16,-1-3 0-16,-2 3 0 0,1-3-3 0,-2 2 7 15,-1 2-6-15,1-4 6 0,-1 4-3 0,1-1 0 0,1 0 0 16,0 0-1-16,-2-1-8 15,1 0 13-15,0 0-8 0,0 0 8 0,0-3-9 0,1 2 8 16,-3 0 0-16,5 0 3 0,-4 0-3 16,4-1-5-16,-2-1-6 0,2 2 3 0,0 1 5 0,-2-2-1 15,4 0 5-15,-5 1-5 0,-3-2 6 0,4 2-8 16,-5 0 1-16,5 2-5 0,-2 1 2 0,3-3 5 0,-1 3 4 16,4-3-2-16,0 0 0 0,-2 0-3 0,4-1 0 0,-4 1 0 15,1 1 0-15,0-1 0 16,-2 1 5-16,-1 0-2 0,3 0 4 0,0-1-9 0,1 1-1 0,-3-1-2 15,-1-1 1-15,1 1 5 16,-1 0 0-16,0 1 3 0,1-2-4 0,-1 1 0 0,1 0 3 0,1 0-1 16,-1 0-1-16,0-1-3 0,-1 1 2 0,0 0-2 15,2-1-3-15,-1 0 9 0,-1 1-7 16,1-1 9-16,0 0-7 0,2 0 3 0,1 0-1 0,-3 0 4 0,-1 0-6 0,3 0 3 31,-3 1 4-31,5 0 0 0,-4 2-3 0,-1-1-3 0,8 1-1 16,-10-1 2-16,5 0 12 0,-3 0-13 0,-2-1 4 15,5 2-6-15,-1-1 5 0,5 1-2 0,-3-1 1 0,0-1 0 16,4 2-6-16,-4-2 13 0,2 0-9 0,2 1 13 16,-3-1-9-16,-1-2-4 0,4 3 7 0,-5-1-7 0,2 1 7 15,-3 1-5-15,0-2-4 0,-1 2 2 16,0-1 0-16,0-1 3 0,-1 0 3 0,0 1 0 0,1-1 2 0,-2 1-8 16,2 0 0-16,-1 1-2 0,1 1 4 15,-1-3-1-15,0 1 3 0,-1 0-3 0,1 1 7 0,-1 0-8 16,2-2 3-16,0 2-3 0,1 0 1 0,-2 0 0 0,2 0 1 0,0-1-2 15,2-2 0-15,0 4 0 0,-3-1 1 16,-1-3 1-16,1 2 2 0,2 0-2 0,0-3-4 0,-2 1 2 16,0 2 4-16,3-2-6 0,4 3 5 0,-2 1-4 15,3-3 10-15,-1-2-13 0,-2 2 4 0,2 1-5 16,-3 2 16-16,0-2-16 0,0 0 3 0,-2 1-7 0,2 2 14 16,-1 0-3-16,-1-2 2 0,0 0-2 0,0-2 3 15,0 1-8-15,-1 1 3 0,1 0-6 0,1 2 2 16,1-3 3-1,-2 2 2-15,3-1 2 0,-1-2 9 0,0 2-15 16,2 2 3-16,2-3-6 0,-3 1 7 0,-1-2-1 0,0 1 0 16,-4 1 0-16,4 1-1 0,3 2 1 15,0-2 0-15,0 1 1 0,-3-1-1 0,0-2-1 16,3 1 1-16,-3-1 1 0,1 0 3 0,4 3-2 16,-6-1-10-16,2-1 5 0,2 0 3 0,-3-2 0 15,2 2 8-15,0-1-8 0,0 1 4 0,-1-1-4 16,-1 1 2-16,2 1-2 0,-1 0 7 0,2-2-8 15,-2 2 1-15,-1-1-3 0,1-1 1 0,-3 2 1 0,3-1 1 16,2 0 1-16,-2 1 1 0,2 1-5 0,-3-1 4 16,-4 0-3-16,5-2 4 0,0 0-2 0,1 2 0 15,6 0 0-15,-7 1 2 0,4 1-1 0,-1-1-3 0,1-1 2 16,0 0-7-16,-1-1 9 0,-2 1 0 0,0-1 4 16,-3 1-7-16,1-1 0 0,2 2-1 0,-3-1 2 15,2 1 1-15,-1 0-1 0,-1-2-1 0,3 1-1 16,-4 0 10-16,3 0-8 0,-1 0 2 0,3-1-7 0,2 1-8 15,0 1 18-15,-1-1-9 0,-6 0 13 16,0 0-9-16,5-1 0 0,-1 0 2 0,5 1-1 0,-3 0 8 0,-1 0-11 16,-2 1 4-16,0-1-7 0,1 1 0 0,0-1 6 15,-1 0 0-15,1 0 2 0,-1 0-2 0,-2 1-1 16,2 0 0-16,-1-1 0 0,-2 1 1 0,1 0-3 16,0-1 2-16,-1 1-2 0,1-1 10 0,-2-1-9 15,3 2 1-15,-2 0-2 0,2 0 3 0,-1 0-1 16,0 0 0-16,1-2-1 0,-1 1 2 0,3-1-3 15,-1 0 1-15,-2 0-2 0,0 0 6 0,0 2-3 16,0-1 1-16,3 0-1 0,-1 0 4 0,2 0-6 16,2-1 1-16,2 1-3 0,0-1 0 0,0 0 5 0,-1 1 1 15,-2-1 2-15,-2 0 4 0,2 1-10 0,-3 0 2 16,2 0-5-16,-1 1 5 0,-2-1 2 16,1-1-3-16,-1 1 2 0,0 0 7 0,1 0-13 0,1 0 11 15,-2 0-11-15,1 1 10 0,-2 0-6 16,2 0-2-16,1 0 0 0,-1 0 2 0,2 0 1 0,-5 0 2 0,1-1-1 15,0 0-1-15,0 1 2 0,3-2-6 0,0 0 5 16,2 1 5-16,-4-1-6 0,2-1 4 0,-2 0-5 16,4 0 4-16,-1 1-5 0,0 0 2 15,1 0-3-15,-4 0 9 0,1 0-8 0,1 1 1 0,-1-2-4 0,-1 1 6 16,1 1-2-16,-1 0 6 0,-1 0-7 16,-1 0-3-16,1 1 6 0,1-1-4 0,0 1 7 0,2 0 5 0,1-1-13 15,-5 1 5-15,0 0-6 0,1 0 6 0,0 0-1 16,3 0 0-16,-5 0 0 0,4-1 3 0,-2 1-2 15,-5-1 0-15,12 1-2 0,-7 0-3 0,2-1 4 16,5-1 3-16,-2 1-1 0,1 1-2 0,-2 0 2 16,-2 0-3-16,0 0 1 0,-2 0 6 0,1 0-6 15,-1 1 3-15,-2-1-4 0,1 0-3 0,-1 0 4 16,0 1-5-16,0 1 5 0,1-1-2 0,-2 0 2 16,0 1 0-16,1-1 2 15,-1-1 4-15,0 2-7 0,-1-2 2 0,1 1-5 0,2 0-4 0,1-1 12 16,1 0 2-16,0 0 5 0,1 1-11 15,0 0-2-15,-1 0-3 0,-4-1 4 0,-1 1-2 0,-2-1 6 0,3 0-3 16,2 0 6-16,1 0-1 0,-1 0-5 16,-3 0 1-16,3 0-2 0,-5 0 2 0,5 1-1 15,-6-1-4-15,5 1 1 0,-2-1 7 0,-2 0-3 0,3 0 5 0,-1 1-6 16,1-1 6-16,-1 0-8 0,0 0 3 0,-1-1-4 16,-1 1 3-16,2 0 1 0,0 0-1 15,0 0 2-15,0 0 4 0,1 0-5 0,0 0-1 0,0 0 0 0,1-1 4 16,-1 0-3-16,2 1 3 0,-3 0-3 15,0 0 6-15,1-1-7 0,0 1-2 0,-2-1-2 0,2 1 6 0,0 0-4 16,2 0 8-16,-3 0-8 16,3 1 7-16,-3-1-7 0,-1 0 1 0,3 0-2 0,-1 0 8 0,-1 1-1 15,-1 0-1-15,-1-1-2 0,4 1-12 0,-1 0 17 16,-2-1-5-16,4 1 10 0,-7 0-4 0,8 0-8 16,-2-1 2-16,0 1-3 0,2 0 6 0,-4-1-4 15,2 0 6-15,1 1-6 0,2 0 0 0,-2 0 1 16,2-1-2-16,0 1 3 15,-4 0 2-15,1 0-4 0,-1 0-2 0,-1 0 1 16,1-1 6-16,0 1-6 0,-4 0 3 0,1-1-3 16,-1 1 6-16,2 0-5 0,-3 0 3 0,1 0-2 0,2 0 3 0,-3 0 1 0,2 0-5 15,-1-1 5-15,2 0 7 0,0 1-12 0,-2-1 12 0,2 1-12 16,-3-1 6-16,4 1 2 16,-2-1-4-16,2 0 5 15,-2 1 4-15,1-1-13 0,0 0 9 0,1 0-8 16,-1 0 8-16,1 0-5 0,2 1 0 0,-4-1 0 15,1 0-1-15,0 0 3 0,-1 0-5 0,-2 0 5 16,0 0-1-16,1 0 2 0,1 0 0 0,0 1 1 0,0-1-1 16,-6 0-4-16,0 0 0 0,0 0 0 0,0 0 4 15,0 0-1-15,1 0-2 0,11 2-1 0,-4-2 3 0,-7 0-5 16,2 0 7-16,2 0-7 0,-3 1-5 0,1-1 9 16,-3 0-6-16,0 0 8 0,2 0-5 0,-1 0-2 15,-1 0-1-15,1 0-1 0,0 0 5 0,0 0-2 16,0 0 2-16,0 0-3 0,2 0 6 0,-3 0-8 15,1 0 7-15,0 0-7 0,0 0 7 0,0 0-4 16,0 0 1-16,1 0-2 0,-1 0 4 0,-1 0-1 16,1 0 0-16,0 0 1 0,0 0 0 0,-1 0-1 15,0 0 1-15,0 0-2 0,0 0 5 0,0 0-8 0,0 0 4 16,0 0-5-16,1 0-2 0,1 0 2 0,0 0-5 16,-2 0 5-16,1 0-1 0,-1 0-15 0,0 0 0 15,0 0-6-15,1 0-17 0,0 0-81 0,0 0-43 0,0 0-15 16,0 0-139-16,14-6-219 0</inkml:trace>
  <inkml:trace contextRef="#ctx0" brushRef="#br0" timeOffset="50538.94">20348 15496 285 0,'-8'-8'44'0,"2"-1"-56"0,0-1-3 0,0 2-54 0,1 0-79 0</inkml:trace>
  <inkml:trace contextRef="#ctx0" brushRef="#br0" timeOffset="51299.47">20154 15459 379 0,'0'0'-25'0,"0"0"4"0,0 0-26 0,0 0 16 15,0 0-24-15,1 0 21 0,-1 0 17 0,0 0-8 0,0 0 25 0,0 0 66 0,0 0-9 0,1 0 29 31,0 0-2-31,0 0-18 0,13-7 12 0,-9 5-16 0,-2 1-15 0,5 0-1 0,-5 0-12 0,7 1 8 32,3 0-20-32,-3-1-8 0,4 0-1 0,-3 1-3 15,1-1-9-15,5 1 2 0,-1 0-8 0,0 0 7 16,0 0 7-16,1 2-11 0,-1-1 8 0,2 1-12 0,1 0 0 16,1-1 15-16,-1-1-9 0,4 2 12 0,-1-1-6 15,5 1-2-15,3 0 10 0,1-1-7 0,1-1-9 0,1-1 24 16,3 0-14-16,7-1 23 0,2 0 8 0,2 0-5 15,-5-1 14-15,5 2-13 0,-5-1 1 0,6 2 6 16,1-2-17-16,2-1 15 0,1 1-12 0,0-1-7 16,0 1 10-16,-4 0-13 0,-3 0-16 0,2 2 22 15,-1 0-15-15,3 0 17 0,5 0-17 0,1-1 10 16,-1-1-6-16,0 2 4 0,-9 0-26 0,-4 0 19 16,5 2-9-16,-10-1 15 0,3 0-11 0,-4-1-3 15,1 0 6-15,2-1-7 0,-1-1-12 0,4 2 23 0,-7-3-15 16,-1 2 20-16,0 0-2 0,-5-1-8 15,0 1 8-15,3 0-8 0,-3-1-1 0,4 1 8 0,0 0-9 16,-2-3 9-16,7 1-1 0,-4 0-6 0,0-1 5 16,0 0-7-16,-3 0 2 0,-3 0-1 0,-1 2-1 0,-2-3-1 15,0 2 0-15,-3 0 4 0,0-1 3 0,2 3-1 16,0 0 2-16,-1-2 0 0,0 1 3 0,-6-1-1 16,1-1 2-16,4 1-4 0,-1 0 0 0,4 1 0 15,-3 1 11-15,-2-3-12 0,0 2 8 16,-2-3-7-16,0 1 12 0,-1 2-18 0,0-1 6 0,0 3-8 15,-5-1 13-15,-1 0-15 0,-2 0 1 0,-2-1-3 0,1 1 8 16,-1 0 1-16,-2-1 0 0,1 2-2 0,-2 0-1 16,-3 0 3-16,0 0 0 0,0 0 0 0,0 0-4 15,0 0-1-15,0 0-1 0,0 0 0 0,0 0-7 0,0 0 6 16,0 0-3-16,0 0 5 0,0 0-3 0,0 0-1 16,0 0-1-16,0 0-1 0,0 0-5 0,0 0-1 15,0 0 4-15,0 0-4 16,0 0-7-16,0 0-29 0,0 0-19 0,0 0-1 0,-1 0-48 0,0 1-62 15,0 0-46-15,-21 11-8 0,15-7-124 0</inkml:trace>
  <inkml:trace contextRef="#ctx0" brushRef="#br0" timeOffset="53241.25">21453 15642 497 0,'0'-10'609'0,"-6"0"-251"0,1 3-330 16,-1 0-6-1,1 3-19-15,5 5-6 0,1-1-19 0,5 4 10 16,3 0-12-16,-2 3-5 0,-1 2 9 0,-1 0-9 16,-2 2 1-16,2 1 12 0,4 0-12 0,-5 1 13 0,7 4 7 0,1 5-7 0,-3 3 13 15,1 0-15-15,-1-1-2 16,-3 0 19-16,2 3-7 0,-4 2 11 0,0 2 2 0,1 1-6 0,-1 0 6 0,0-2-6 15,2 1-7-15,-4 1 8 0,-1-2-8 16,2 0 7-16,-3-1-28 0,0-4-36 0,0-1-2 0,-3-5-14 16,2 0-26-16,-4-4-3 0,2-2-38 0,0-2 18 15,1-3-49-15</inkml:trace>
  <inkml:trace contextRef="#ctx0" brushRef="#br0" timeOffset="53506.89">21469 15691 1281 0,'7'-17'4'0,"-6"-3"26"16,7 3-9-16,-5 2 14 0,0 2-15 0,7 3-13 16,-5 1 1-1,5 2-5-15,-3 3-13 0,2 1 8 0,2 3-10 0,-7 0 9 16,5 1-19-16,-3 4-5 0,0 0 1 0,2 4-3 0,0 4 5 0,-1-1 19 0,-1 5-3 15,2 2 8-15,-1-1 4 0,-1 1-4 16,1 2 6-16,-5-2-6 0,-1 1 0 16,-3-1 0-16,-1-3-10 0,-1-2 7 0,0 0-11 0,2-1-31 15,-2-2-14-15,0 0-11 0,2-1-63 0,0-2-93 0</inkml:trace>
  <inkml:trace contextRef="#ctx0" brushRef="#br0" timeOffset="54016.5">22013 15762 1011 0,'-7'-6'41'0,"5"3"-1"0,2 3-37 0,0 0 5 0,0 0-14 0,0 0 12 0,0 0 5 0,0 0-16 15,1 0 7-15,0 0-14 0,0 0-1 0,-1 1 32 16,7 12-5-16,-6-7 17 0,3 2 1 0,-2 2-17 31,-2-1 3-31,4 2-10 0,-2 1-6 0,-2 0 5 16,1 2-7-16,-1 2 5 0,-1-1-7 0,-3 1 6 15,-5-1 2-15,1 0-1 0,1 0-12 0,-3-3 11 0,-1 1-5 16,4-3 8-16,-2-1 2 0,3-1-6 0,0-1 11 16,-4-2-10-16,3-1-4 0,-1-2 16 0,4-1-13 15,0-1 18-15,0-3 6 0,-2 0-10 0,4 0 11 16,-3-2-13-16,4 0 3 0,-1-3 6 0,-1-2-11 15,6-1 10-15,-3-1-8 0,3-2-9 0,1-2 4 16,-1 1-9-16,6 1-21 0,0 0 22 0,-2 2-21 0,2 2 20 16,-4 3-22-16,0 4 7 0,7 1 6 0,-4 1-5 15,1 1-4-15,4 3 11 0,-5-1-8 0,0 4 9 16,4 2-1-16,-3 1 1 0,0 0 7 0,1 2-5 16,1 0 0-16,-2 0 2 0,-1 0-7 0,1-1 7 15,0 0 10-15,0-3-8 0,0-1 10 0,0-2-11 16,-1-1 2-16,0-2 20 0,0-1-6 0,1-2 12 0,-1-2-6 15,1-2-3-15,1-1-4 0,-2-3 2 0,0-1-4 16,-2-2 3-16,0 0 5 0,0-2-2 0,-3 1 3 16,-1-2-13-16,0 1 2 0,-2 0-5 0,-1 0 5 0,-2 0-11 15,-2 2 11-15,0 2-10 0,-3 0 3 0,0 5-11 16,-5 2-9-16,0 1 2 0,-3 3-8 0,-3 4-5 16,-1 1-20-16,-3 4 7 0,-5 0-48 0,2 3-184 15</inkml:trace>
  <inkml:trace contextRef="#ctx0" brushRef="#br0" timeOffset="65453.87">8909 14147 366 0,'4'-18'301'0,"1"3"-95"0,1 2-141 0,0 2-4 16,1 2-37-16,2 1 12 0,1 1-21 15,-2 2 17-15,0 0-29 0,-3 4 2 0,1-1-1 16,0 2 0-16,-4 1-20 0,1-1 15 0,-1 2-2 16,0 0 7-16,-1 2 1 0,-1 1-7 0,-1 2-4 15,-2 4 0-15,-2 4 2 0,-2 5-2 0,-3 3-4 16,-5 5 1-16,-3 3 18 0,-3 2-9 0,-4 2 12 16,-4 4-15-16,-2 0-8 0,-5-2 19 15,0 0-17-15,1-6 17 0,2-2-2 0,1-2-2 16,3-1 5-16,4-2-8 0,0-1-8 0,5-4 8 15,3-1 2-15,1-1 3 0,2-4 0 0,3-2 9 16,2 1-3-16,1-2 3 0,2 0-20 0,4-2 19 16,2-3-3-16,1 0 12 0,5 2-6 0,0-1-4 15,3 3-2-15,4 0 0 0,-1 0-3 0,3 4-4 16,1-2-2-16,-1 0 3 0,2 3 15 0,1 1-17 16,-2 0 8-16,2 2-13 0,0 0-6 0,-1-1 11 15,1 0-11-15,-2 1 10 0,-6-1 2 0,1 0-4 16,3 0 13-16,-1 1-13 0,0-1-11 0,4 2 7 15,-6-3-19-15,-2-1 15 16,2-1-14-16,-3 0-28 0,1-3-16 0,0 0-10 0,2-1-69 0,-2-1-32 16</inkml:trace>
  <inkml:trace contextRef="#ctx0" brushRef="#br0" timeOffset="66296.89">8291 14705 1096 0,'-8'-7'23'0,"0"1"14"0,2 2 5 16,9 3 0-16,-1-2-23 0,3 2-6 0,6 1-17 16,-6 0 8-16,9 3-10 0,6-1 6 0,2 0 9 0,8 0-5 15,-2-2-1-15,5 2-1 0,2-1-7 0,1 0 4 16,1 1 0-16,1 0-7 0,3 0 10 0,3 2-8 15,1-2-3-15,4 1-15 16,-1-2-9-16,-1 1-1 0,2 2-4 0,-3-3 9 0,1 3 0 0,6 2 1 16,3-2-6-16,11-1 27 0,2-1-10 0,3-2 15 15,4 0 6-15,6 3-1 0,1-1 12 16,5-2-13-16,-1 2-22 0,-4-2 25 16,3 2-20-16,10 2 24 0,1-2-3 0,4 0-6 0,4-1 7 0,-1 1-9 15,1 1-12-15,1-1 17 16,3 3-10-16,-3-3 13 0,2 2 2 0,3 0-4 15,1-3 6-15,2 2-8 0,0-1-18 0,-1 0 30 16,1 0-16-16,3-1 23 0,-1 2-6 0,4-2-11 16,2 2 13-16,-2-2-13 0,0 0-3 15,-3 0 13-15,-3 0-11 0,5-1 15 0,-1 0 11 0,3 3-4 16,4-4 12-16,-6 3-12 0,-1-2-4 16,0 4 5-16,1 1-9 0,0-4 8 0,-1 3 0 0,2-4-12 15,-4 0 7-15,-1 0-10 0,-3 5-11 0,2-2 12 16,-2 2-4-16,1 1 8 0,0-5-3 0,1 1-6 15,-2-2 2-15,-2 0-3 0,-3 0-10 0,2-1 14 16,0 0-11-16,2-3 14 0,3 3-4 0,-3-2 1 16,-4 1 8-16,0 0-8 15,-3-2-7-15,2 2 23 0,4-1-9 0,-6-1 14 0,3-3-7 0,-2-1 4 16,-6 1 1-16,4 3 2 0,-4-1-2 0,-4 3-11 16,0-1 0-16,2 2-3 15,0-2 13-15,-1 0-16 0,-3 1 10 0,-5-1-12 16,0-1 8-16,-1 2-12 0,-2-1 4 15,-7 0-5-15,0 3 4 0,3-4 1 0,0-2-1 0,0 3 1 0,-3-3-1 16,-4 3-8-16,-5 2 0 0,3-2-2 16,-2-1 5-16,-2 1-1 0,-6 1 3 15,-6 2-2-15,0 0 2 0,1 0-4 0,-2-3 0 16,4 3-1-16,1-1 2 0,-4 0-1 0,0 1-1 16,-9 1 0-16,2 2-3 0,-2-1 4 0,2 1 2 15,0-2 1-15,-4 0-2 0,2 0-2 0,-3-2-1 16,-5 0 0-16,0 1 1 0,0 2 0 0,-2-1-5 15,-2 0 3-15,1-1 2 0,-1 0-2 0,-2 0 4 0,4-1-3 16,-2-1 4-16,-2 0-6 0,2-1 4 0,-8-1-4 0,-2 1 14 16,-2 0-11-16,-2 0 2 15,-2-1-5-15,-2-1 3 0,-1 2-2 0,0-3 3 0,-3 3-3 16,-1-1-5-16,2-2-7 0,-5 1-8 0,3-2 2 0,-1 0-15 16,-6 0-31-16,6-1-20 0,-8 0-4 15,2-1-19 1,0-1-43-16,-4 0-6 0,2 0-22 15,-3-1-27-15,-1 1 8 0</inkml:trace>
  <inkml:trace contextRef="#ctx0" brushRef="#br0" timeOffset="66586.05">19957 14443 61 0,'-28'-10'52'0,"0"1"21"0,-3 1 33 0,2 4 7 0,-1 0-14 0,4 1 18 16,2 1 9-16,5-2-4 0,4 0 1 0,0 1-6 15,7 2-57-15,5 3-20 0,0 1-20 0,3-3 9 16,0 0-9-16,0 1 11 0,-3 9 9 0,10-6-2 15,2 1 7-15,2-2-1 0,6 2-2 0,6-1 1 16,7 1-8-16,9-2-11 0,-1-2 0 16,4 0-3-16,-3 1-6 0,0 0-4 0,2 1-4 0,-1 1 3 15,-2-1 3-15,-1-2-12 0,2 1 3 0,-8-1-5 16,1 1 5-16,-5 0-5 0,-4-2-3 0,-2 3-3 16,-5 0 4-16,-5 2-5 0,-2 1 3 15,-4 2-5-15,-4 0 1 0,-2 3-22 0,-6 0 4 16,-2 5-10-16,-7 0 11 0,-6 2 10 0,-3 2 6 15,-7 0-1-15,-2 2 1 0,-2-2 9 0,0 0-25 16,-1 1 14-16,-3-3-62 0,1 4-76 16,-3 0-60-16,-1-1-10 0,-4 6-147 0</inkml:trace>
  <inkml:trace contextRef="#ctx0" brushRef="#br0" timeOffset="67199.39">18152 13851 778 0,'-7'-9'139'0,"4"3"-116"0,-3 0-6 0,3 2 1 0,-2-1-6 0,5 5-8 15,0 0 0-15,-1 0-6 0,-10 7-17 0,6-3 15 16,1 3-6-16,-2 1 8 0,3 2-4 0,-3 4 3 15,4 1 3-15,1 2-3 0,-1 1-11 16,5 3 16-16,-1 2-10 0,4 0 13 0,-1 1-3 16,3 1-2-16,0 4 12 0,1 0-11 0,2 1-14 15,-2 2 24-15,2-1-20 0,-1 1 23 0,-1 2-2 16,1-2-14-16,-1 1 11 0,-1 2-13 0,-3-1 2 16,-1 0 6-16,-2 0-2 0,-2 0 6 0,-1-1-3 15,-5 0 0-15,-3-1 3 0,-1-4-3 0,-2 1-8 16,-2-6 7-16,-1-1-10 0,-1-5 10 15,-2-1-4-15,-1-2 11 0,-2-2 6 0,3-1-1 16,-5-4 4-16,3 0 22 0,-3-6-6 0,0-4 13 16,3 2-8-16,-1-6-1 0,4 2 8 0,2-2-6 15,2-4-11-15,4-1 17 0,0-5-19 0,4 1 21 16,-1-3-5-16,5 0-15 0,1-3 9 0,5-3-13 16,3 2-2-16,5-1-21 15,-2 1 1-15,7-1-8 0,0 0-10 0,0 4-11 16,7 1-13-16,-1 4 1 0,1 0-40 0,0 6-27 15,-2 1-24-15,-3 2 0 0,3 3-25 0,-5-1-24 0,0-1-44 0</inkml:trace>
  <inkml:trace contextRef="#ctx0" brushRef="#br0" timeOffset="67501.57">18403 14196 409 0,'4'-20'483'0,"0"2"-313"0,1-1-116 0,2 3 3 15,-1 3-36-15,1 2 5 0,1 2-18 16,-3 3 14-16,2 1-16 0,-1 1-7 0,-1 2 0 16,-5 2-5-16,0 0-18 0,0 0 8 0,10 3-10 15,-10 1 11-15,0 3 2 0,1 1 3 0,-2 1 5 16,1 3-4-16,1 1 7 0,-1 2-1 0,1 2-4 16,-1 2 2-16,1 0 4 0,-1 2 5 0,1 4 10 15,0 1-6-15,-1 1-1 0,-1 1 9 0,-2 0-9 16,2 0 9-16,0-2-1 0,2 1-5 0,-1-4 8 15,1-3-8-15,1-1-10 0,-1-3 23 0,3 1-10 16,-1-4 17-16,0 0-4 0,5-2 1 16,0-2 5-16,3-2-5 0,0-1-13 0,1-3 1 15,-1-2-13-15,4-1 8 0,1-2-25 0,1-1-107 16,1-3-48-16,2-2-29 0,-1-1-189 0</inkml:trace>
  <inkml:trace contextRef="#ctx0" brushRef="#br0" timeOffset="67644.78">18546 14446 1323 0,'-5'-2'81'0,"-2"-1"22"0,7 3-14 0,0 0-30 15,0 0-2-15,0 0-5 0,8-1-14 0,4 1-16 16,4-2-15-16,5 0 2 0,4-5-36 0,3 1-117 16,4 1-54-16,8 0-31 0,8 3-194 0</inkml:trace>
  <inkml:trace contextRef="#ctx0" brushRef="#br0" timeOffset="68407.23">5221 13925 460 0,'-1'-12'554'0,"-5"1"-217"0,6 4-336 16,-3 3 3-16,-3 4-6 0,6 0-33 16,0 0 10-16,0 0-19 0,0 0 5 0,3 12 13 0,-5-4-2 15,4-1 6-15,-1 4 6 0,-1-1-3 16,5 2 7-16,-2 4-5 0,1 2 19 0,0 2-6 15,-1 1-3-15,-2 3-3 0,3 0 4 0,0 4-1 0,-4 4 8 16,6 4-6-16,-1 1-2 0,0 6 15 16,2-3-8-16,-2 4 12 0,-3 0-3 0,7-6 1 15,-1 2 5-15,3-6-2 0,1-1 15 0,-4-3-16 16,2-1 5-16,2-3-8 0,0-2 18 0,0-5-26 16,0-3 7-16,-1-6-16 0,0-3-26 0,1-4-43 15,2-1-61-15,-3-2 9 0,4-4-128 0</inkml:trace>
  <inkml:trace contextRef="#ctx0" brushRef="#br0" timeOffset="68854.36">5274 14500 882 0,'-24'-5'154'16,"10"4"-59"-16,-2-1 2 0,6 2 2 0,0 0-41 0,2 0-21 16,3 1-11-16,5-1 1 0,0 0-25 0,0 0 24 15,0 0 3-15,0 0 10 0,8 0 12 0,-2-4-11 16,3-3-4-16,6-3-1 15,3-2-25-15,12-2-12 0,4-3-9 0,-1-3 1 16,3 0-8-16,-4-2-17 0,-1-1-5 0,1 3-3 0,-4 0-4 16,-3 2 2-16,-1 3-2 0,-1 1 2 0,-5 1 4 15,-4 1 14-15,-1 2 8 0,-2 4-2 0,-2 0 1 16,0 2 12-16,-2 2-13 0,-3 1 12 16,0 2-7-16,-3 3 10 0,2 2 6 15,-1 1-3-15,1 2-4 0,-2 0 7 0,-1 3-3 16,-1 2 6-16,-2 0-1 0,3 4-1 15,3 3-1-15,0 2 0 0,2-3 5 0,-5 3 2 16,2 0 2-16,2 0 0 0,6 4 11 0,-4-4-9 0,5-1 11 16,-3-1-10-16,1 2 4 0,3-4 5 0,-4 1-8 15,4-4 8-15,-4-2-1 0,1-2 2 0,0-3 12 0,0-3-9 16,1 0-12-16,-1-4 20 0,0-2-22 16,2-2 22-16,-2-3-22 0,1-3 7 0,1-1 3 15,-3-6 0-15,0 0-3 0,-2-3-10 16,0-3 5-16,-5-2-5 0,-1-3 3 0,1 0-6 15,-3 0-4-15,-4-1 0 0,-1 3-13 0,-2 0 14 16,-2 4-8-16,-6 2 10 0,1 4-21 0,-3 8-15 16,-1 2-2-16,-3 5-4 0,-4 1-4 0,1 5-1 0,-1 2-56 0,4 5 17 15,0 5-162-15</inkml:trace>
  <inkml:trace contextRef="#ctx0" brushRef="#br0" timeOffset="69639.89">23003 14647 422 0,'2'-11'458'0,"-1"2"-181"0,-1 1-271 0,1 4 2 0,1-1 6 16,2 5-21-16,-3 0 6 0,1 2-15 0,0 0-12 15,2 2 8-15,-1 2-8 0,2 0 11 0,0 1 18 16,0 3 5-16,-1 0 13 0,0 4-10 15,3 2-9-15,-4 1 13 0,2 2-6 0,-4 3 10 16,2-1-4-16,-1 2-7 0,1 1 1 0,-2-2-3 16,0 0-7-16,1-1 17 0,-1 1-9 0,2-3 13 15,-2-1 0-15,2-1-5 0,1-2 5 0,-1-1-7 16,0-1-16-16,2-3-6 0,0-2-33 0,-1-3 13 16,2-1-60-16,1-1-94 0,-4-3-60 0</inkml:trace>
  <inkml:trace contextRef="#ctx0" brushRef="#br0" timeOffset="69818.92">22842 14785 812 0,'-17'-10'247'0,"1"1"-112"0,9 5-58 16,2 1 13-16,1 1-44 0,4 0-5 16,0-2-15-16,1 1 10 0,6 1-3 0,-4-3-14 15,6 2 8-15,10-1-10 0,0-1 7 0,13 2-23 0,1-2 2 16,3-3-9-16,4 1-3 0,0 1-24 15,-4 0-20-15,-2 3-2 0,-4 0-58 0,-2 0-16 16,-1 0-23-16,-2 1 2 0,4 0-18 0,-5 1-20 16</inkml:trace>
  <inkml:trace contextRef="#ctx0" brushRef="#br0" timeOffset="70146.58">23403 14707 416 0,'-2'3'92'0,"2"-3"11"16,0 0-29-16,0 0 24 0,-1 0-51 0,-1 0-20 15,-12 13-4-15,14-4-5 0,0 2-26 0,0 0 16 16,-3 2-14-16,2 2 15 0,-1 2 2 0,2 4-1 16,-2 0 7-16,3 0-9 0,-1 1-11 0,2 3 20 15,3-1-9-15,-3-1 14 16,5 2-7-16,-2 2 4 0,2-2 7 0,0-2-6 0,-1-2-13 0,-1-2 14 16,2-3-12-16,-1-3 14 0,0-3-5 0,2-3-5 15,-2 1 6-15,1-6-7 16,2 0-11-16,-2-4 17 0,2-5-11 0,-1 0 16 0,-1-4 3 0,2-1-12 15,-2-2 8-15,0-5-11 0,0 0-9 0,-4-5 6 16,-1-1-10-16,-3-4 8 0,-2 2-5 0,-1 1-5 16,-1-2 1-16,-4 3-5 0,-3-2-3 0,0 3 12 15,-1 0-4-15,1 6 6 0,-3 3-8 16,1 3 2-16,-1 5 3 0,1 0-4 0,-2 2-13 16,4 3 6-16,0 0-71 0,-1 2 30 15,4 4-175-15</inkml:trace>
  <inkml:trace contextRef="#ctx0" brushRef="#br0" timeOffset="70670.25">23947 14781 709 0,'0'-5'137'0,"0"1"-93"0,0-1-19 0,0 5-13 0,0 0-12 0,0 0 5 0,0 0-6 16,0 0 5-16,0 0-5 0,0 0-3 0,0 0 4 0,0 0-2 15,0 0 1-15,0-1 6 0,1 0-9 16,0 0 9-16,1 0 12 0,-1 0-9 16,-1 0 16-16,1 0-14 15,0 0 8-15,0 0 14 0,0 0-6 0,0 0 12 0,1 0-2 0,-1 0-6 0,-1 0 3 16,1 0-4-16,0 0-14 0,0 0 17 15,0 0-15 1,0 0 16-16,1 0-20 0,-1 0 4 0,-1 0 5 16,1 0-3-16,0 0-3 0,30-10 11 0,-23 12-4 0,1-1 6 15,2 1-4-15,5-1-9 16,0 0 5-16,3 1-6 0,1 0-9 0,-1-1 2 16,3 0-3-16,-4-3 5 0,-1 2-13 0,0-1 2 15,4-1-18-15,-2 3 8 0,4-1-64 0,-5 0-50 16,-2 2-66-16,-1-2 13 0,-6-1-90 0</inkml:trace>
  <inkml:trace contextRef="#ctx0" brushRef="#br0" timeOffset="70859.7">24084 14625 923 0,'0'-3'128'0,"-1"-2"-30"16,1 2-12-16,0 3 0 0,0 0-45 0,0 0-25 15,0 0-9-15,2 1-2 0,5 6-12 0,-2 2 14 16,0 0-14-16,-4 4 13 0,3 0-13 0,1 4 2 15,-1 1 1-15,4 4-1 0,-3 1-9 0,-2 1 14 16,1 4-5-16,-3 0 7 0,0 1 4 0,-3-3 1 16,1-1 4-16,-1-2-5 0,-1-3-13 0,5 1 0 15,-6-3-46-15,4 0 20 0,-1-2-89 16,-2-5-98-16</inkml:trace>
  <inkml:trace contextRef="#ctx0" brushRef="#br0" timeOffset="71288.75">24353 14544 881 0,'5'-17'157'0,"0"3"-153"0,0 1-4 0,-2 3 5 16,-1 4 5-16,1 0 1 0,0 3 2 0,-3 3-5 16,0 0-21-16,0 0 18 0,0 0-13 0,0 0 15 15,0 0-9-15,0 0 16 0,0 0 6 0,0 1 0 16,5 11-22-16,-4-5 13 0,2 0-10 15,-3 3 12-15,1 0-8 0,1 5-5 0,2 1 5 16,-1 4-6-16,0 0-24 0,1 3 33 16,0 2-19-16,-1-4 25 0,-1 2-10 0,0 3-3 0,-1 1 8 0,2 0-9 15,-1 3-7-15,-1-2 14 0,1 0-7 16,-1-1 11-16,-1-2-3 0,0 0-6 0,-1-3 4 0,-1 1-5 16,-1-2 7-16,-1 1-8 0,0-1 0 0,0-2-4 15,-1-3 3-15,-1 0 3 0,0-1 5 0,-1-4-3 16,0 1-10-16,-1-7 11 0,1 0-4 0,-4-3 9 15,1-1 3-15,1 0 6 0,-1-3 10 16,2-1-3-16,0-3 13 0,1 0-11 0,1-2 3 0,4-1-4 16,2-3 8-16,0-3-10 0,5-2-5 0,-3-1-1 15,2-2-5-15,4 0-16 0,3 0 2 16,0-1-8-16,3 3-8 0,-2 0-18 0,2-1-12 16,-1 4-2-1,0 0-38-15,-2 1-32 0,0 2-64 0,-1 2 12 0,-1 2-161 0</inkml:trace>
  <inkml:trace contextRef="#ctx0" brushRef="#br0" timeOffset="71604.67">24618 14639 928 0,'4'-9'253'0,"-3"1"-179"0,3 1-46 0,-3 3-13 0,4 1-10 0,-3 1 3 15,4 0-15-15,-6 2 12 0,0 0-9 0,0 0-12 16,0 0 7-16,0 0-10 0,0 1-6 0,0 0 13 15,9 15-14-15,-9-10 14 0,1 2-5 0,0 0 2 16,-1 1 7-16,-1 2-6 0,1 1-5 0,-1 4 23 16,-5 1-5-16,5 5 11 0,-5-3-9 0,0 2-6 15,2 4 5-15,-4-3-6 0,7 6 3 0,-3-2 11 16,1-3-4-16,1 2 9 0,-6-5-5 0,7 1-2 16,-4-1 4-16,5-1-2 0,1 0-6 0,-1-4 18 31,5-1-14-31,-2-3 17 0,-1-1 2 0,7-5 9 15,-4 0 12-15,3-2-5 0,6-2-3 0,-2 0 2 16,3-2-10-16,-1-3 7 0,2-2-21 0,-3 0-23 0,1 0-22 0,1-1-2 0,-3-2-74 16,-3-1-64-16,0-2-55 0,-2-2-1 0,-2-1-81 15</inkml:trace>
  <inkml:trace contextRef="#ctx0" brushRef="#br0" timeOffset="71731.25">24555 14853 541 0,'-9'-2'108'0,"6"0"204"16,3 2-202-16,0 0-37 0,0 0-11 0,0 0 2 0,3 2 7 0,5-1-20 0,1 0 6 0,8-1-11 31,-1-3-17-31,13 1-32 0,4 2-86 0,1 1 17 16,6 2-261-16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03:55:48.4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2756 15060 307 0,'0'-7'130'0,"-1"0"-33"0,1 2-49 0,4 0 1 0,0 2-20 0,3 0-18 16,1 1 4-16,2 1-11 0,-2 0-12 0,4 2 15 16,-1-1-15-16,0 0 15 0,2 0-10 0,1 2 4 15,-2-2 3-15,2 0-3 0,1 1-16 0,3 0 18 16,-1-1-12-16,6 0 16 0,-5 1-1 0,6-1-6 0,3 0 13 16,0-2-14-16,8 0-16 0,1-1 28 0,-3 0-21 15,3 0 25-15,-1 1-12 0,2-1-3 16,5 1 7-16,1-1-8 0,4 0-10 0,3-2 17 0,5 1-6 15,1-2 10-15,1 0-1 0,0-1-5 0,-3 0 4 16,5 1-5-16,0 1 1 0,11-2 6 0,3 1-4 0,1-1 6 16,2 0 11-16,-3 2-8 0,5 0 11 0,4-1-12 15,1-1-2-15,0 0 17 0,-4 1-14 16,5 1 15-16,7-1-16 0,2-2-7 0,6-1 8 0,-4 3-7 16,3 0 5-16,2 0-11 0,-1 0-5 0,3 1 1 15,-1 0 2-15,2-2 2 0,3 2 1 0,2 0-1 16,5 0-9-16,-3-1 7 0,2 0-5 0,-2-2 7 15,2-1 5-15,6 3-6 0,2-3 13 0,5 2-14 16,0 1-17-16,-4 0 25 0,2 0-20 0,2 0 24 0,-2-4-6 16,4 2-9-16,1-3 8 0,0 2-10 15,-3 1-9-15,1-2 29 0,5 4-4 0,-2-3 14 16,-1 1-7-16,4 1-7 0,-5-2-4 0,-3 1 1 0,1 0-4 16,4-1 7-16,-3 1-8 0,2 0 7 0,4 0 6 0,-4-1-12 15,-2 1 9-15,-2 0-13 0,4 0-14 0,0 0 44 16,0 0-25-16,6 1 32 0,-5-2-19 15,-4 0-12-15,-4 2 9 0,4-2-15 0,-3 2-6 0,3 0 9 16,0 0-7-16,-2 0 7 0,-4 1-2 0,-1-1 3 16,-1 0 4-16,0 0-5 0,1 1-15 0,5-1 19 15,-2-1-14-15,-1 1 16 0,-5 2-1 0,-2-3-8 16,4 3 9-16,-1-1-12 0,-1-3-15 0,2 2 26 16,-4-2-8-16,3 2 15 0,-1 2-10 0,-1-2 0 0,1 0 2 15,-4-1-2-15,4 0-8 0,1 6 6 0,-4-3-7 16,-1 0 8-16,-2-2 2 0,-1-1-4 0,1 3 12 15,3-1-11-15,-4 1 13 0,-1 0-20 0,-1-1 4 0,-4 2-7 16,-2-4 13-16,1 1-4 0,3 0 2 0,1-1-4 16,5 3-5-16,0-1 13 0,-4 1-5 0,1-1 11 15,-1 0-7-15,-4 0-5 0,3-1 3 16,1 0-4-16,1-1-7 0,3 1 12 0,-2 1-10 0,-2-1 13 16,-1 2 6-16,1 0-15 0,-4 1 11 0,3-1-14 0,1-1-6 15,2 1 9-15,-1 0-3 16,-2 1 7-16,-2 0 3 0,-1 1-4 0,-7-1-1 15,8 0-1-15,0 1-4 0,-1-1 3 0,5 1 0 16,-5 1 0-16,0 0-1 0,0-1 5 0,-4 1-1 16,-3-1 2-16,4-1-7 0,2 1 3 0,-1-1 6 15,-1 1-1-15,0 1-1 0,-1-1 6 0,-1 0-1 16,-5 1 5-16,1-1 8 0,2 1-12 0,3-1 4 0,1 1-5 16,0 0-5-16,0 1 6 0,-1 0-8 0,0-1 8 0,-3 0-12 0,-1 0 7 15,2 1-6-15,5-1 7 16,-3 1-6-16,2-1 3 0,-2 1-3 0,0 0 2 15,-1-3-3-15,-4 3 1 0,-2-2 6 0,4 2-4 0,1-1 7 16,1 0-10-16,1 1-2 0,-11 0-3 0,1 1-6 16,0-2 13-16,-6 2-5 0,-2-2 8 15,-8 2-2-15,6 0-3 0,2-1 0 0,-2 0-3 0,2 0-1 0,-10 1 5 0,-6 2-4 16,0-2 4-16,0 0 4 0,-3-3-5 16,1-1 6-16,-7 3-9 0,-5 0-7 0,-3 1 14 0,0 0-3 0,-6 0 8 15,1-1-5-15,-2-2-4 0,-3 1 4 0,1-1-3 16,-3 0-1-1,-4 3 4-15,-4-1-11 0,-5 1 10 0,-5 0-4 0,0 0 4 16,-4 0 6-16,1 0-3 0,-1-1 6 0,-4 2-13 16,1 0 5-16,-4 0-6 0,1 2 1 0,-4-2-11 15,2 1-14-15,-3 0 2 0,-2 0-39 0,1 0-39 0,-4 1-22 16,-2 1-2-16,0 0-22 0,-1 2-137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46:26.600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15087 0,'0'0,"0"0,0 0,0 0,0 0,0 0,0 0,0 0,0 0,0 0,0 0,0 0,0 0</inkml:trace>
  <inkml:trace contextRef="#ctx0" brushRef="#br0" timeOffset="2574">0 461,'0'0,"0"0,0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46:26.600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15087 0,'0'0,"0"0,0 0,0 0,0 0,0 0,0 0,0 0,0 0,0 0,0 0,0 0,0 0</inkml:trace>
  <inkml:trace contextRef="#ctx0" brushRef="#br0" timeOffset="2574">0 461,'0'0,"0"0,0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1T03:50:13.206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9/9/2025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11.jpe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.png"/><Relationship Id="rId5" Type="http://schemas.openxmlformats.org/officeDocument/2006/relationships/customXml" Target="../ink/ink5.xml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customXml" Target="../ink/ink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7" Type="http://schemas.openxmlformats.org/officeDocument/2006/relationships/customXml" Target="../ink/ink10.xml"/><Relationship Id="rId12" Type="http://schemas.openxmlformats.org/officeDocument/2006/relationships/image" Target="../media/image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.png"/><Relationship Id="rId5" Type="http://schemas.openxmlformats.org/officeDocument/2006/relationships/customXml" Target="../ink/ink9.xml"/><Relationship Id="rId10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customXml" Target="../ink/ink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customXml" Target="../ink/ink1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customXml" Target="../ink/ink14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5.jpeg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5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NULL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10" Type="http://schemas.openxmlformats.org/officeDocument/2006/relationships/image" Target="NULL"/><Relationship Id="rId4" Type="http://schemas.openxmlformats.org/officeDocument/2006/relationships/customXml" Target="../ink/ink15.xml"/><Relationship Id="rId9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11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17.xm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9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6.png"/><Relationship Id="rId7" Type="http://schemas.openxmlformats.org/officeDocument/2006/relationships/image" Target="NULL"/><Relationship Id="rId12" Type="http://schemas.openxmlformats.org/officeDocument/2006/relationships/image" Target="../media/image5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Generalized Mathematical Models for Fluid Dynamic Systems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Comprehensive Description of Force Generators in Flow Devices……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2">
            <a:extLst>
              <a:ext uri="{FF2B5EF4-FFF2-40B4-BE49-F238E27FC236}">
                <a16:creationId xmlns:a16="http://schemas.microsoft.com/office/drawing/2014/main" id="{D0F9E82F-7449-9D89-53AD-25202E2E0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007" y="4818483"/>
            <a:ext cx="22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</a:rPr>
              <a:t>Control Mass</a:t>
            </a:r>
            <a:endParaRPr lang="en-IN" altLang="en-US" sz="2400" dirty="0">
              <a:solidFill>
                <a:srgbClr val="00B050"/>
              </a:solidFill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7E97F6F-0412-65C0-A3A7-CFBAC0265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095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Thermodynamic View of  Fluid Systems</a:t>
            </a:r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CEDE75ED-CCE7-183A-E053-0BBB3BDAA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1026" name="Picture 2" descr="Why India could be leasing a second nuclear powered attack submarine from  Russia">
            <a:extLst>
              <a:ext uri="{FF2B5EF4-FFF2-40B4-BE49-F238E27FC236}">
                <a16:creationId xmlns:a16="http://schemas.microsoft.com/office/drawing/2014/main" id="{C1A7187C-4B70-2217-1E1A-60894A2D6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78" y="1854200"/>
            <a:ext cx="3771322" cy="27039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B2AE94-54B2-B78D-6988-5CBD41CFE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564" y="1697449"/>
            <a:ext cx="3669629" cy="294988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D986A4D6-F9A1-A94E-9908-6340DD29D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563" y="4800600"/>
            <a:ext cx="22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</a:rPr>
              <a:t>Control Volume</a:t>
            </a:r>
            <a:endParaRPr lang="en-IN" alt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B5681B84-AF13-24C1-97BE-92ACBF58E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407" y="5772150"/>
            <a:ext cx="22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</a:rPr>
              <a:t>Fluid statics</a:t>
            </a:r>
            <a:endParaRPr lang="en-IN" altLang="en-US" sz="2400" dirty="0">
              <a:solidFill>
                <a:srgbClr val="00B050"/>
              </a:solidFill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EE63B8F-9470-40DE-C099-1D65FD4E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1763" y="5791200"/>
            <a:ext cx="2255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</a:rPr>
              <a:t>Fluid Dynamics</a:t>
            </a:r>
            <a:endParaRPr lang="en-IN" altLang="en-US" sz="2400" dirty="0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3B35C7-1A1D-3D81-BF56-5EDC2E2FE9D5}"/>
              </a:ext>
            </a:extLst>
          </p:cNvPr>
          <p:cNvSpPr/>
          <p:nvPr/>
        </p:nvSpPr>
        <p:spPr bwMode="auto">
          <a:xfrm>
            <a:off x="396875" y="1854200"/>
            <a:ext cx="3771322" cy="279312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4DCEE-6B39-1866-2CAF-D1EE0FFF95A0}"/>
              </a:ext>
            </a:extLst>
          </p:cNvPr>
          <p:cNvSpPr/>
          <p:nvPr/>
        </p:nvSpPr>
        <p:spPr bwMode="auto">
          <a:xfrm>
            <a:off x="5943599" y="2447210"/>
            <a:ext cx="1463479" cy="1245559"/>
          </a:xfrm>
          <a:prstGeom prst="rect">
            <a:avLst/>
          </a:prstGeom>
          <a:noFill/>
          <a:ln w="412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6AB23B-40E6-86AA-2A1F-800D9E714C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7DC38E4F-2CE6-DA49-F9D0-E172A8C01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BEB545F7-97C0-EE59-24E7-5DC9641F0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8D82E40C-5856-098D-1119-8599810D7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DD05ADFD-3C95-FB66-D461-EA31812926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D399EFF-3D64-33F6-8545-A42051EA17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A8DEB83B-9289-20A0-84E9-7E68CD7BC0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D015BE4F-C4C1-1611-470B-8E88D28866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522DE79-86E7-AC96-2AA6-C00B91076E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6B3D31FF-C16D-56BF-A3EE-BA5F4AB6F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87EBD43F-AE2F-EBF3-ED9D-88E73CD6AD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64AB95F-C78E-AFE6-DB68-11202C2E8A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AECCB2B8-408C-DB01-8836-54D157DA1F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B59E2FB8-696B-2706-62A1-99708F24F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4C0C0337-5214-3D66-DB05-C72193B6F1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F8C3702-BC88-AC4E-6BF4-5EBFFCA42F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69177F2-A2C7-98D3-D6DC-8F9CF7745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68D6FA90-7E5C-87C2-92AE-98ECE1C73E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E622DA-569F-5968-1C29-986445B298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C4223D-4160-A65D-4800-018134544109}"/>
                  </a:ext>
                </a:extLst>
              </p14:cNvPr>
              <p14:cNvContentPartPr/>
              <p14:nvPr/>
            </p14:nvContentPartPr>
            <p14:xfrm>
              <a:off x="5149440" y="2572920"/>
              <a:ext cx="2841480" cy="1455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C4223D-4160-A65D-4800-01813454410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0080" y="2563560"/>
                <a:ext cx="2860200" cy="147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8" grpId="0"/>
      <p:bldP spid="9" grpId="0"/>
      <p:bldP spid="10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2E9A508-9C12-D883-FB75-C493C79188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274637"/>
            <a:ext cx="6781800" cy="868363"/>
          </a:xfrm>
        </p:spPr>
        <p:txBody>
          <a:bodyPr/>
          <a:lstStyle/>
          <a:p>
            <a:r>
              <a:rPr lang="en-US" altLang="en-US" sz="2800" dirty="0">
                <a:latin typeface="TimesNewRomanPSMT"/>
              </a:rPr>
              <a:t>Rate Equations for Laws of Nature : </a:t>
            </a:r>
            <a:br>
              <a:rPr lang="en-US" altLang="en-US" sz="2800" dirty="0">
                <a:latin typeface="TimesNewRomanPSMT"/>
              </a:rPr>
            </a:br>
            <a:r>
              <a:rPr lang="en-US" altLang="en-US" sz="2800" dirty="0">
                <a:latin typeface="TimesNewRomanPSMT"/>
              </a:rPr>
              <a:t>Control Mass (Closed System)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E0466217-7C5D-7CEB-CF37-2F333404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295400"/>
            <a:ext cx="49815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4">
            <a:extLst>
              <a:ext uri="{FF2B5EF4-FFF2-40B4-BE49-F238E27FC236}">
                <a16:creationId xmlns:a16="http://schemas.microsoft.com/office/drawing/2014/main" id="{0DFB805D-66FA-59C1-AE2D-B850E8EC9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38600"/>
            <a:ext cx="306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Mass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2" name="Object 5">
                <a:extLst>
                  <a:ext uri="{FF2B5EF4-FFF2-40B4-BE49-F238E27FC236}">
                    <a16:creationId xmlns:a16="http://schemas.microsoft.com/office/drawing/2014/main" id="{F0FE1A21-0C0E-F19A-8F08-2B230722DA27}"/>
                  </a:ext>
                </a:extLst>
              </p:cNvPr>
              <p:cNvSpPr txBox="1"/>
              <p:nvPr/>
            </p:nvSpPr>
            <p:spPr bwMode="auto">
              <a:xfrm>
                <a:off x="4343400" y="3886200"/>
                <a:ext cx="1447800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2" name="Object 5">
                <a:extLst>
                  <a:ext uri="{FF2B5EF4-FFF2-40B4-BE49-F238E27FC236}">
                    <a16:creationId xmlns:a16="http://schemas.microsoft.com/office/drawing/2014/main" id="{F0FE1A21-0C0E-F19A-8F08-2B230722D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3886200"/>
                <a:ext cx="1447800" cy="8794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8" name="TextBox 6">
            <a:extLst>
              <a:ext uri="{FF2B5EF4-FFF2-40B4-BE49-F238E27FC236}">
                <a16:creationId xmlns:a16="http://schemas.microsoft.com/office/drawing/2014/main" id="{F3B5DFFE-B6A2-FA28-FB81-BDA8C523B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40325"/>
            <a:ext cx="383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Momentum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Object 6">
                <a:extLst>
                  <a:ext uri="{FF2B5EF4-FFF2-40B4-BE49-F238E27FC236}">
                    <a16:creationId xmlns:a16="http://schemas.microsoft.com/office/drawing/2014/main" id="{B7199680-9018-C48C-F808-99319D8A5F6B}"/>
                  </a:ext>
                </a:extLst>
              </p:cNvPr>
              <p:cNvSpPr txBox="1"/>
              <p:nvPr/>
            </p:nvSpPr>
            <p:spPr bwMode="auto">
              <a:xfrm>
                <a:off x="4740275" y="4848225"/>
                <a:ext cx="3505200" cy="9366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𝐶𝑀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𝐶𝑀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3" name="Object 6">
                <a:extLst>
                  <a:ext uri="{FF2B5EF4-FFF2-40B4-BE49-F238E27FC236}">
                    <a16:creationId xmlns:a16="http://schemas.microsoft.com/office/drawing/2014/main" id="{B7199680-9018-C48C-F808-99319D8A5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0275" y="4848225"/>
                <a:ext cx="3505200" cy="9366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9" name="TextBox 8">
            <a:extLst>
              <a:ext uri="{FF2B5EF4-FFF2-40B4-BE49-F238E27FC236}">
                <a16:creationId xmlns:a16="http://schemas.microsoft.com/office/drawing/2014/main" id="{6830D2C5-2F9D-0418-2198-7E1F96277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3890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First law of thermodynamics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Object 7">
                <a:extLst>
                  <a:ext uri="{FF2B5EF4-FFF2-40B4-BE49-F238E27FC236}">
                    <a16:creationId xmlns:a16="http://schemas.microsoft.com/office/drawing/2014/main" id="{F8267DD9-C1F0-A4DE-7C1E-92C6057E02A8}"/>
                  </a:ext>
                </a:extLst>
              </p:cNvPr>
              <p:cNvSpPr txBox="1"/>
              <p:nvPr/>
            </p:nvSpPr>
            <p:spPr bwMode="auto">
              <a:xfrm>
                <a:off x="4300538" y="5867400"/>
                <a:ext cx="2100262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4" name="Object 7">
                <a:extLst>
                  <a:ext uri="{FF2B5EF4-FFF2-40B4-BE49-F238E27FC236}">
                    <a16:creationId xmlns:a16="http://schemas.microsoft.com/office/drawing/2014/main" id="{F8267DD9-C1F0-A4DE-7C1E-92C6057E0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0538" y="5867400"/>
                <a:ext cx="2100262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BDCAD02-9BC7-7945-06A1-7D84092F7704}"/>
              </a:ext>
            </a:extLst>
          </p:cNvPr>
          <p:cNvSpPr txBox="1"/>
          <p:nvPr/>
        </p:nvSpPr>
        <p:spPr>
          <a:xfrm>
            <a:off x="3103562" y="2701867"/>
            <a:ext cx="2154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Control Mass</a:t>
            </a:r>
            <a:endParaRPr lang="en-IN" b="1" dirty="0">
              <a:solidFill>
                <a:srgbClr val="00B05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EC0D74-419B-726E-0D62-440C386B69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87157117-7247-185F-80A4-2F8C3C185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C28291E-4E45-8567-BAF3-131DF31BCC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815C19F-6C9E-9C48-FDA5-E2B1624010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2F40B98-AFE2-32E3-85AE-67658AEE11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CC6D678-2FC6-E280-E4F4-A07587F507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97B78B0-5609-1809-5C2F-1B72FB2CB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3DBD627-371D-42ED-BAAE-B2A5B3D2EF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0A78C24-8F76-96BE-2506-1DB5549CD7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4AB5D51-BFF8-5B1D-579E-69949DC9AF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3DDAEF9-242F-167C-47F1-9377745226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AC3FB30-95CE-908D-72FA-68A376EA73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879765E-FE4C-3A90-AE88-A7ECAA499A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148CDD6-16D4-FA5A-F4B0-6444090CD2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FEB9935-A18F-08E3-C6FE-EAB19F20C6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562CE6A-27C8-BC34-26D9-15384BC183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5EF2014-236E-BA51-1183-B2C041344E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20C1E0D-5A93-0947-ADB4-2214D4AA2F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32F98D0-640A-2363-B6B7-9B56F27820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2" grpId="0"/>
      <p:bldP spid="5128" grpId="0"/>
      <p:bldP spid="5123" grpId="0"/>
      <p:bldP spid="5129" grpId="0"/>
      <p:bldP spid="5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C11AEE-7C73-BD8C-DA4E-1C70C1F3D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137" y="172588"/>
            <a:ext cx="6096000" cy="1143000"/>
          </a:xfrm>
        </p:spPr>
        <p:txBody>
          <a:bodyPr/>
          <a:lstStyle/>
          <a:p>
            <a:r>
              <a:rPr lang="en-IN" altLang="en-US" sz="2800" dirty="0"/>
              <a:t>Tools for Comprehensive Description of CVs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</p:spPr>
            <p:txBody>
              <a:bodyPr/>
              <a:lstStyle/>
              <a:p>
                <a:r>
                  <a:rPr lang="en-IN" altLang="en-US" sz="2400" dirty="0"/>
                  <a:t>The conservation laws are (</a:t>
                </a:r>
                <a:r>
                  <a:rPr lang="en-IN" altLang="en-US" sz="2400" b="1" i="1" dirty="0">
                    <a:solidFill>
                      <a:srgbClr val="FF0000"/>
                    </a:solidFill>
                  </a:rPr>
                  <a:t>strictly speaking</a:t>
                </a:r>
                <a:r>
                  <a:rPr lang="en-IN" altLang="en-US" sz="2400" dirty="0"/>
                  <a:t>), valid only for </a:t>
                </a:r>
                <a:r>
                  <a:rPr lang="en-IN" altLang="en-US" sz="2400" i="1" dirty="0"/>
                  <a:t>closed systems (</a:t>
                </a:r>
                <a:r>
                  <a:rPr lang="en-IN" altLang="en-US" sz="2400" dirty="0"/>
                  <a:t>Control Mass</a:t>
                </a:r>
                <a:r>
                  <a:rPr lang="en-IN" altLang="en-US" sz="2400" i="1" dirty="0"/>
                  <a:t>).</a:t>
                </a:r>
              </a:p>
              <a:p>
                <a:r>
                  <a:rPr lang="en-IN" altLang="en-US" sz="2400" dirty="0"/>
                  <a:t>Fluid Dynamics deals  with </a:t>
                </a:r>
                <a:r>
                  <a:rPr lang="en-IN" altLang="en-US" sz="2400" i="1" dirty="0"/>
                  <a:t>open systems (</a:t>
                </a:r>
                <a:r>
                  <a:rPr lang="en-IN" altLang="en-US" sz="2400" dirty="0"/>
                  <a:t>Control Volume</a:t>
                </a:r>
                <a:r>
                  <a:rPr lang="en-IN" altLang="en-US" sz="2400" i="1" dirty="0"/>
                  <a:t>), </a:t>
                </a:r>
                <a:r>
                  <a:rPr lang="en-IN" altLang="en-US" sz="2400" dirty="0"/>
                  <a:t>where the mass flow continuously crosses the system boundary. </a:t>
                </a:r>
              </a:p>
              <a:p>
                <a:r>
                  <a:rPr lang="en-IN" altLang="en-US" sz="2400" dirty="0"/>
                  <a:t>Application of  the conservation laws to CVs demand a special mathematical tool. </a:t>
                </a:r>
              </a:p>
              <a:p>
                <a:r>
                  <a:rPr lang="en-IN" altLang="en-US" sz="2400" dirty="0"/>
                  <a:t>This tools help in estimation of changes occurring in any flow field quantity </a:t>
                </a:r>
                <a:r>
                  <a:rPr lang="en-IN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IN" altLang="en-US" sz="2400" b="1" i="1" dirty="0"/>
                  <a:t>, t</a:t>
                </a:r>
                <a:r>
                  <a:rPr lang="en-IN" altLang="en-US" sz="2400" b="1" dirty="0"/>
                  <a:t>), </a:t>
                </a:r>
                <a:r>
                  <a:rPr lang="en-IN" altLang="en-US" sz="2400" b="1" i="1" dirty="0"/>
                  <a:t>due to a force field</a:t>
                </a:r>
                <a:r>
                  <a:rPr lang="en-IN" altLang="en-US" sz="2400" dirty="0"/>
                  <a:t>.</a:t>
                </a:r>
                <a:r>
                  <a:rPr lang="en-IN" altLang="en-US" sz="2400" b="1" i="1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1DBCE3-4636-B757-BCAE-5921F9423F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524000"/>
                <a:ext cx="8090694" cy="4114800"/>
              </a:xfrm>
              <a:blipFill>
                <a:blip r:embed="rId2"/>
                <a:stretch>
                  <a:fillRect l="-1055" t="-1185" r="-8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88AB59EA-B403-6333-686D-121179E200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00801860-1B60-D09A-9862-B4CEA7FF0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F1D4D07F-59BC-8F0A-3705-51BA7B8521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0C587B54-F478-EDE5-542B-9406B6054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32A23B3-EE49-4A25-280F-236C60CD0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53080E2-4C69-F595-8C35-50569AE6F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486" name="Rectangle 10">
                      <a:extLst>
                        <a:ext uri="{FF2B5EF4-FFF2-40B4-BE49-F238E27FC236}">
                          <a16:creationId xmlns:a16="http://schemas.microsoft.com/office/drawing/2014/main" id="{DAFE091C-3C33-EBB0-FFE9-AB2F5D74C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7" name="Rectangle 11">
                      <a:extLst>
                        <a:ext uri="{FF2B5EF4-FFF2-40B4-BE49-F238E27FC236}">
                          <a16:creationId xmlns:a16="http://schemas.microsoft.com/office/drawing/2014/main" id="{BEEBD390-3358-4E20-CE62-94FCF41FBA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B43159E-5DBA-0248-C85F-0EB05C3BBB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484" name="Rectangle 13">
                      <a:extLst>
                        <a:ext uri="{FF2B5EF4-FFF2-40B4-BE49-F238E27FC236}">
                          <a16:creationId xmlns:a16="http://schemas.microsoft.com/office/drawing/2014/main" id="{2DFAF99D-76AD-9C58-19B7-35E120CCC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5" name="Rectangle 14">
                      <a:extLst>
                        <a:ext uri="{FF2B5EF4-FFF2-40B4-BE49-F238E27FC236}">
                          <a16:creationId xmlns:a16="http://schemas.microsoft.com/office/drawing/2014/main" id="{CE35DBBB-8F58-E4CC-8E98-FB663AB31D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CBD3D37-EB26-BDAD-A7C0-6DB11AA62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481" name="Rectangle 20480">
                      <a:extLst>
                        <a:ext uri="{FF2B5EF4-FFF2-40B4-BE49-F238E27FC236}">
                          <a16:creationId xmlns:a16="http://schemas.microsoft.com/office/drawing/2014/main" id="{FF2DFA7E-AD13-D08E-CAC8-809FFA40C8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3" name="Rectangle 20482">
                      <a:extLst>
                        <a:ext uri="{FF2B5EF4-FFF2-40B4-BE49-F238E27FC236}">
                          <a16:creationId xmlns:a16="http://schemas.microsoft.com/office/drawing/2014/main" id="{12131DAA-082C-34F9-BC11-6A3B425C68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4E8BA019-7163-20A1-74C4-74F9CD76DA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B2DDAF9E-2AAB-2685-D442-CD516D8EC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0" name="Rectangle 20">
                      <a:extLst>
                        <a:ext uri="{FF2B5EF4-FFF2-40B4-BE49-F238E27FC236}">
                          <a16:creationId xmlns:a16="http://schemas.microsoft.com/office/drawing/2014/main" id="{7B040B97-6B91-AC67-268E-D472F31B92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C2A3ABD1-01F5-EE3B-24FC-B1FD4C7A0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0163B9-4F93-9420-CC87-E5DA801800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38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86800008-1B14-E626-C872-A210B08FF556}"/>
              </a:ext>
            </a:extLst>
          </p:cNvPr>
          <p:cNvGrpSpPr/>
          <p:nvPr/>
        </p:nvGrpSpPr>
        <p:grpSpPr>
          <a:xfrm>
            <a:off x="0" y="1371600"/>
            <a:ext cx="7791450" cy="4648200"/>
            <a:chOff x="0" y="1371600"/>
            <a:chExt cx="7791450" cy="4648200"/>
          </a:xfrm>
        </p:grpSpPr>
        <p:pic>
          <p:nvPicPr>
            <p:cNvPr id="28677" name="Picture 5">
              <a:extLst>
                <a:ext uri="{FF2B5EF4-FFF2-40B4-BE49-F238E27FC236}">
                  <a16:creationId xmlns:a16="http://schemas.microsoft.com/office/drawing/2014/main" id="{7265555C-BD4C-EF16-9897-BA9FEE8401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1600"/>
              <a:ext cx="7791450" cy="449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92AA62-5C49-71DE-A6A3-1B0AC4196387}"/>
                </a:ext>
              </a:extLst>
            </p:cNvPr>
            <p:cNvSpPr txBox="1"/>
            <p:nvPr/>
          </p:nvSpPr>
          <p:spPr>
            <a:xfrm>
              <a:off x="4419600" y="4495800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129074-C23F-FFC1-B2A8-83691456FCC8}"/>
                </a:ext>
              </a:extLst>
            </p:cNvPr>
            <p:cNvSpPr txBox="1"/>
            <p:nvPr/>
          </p:nvSpPr>
          <p:spPr>
            <a:xfrm>
              <a:off x="2117478" y="2129135"/>
              <a:ext cx="3048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35FA8-1C55-DF7D-DFD0-F9B2C0FF2C40}"/>
                </a:ext>
              </a:extLst>
            </p:cNvPr>
            <p:cNvSpPr txBox="1"/>
            <p:nvPr/>
          </p:nvSpPr>
          <p:spPr>
            <a:xfrm>
              <a:off x="1066800" y="5558135"/>
              <a:ext cx="3209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y</a:t>
              </a:r>
              <a:endParaRPr lang="en-IN" i="1" dirty="0"/>
            </a:p>
          </p:txBody>
        </p:sp>
      </p:grpSp>
      <p:sp>
        <p:nvSpPr>
          <p:cNvPr id="7177" name="Freeform 7">
            <a:extLst>
              <a:ext uri="{FF2B5EF4-FFF2-40B4-BE49-F238E27FC236}">
                <a16:creationId xmlns:a16="http://schemas.microsoft.com/office/drawing/2014/main" id="{8F34310C-AA34-E77B-4814-2F4DCC39A192}"/>
              </a:ext>
            </a:extLst>
          </p:cNvPr>
          <p:cNvSpPr>
            <a:spLocks/>
          </p:cNvSpPr>
          <p:nvPr/>
        </p:nvSpPr>
        <p:spPr bwMode="auto">
          <a:xfrm>
            <a:off x="2362200" y="1295400"/>
            <a:ext cx="6477000" cy="3505200"/>
          </a:xfrm>
          <a:custGeom>
            <a:avLst/>
            <a:gdLst>
              <a:gd name="T0" fmla="*/ 276254 w 6417056"/>
              <a:gd name="T1" fmla="*/ 5839151 h 3299968"/>
              <a:gd name="T2" fmla="*/ 276254 w 6417056"/>
              <a:gd name="T3" fmla="*/ 9089791 h 3299968"/>
              <a:gd name="T4" fmla="*/ 391559 w 6417056"/>
              <a:gd name="T5" fmla="*/ 9703815 h 3299968"/>
              <a:gd name="T6" fmla="*/ 1544616 w 6417056"/>
              <a:gd name="T7" fmla="*/ 9523217 h 3299968"/>
              <a:gd name="T8" fmla="*/ 4167800 w 6417056"/>
              <a:gd name="T9" fmla="*/ 8222960 h 3299968"/>
              <a:gd name="T10" fmla="*/ 6978356 w 6417056"/>
              <a:gd name="T11" fmla="*/ 5008423 h 3299968"/>
              <a:gd name="T12" fmla="*/ 7526065 w 6417056"/>
              <a:gd name="T13" fmla="*/ 2516257 h 3299968"/>
              <a:gd name="T14" fmla="*/ 6618025 w 6417056"/>
              <a:gd name="T15" fmla="*/ 349147 h 3299968"/>
              <a:gd name="T16" fmla="*/ 3187708 w 6417056"/>
              <a:gd name="T17" fmla="*/ 421382 h 3299968"/>
              <a:gd name="T18" fmla="*/ 1933768 w 6417056"/>
              <a:gd name="T19" fmla="*/ 2335665 h 3299968"/>
              <a:gd name="T20" fmla="*/ 276254 w 6417056"/>
              <a:gd name="T21" fmla="*/ 5839151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FA0F2D8-6962-9F0A-3937-DFD595B4930C}"/>
              </a:ext>
            </a:extLst>
          </p:cNvPr>
          <p:cNvSpPr>
            <a:spLocks/>
          </p:cNvSpPr>
          <p:nvPr/>
        </p:nvSpPr>
        <p:spPr bwMode="auto">
          <a:xfrm>
            <a:off x="2362200" y="2057400"/>
            <a:ext cx="4267200" cy="2697163"/>
          </a:xfrm>
          <a:custGeom>
            <a:avLst/>
            <a:gdLst>
              <a:gd name="T0" fmla="*/ 20192 w 6417056"/>
              <a:gd name="T1" fmla="*/ 588470 h 3299968"/>
              <a:gd name="T2" fmla="*/ 20192 w 6417056"/>
              <a:gd name="T3" fmla="*/ 916072 h 3299968"/>
              <a:gd name="T4" fmla="*/ 28620 w 6417056"/>
              <a:gd name="T5" fmla="*/ 977953 h 3299968"/>
              <a:gd name="T6" fmla="*/ 112901 w 6417056"/>
              <a:gd name="T7" fmla="*/ 959753 h 3299968"/>
              <a:gd name="T8" fmla="*/ 304636 w 6417056"/>
              <a:gd name="T9" fmla="*/ 828710 h 3299968"/>
              <a:gd name="T10" fmla="*/ 510068 w 6417056"/>
              <a:gd name="T11" fmla="*/ 504750 h 3299968"/>
              <a:gd name="T12" fmla="*/ 550100 w 6417056"/>
              <a:gd name="T13" fmla="*/ 253589 h 3299968"/>
              <a:gd name="T14" fmla="*/ 483732 w 6417056"/>
              <a:gd name="T15" fmla="*/ 35188 h 3299968"/>
              <a:gd name="T16" fmla="*/ 232999 w 6417056"/>
              <a:gd name="T17" fmla="*/ 42466 h 3299968"/>
              <a:gd name="T18" fmla="*/ 141345 w 6417056"/>
              <a:gd name="T19" fmla="*/ 235386 h 3299968"/>
              <a:gd name="T20" fmla="*/ 20192 w 6417056"/>
              <a:gd name="T21" fmla="*/ 58847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gradFill rotWithShape="0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/>
          </a:gradFill>
          <a:ln w="698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IN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A4C563CF-4CB0-AD3B-CD46-CB27E960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609600"/>
            <a:ext cx="2381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8B355DC-25F5-699A-1EEA-F32A27BEC26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333625" y="1828800"/>
            <a:ext cx="5334000" cy="2895600"/>
          </a:xfrm>
          <a:prstGeom prst="straightConnector1">
            <a:avLst/>
          </a:prstGeom>
          <a:noFill/>
          <a:ln w="349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2" name="Title 2">
            <a:extLst>
              <a:ext uri="{FF2B5EF4-FFF2-40B4-BE49-F238E27FC236}">
                <a16:creationId xmlns:a16="http://schemas.microsoft.com/office/drawing/2014/main" id="{BCD257BF-3D55-FF39-B883-F11B42225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125" y="152400"/>
            <a:ext cx="5580063" cy="1143000"/>
          </a:xfrm>
        </p:spPr>
        <p:txBody>
          <a:bodyPr/>
          <a:lstStyle/>
          <a:p>
            <a:r>
              <a:rPr lang="en-US" altLang="en-US" sz="2800" dirty="0"/>
              <a:t>Actions on Fluid Parcel across A Fluid Flow System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CBC6CE-9E59-5F13-62CA-B4C2EA5B23BA}"/>
              </a:ext>
            </a:extLst>
          </p:cNvPr>
          <p:cNvSpPr/>
          <p:nvPr/>
        </p:nvSpPr>
        <p:spPr bwMode="auto">
          <a:xfrm>
            <a:off x="247337" y="2453911"/>
            <a:ext cx="2083040" cy="3207114"/>
          </a:xfrm>
          <a:custGeom>
            <a:avLst/>
            <a:gdLst>
              <a:gd name="connsiteX0" fmla="*/ 85172 w 2083040"/>
              <a:gd name="connsiteY0" fmla="*/ 594089 h 3207114"/>
              <a:gd name="connsiteX1" fmla="*/ 888736 w 2083040"/>
              <a:gd name="connsiteY1" fmla="*/ 12198 h 3207114"/>
              <a:gd name="connsiteX2" fmla="*/ 1553754 w 2083040"/>
              <a:gd name="connsiteY2" fmla="*/ 289289 h 3207114"/>
              <a:gd name="connsiteX3" fmla="*/ 1983245 w 2083040"/>
              <a:gd name="connsiteY3" fmla="*/ 1314525 h 3207114"/>
              <a:gd name="connsiteX4" fmla="*/ 2066372 w 2083040"/>
              <a:gd name="connsiteY4" fmla="*/ 1868707 h 3207114"/>
              <a:gd name="connsiteX5" fmla="*/ 2066372 w 2083040"/>
              <a:gd name="connsiteY5" fmla="*/ 1868707 h 3207114"/>
              <a:gd name="connsiteX6" fmla="*/ 2038663 w 2083040"/>
              <a:gd name="connsiteY6" fmla="*/ 2228925 h 3207114"/>
              <a:gd name="connsiteX7" fmla="*/ 1567608 w 2083040"/>
              <a:gd name="connsiteY7" fmla="*/ 2713834 h 3207114"/>
              <a:gd name="connsiteX8" fmla="*/ 1304372 w 2083040"/>
              <a:gd name="connsiteY8" fmla="*/ 2949362 h 3207114"/>
              <a:gd name="connsiteX9" fmla="*/ 1193536 w 2083040"/>
              <a:gd name="connsiteY9" fmla="*/ 3060198 h 3207114"/>
              <a:gd name="connsiteX10" fmla="*/ 473099 w 2083040"/>
              <a:gd name="connsiteY10" fmla="*/ 3198744 h 3207114"/>
              <a:gd name="connsiteX11" fmla="*/ 182154 w 2083040"/>
              <a:gd name="connsiteY11" fmla="*/ 2796962 h 3207114"/>
              <a:gd name="connsiteX12" fmla="*/ 140590 w 2083040"/>
              <a:gd name="connsiteY12" fmla="*/ 1577762 h 3207114"/>
              <a:gd name="connsiteX13" fmla="*/ 29754 w 2083040"/>
              <a:gd name="connsiteY13" fmla="*/ 1051289 h 3207114"/>
              <a:gd name="connsiteX14" fmla="*/ 85172 w 2083040"/>
              <a:gd name="connsiteY14" fmla="*/ 594089 h 3207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3040" h="3207114">
                <a:moveTo>
                  <a:pt x="85172" y="594089"/>
                </a:moveTo>
                <a:cubicBezTo>
                  <a:pt x="228336" y="420907"/>
                  <a:pt x="643972" y="62998"/>
                  <a:pt x="888736" y="12198"/>
                </a:cubicBezTo>
                <a:cubicBezTo>
                  <a:pt x="1133500" y="-38602"/>
                  <a:pt x="1371336" y="72234"/>
                  <a:pt x="1553754" y="289289"/>
                </a:cubicBezTo>
                <a:cubicBezTo>
                  <a:pt x="1736172" y="506344"/>
                  <a:pt x="1897809" y="1051289"/>
                  <a:pt x="1983245" y="1314525"/>
                </a:cubicBezTo>
                <a:cubicBezTo>
                  <a:pt x="2068681" y="1577761"/>
                  <a:pt x="2066372" y="1868707"/>
                  <a:pt x="2066372" y="1868707"/>
                </a:cubicBezTo>
                <a:lnTo>
                  <a:pt x="2066372" y="1868707"/>
                </a:lnTo>
                <a:cubicBezTo>
                  <a:pt x="2061754" y="1928743"/>
                  <a:pt x="2121790" y="2088071"/>
                  <a:pt x="2038663" y="2228925"/>
                </a:cubicBezTo>
                <a:cubicBezTo>
                  <a:pt x="1955536" y="2369779"/>
                  <a:pt x="1689990" y="2593761"/>
                  <a:pt x="1567608" y="2713834"/>
                </a:cubicBezTo>
                <a:cubicBezTo>
                  <a:pt x="1445226" y="2833907"/>
                  <a:pt x="1366717" y="2891635"/>
                  <a:pt x="1304372" y="2949362"/>
                </a:cubicBezTo>
                <a:cubicBezTo>
                  <a:pt x="1242027" y="3007089"/>
                  <a:pt x="1332081" y="3018634"/>
                  <a:pt x="1193536" y="3060198"/>
                </a:cubicBezTo>
                <a:cubicBezTo>
                  <a:pt x="1054991" y="3101762"/>
                  <a:pt x="641663" y="3242617"/>
                  <a:pt x="473099" y="3198744"/>
                </a:cubicBezTo>
                <a:cubicBezTo>
                  <a:pt x="304535" y="3154871"/>
                  <a:pt x="237572" y="3067126"/>
                  <a:pt x="182154" y="2796962"/>
                </a:cubicBezTo>
                <a:cubicBezTo>
                  <a:pt x="126736" y="2526798"/>
                  <a:pt x="165990" y="1868707"/>
                  <a:pt x="140590" y="1577762"/>
                </a:cubicBezTo>
                <a:cubicBezTo>
                  <a:pt x="115190" y="1286817"/>
                  <a:pt x="38990" y="1210616"/>
                  <a:pt x="29754" y="1051289"/>
                </a:cubicBezTo>
                <a:cubicBezTo>
                  <a:pt x="20518" y="891962"/>
                  <a:pt x="-57992" y="767271"/>
                  <a:pt x="85172" y="594089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B325BD-806D-02E2-9237-C0B0A66746A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7" descr="Logo usage Guidelines">
              <a:extLst>
                <a:ext uri="{FF2B5EF4-FFF2-40B4-BE49-F238E27FC236}">
                  <a16:creationId xmlns:a16="http://schemas.microsoft.com/office/drawing/2014/main" id="{0305A44E-79C2-D619-6E56-ABC614ACA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6E095AC1-530F-60E3-E1B1-0F65C36FC9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54F2AA65-4EDF-74B3-92C1-37FB3B6092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672" name="Group 28671">
                  <a:extLst>
                    <a:ext uri="{FF2B5EF4-FFF2-40B4-BE49-F238E27FC236}">
                      <a16:creationId xmlns:a16="http://schemas.microsoft.com/office/drawing/2014/main" id="{42BD2653-47A4-DAAD-FEC0-570E2CF257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674" name="Group 28673">
                    <a:extLst>
                      <a:ext uri="{FF2B5EF4-FFF2-40B4-BE49-F238E27FC236}">
                        <a16:creationId xmlns:a16="http://schemas.microsoft.com/office/drawing/2014/main" id="{001475A6-3A79-B893-6952-7485ABDCE1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685" name="Rectangle 10">
                      <a:extLst>
                        <a:ext uri="{FF2B5EF4-FFF2-40B4-BE49-F238E27FC236}">
                          <a16:creationId xmlns:a16="http://schemas.microsoft.com/office/drawing/2014/main" id="{D9DCBF6E-97E5-03EE-8142-9CA8E6040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6" name="Rectangle 11">
                      <a:extLst>
                        <a:ext uri="{FF2B5EF4-FFF2-40B4-BE49-F238E27FC236}">
                          <a16:creationId xmlns:a16="http://schemas.microsoft.com/office/drawing/2014/main" id="{7FBBCCBC-84C1-F951-D456-85CEA05B63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5" name="Group 28674">
                    <a:extLst>
                      <a:ext uri="{FF2B5EF4-FFF2-40B4-BE49-F238E27FC236}">
                        <a16:creationId xmlns:a16="http://schemas.microsoft.com/office/drawing/2014/main" id="{767FB3FF-CF44-1800-B76D-39A1AABEFB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683" name="Rectangle 13">
                      <a:extLst>
                        <a:ext uri="{FF2B5EF4-FFF2-40B4-BE49-F238E27FC236}">
                          <a16:creationId xmlns:a16="http://schemas.microsoft.com/office/drawing/2014/main" id="{3636412E-5FDC-38EE-DAE2-19A2F47AFD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4" name="Rectangle 14">
                      <a:extLst>
                        <a:ext uri="{FF2B5EF4-FFF2-40B4-BE49-F238E27FC236}">
                          <a16:creationId xmlns:a16="http://schemas.microsoft.com/office/drawing/2014/main" id="{5DC522ED-4C9F-6561-DD99-448E3F179F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6" name="Group 28675">
                    <a:extLst>
                      <a:ext uri="{FF2B5EF4-FFF2-40B4-BE49-F238E27FC236}">
                        <a16:creationId xmlns:a16="http://schemas.microsoft.com/office/drawing/2014/main" id="{01C0A062-0F9D-0647-17EC-4880A7BB5C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681" name="Rectangle 28680">
                      <a:extLst>
                        <a:ext uri="{FF2B5EF4-FFF2-40B4-BE49-F238E27FC236}">
                          <a16:creationId xmlns:a16="http://schemas.microsoft.com/office/drawing/2014/main" id="{4828FEB2-471D-5397-A5D2-016A298884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2" name="Rectangle 28681">
                      <a:extLst>
                        <a:ext uri="{FF2B5EF4-FFF2-40B4-BE49-F238E27FC236}">
                          <a16:creationId xmlns:a16="http://schemas.microsoft.com/office/drawing/2014/main" id="{49B660CD-5CCB-E05D-FC52-410B1B6350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8" name="Group 18">
                    <a:extLst>
                      <a:ext uri="{FF2B5EF4-FFF2-40B4-BE49-F238E27FC236}">
                        <a16:creationId xmlns:a16="http://schemas.microsoft.com/office/drawing/2014/main" id="{E42C4631-3D79-2613-DB6A-4DCE6D0C46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679" name="Rectangle 19">
                      <a:extLst>
                        <a:ext uri="{FF2B5EF4-FFF2-40B4-BE49-F238E27FC236}">
                          <a16:creationId xmlns:a16="http://schemas.microsoft.com/office/drawing/2014/main" id="{648CFCCD-A229-F0D5-AB2F-15A9BE57A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0" name="Rectangle 20">
                      <a:extLst>
                        <a:ext uri="{FF2B5EF4-FFF2-40B4-BE49-F238E27FC236}">
                          <a16:creationId xmlns:a16="http://schemas.microsoft.com/office/drawing/2014/main" id="{AE046EC7-843D-BD4A-200D-3AEC2B22C4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673" name="Rectangle 21">
                  <a:extLst>
                    <a:ext uri="{FF2B5EF4-FFF2-40B4-BE49-F238E27FC236}">
                      <a16:creationId xmlns:a16="http://schemas.microsoft.com/office/drawing/2014/main" id="{B93FE856-A1A0-B0FA-FE69-F276D422EF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BC2F17-C74E-4064-B613-8A8C53E3D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503740" y="4572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b="1" i="1" kern="0" dirty="0"/>
              <a:t>Reynolds</a:t>
            </a:r>
            <a:r>
              <a:rPr lang="en-US" altLang="en-US" sz="2800" kern="0" dirty="0"/>
              <a:t> Ultimate  Flow System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0554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180722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9634" y="2743200"/>
            <a:ext cx="2205766" cy="3352800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:a16="http://schemas.microsoft.com/office/drawing/2014/main" id="{E6F08F74-71DD-E140-207E-8EDB00E0BEFD}"/>
              </a:ext>
            </a:extLst>
          </p:cNvPr>
          <p:cNvSpPr/>
          <p:nvPr/>
        </p:nvSpPr>
        <p:spPr bwMode="auto">
          <a:xfrm rot="5400000">
            <a:off x="6858000" y="1665312"/>
            <a:ext cx="914400" cy="85922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165CBFB9-A5C2-E9E2-DD6B-C4C4AF75CFD6}"/>
              </a:ext>
            </a:extLst>
          </p:cNvPr>
          <p:cNvSpPr/>
          <p:nvPr/>
        </p:nvSpPr>
        <p:spPr bwMode="auto">
          <a:xfrm rot="10800000">
            <a:off x="1027971" y="1752600"/>
            <a:ext cx="1029429" cy="723322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1C43AA-E35C-93D5-0F4C-C605ECDBBE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D7A1DB43-8E6F-9568-7674-F5066F188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E6C96170-4C71-2E55-B85C-4ED4F3A9C6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02ACA5DC-FA3C-5FCA-F0B1-0D361DB3E8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605DF3BE-D6DC-D851-5A02-2A8893458D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1AF5388-430E-ABB9-7DD6-D13521E8B7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7" name="Rectangle 10">
                      <a:extLst>
                        <a:ext uri="{FF2B5EF4-FFF2-40B4-BE49-F238E27FC236}">
                          <a16:creationId xmlns:a16="http://schemas.microsoft.com/office/drawing/2014/main" id="{EF930407-3E5E-55BE-2497-31D81794FC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1">
                      <a:extLst>
                        <a:ext uri="{FF2B5EF4-FFF2-40B4-BE49-F238E27FC236}">
                          <a16:creationId xmlns:a16="http://schemas.microsoft.com/office/drawing/2014/main" id="{2E760C5D-946E-07ED-4B90-4F1D3C965B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0567C29-04D3-CFDD-2E9F-89DB1F0875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5" name="Rectangle 13">
                      <a:extLst>
                        <a:ext uri="{FF2B5EF4-FFF2-40B4-BE49-F238E27FC236}">
                          <a16:creationId xmlns:a16="http://schemas.microsoft.com/office/drawing/2014/main" id="{E4C4A396-1144-DDBC-0785-4E426668F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6" name="Rectangle 14">
                      <a:extLst>
                        <a:ext uri="{FF2B5EF4-FFF2-40B4-BE49-F238E27FC236}">
                          <a16:creationId xmlns:a16="http://schemas.microsoft.com/office/drawing/2014/main" id="{C1C59A51-0438-B3CB-09CB-AD898F1F91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3B96E905-3EA3-2E7A-8694-5B2EE815B3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3" name="Rectangle 2052">
                      <a:extLst>
                        <a:ext uri="{FF2B5EF4-FFF2-40B4-BE49-F238E27FC236}">
                          <a16:creationId xmlns:a16="http://schemas.microsoft.com/office/drawing/2014/main" id="{E8DF4514-984C-700C-C78C-7EE16DE937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151979C6-D9DD-DC69-07E6-BC9F8A79A1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0" name="Group 18">
                    <a:extLst>
                      <a:ext uri="{FF2B5EF4-FFF2-40B4-BE49-F238E27FC236}">
                        <a16:creationId xmlns:a16="http://schemas.microsoft.com/office/drawing/2014/main" id="{E9831616-93E4-F6EA-D0FE-1DF6C000DE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1" name="Rectangle 19">
                      <a:extLst>
                        <a:ext uri="{FF2B5EF4-FFF2-40B4-BE49-F238E27FC236}">
                          <a16:creationId xmlns:a16="http://schemas.microsoft.com/office/drawing/2014/main" id="{5CBAC770-6841-75EA-8F91-CE0B635822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2" name="Rectangle 20">
                      <a:extLst>
                        <a:ext uri="{FF2B5EF4-FFF2-40B4-BE49-F238E27FC236}">
                          <a16:creationId xmlns:a16="http://schemas.microsoft.com/office/drawing/2014/main" id="{7AC3E32C-C4BA-95A8-3E3F-4361E59043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FC7BF40A-15AE-6789-2CD7-14BDEE29C3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101E9DE-1BA6-50FB-3D1C-BDDAA5EFDC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8EE7E43-EF3E-0BD4-1EA5-1068A7DB09E1}"/>
              </a:ext>
            </a:extLst>
          </p:cNvPr>
          <p:cNvSpPr/>
          <p:nvPr/>
        </p:nvSpPr>
        <p:spPr bwMode="auto">
          <a:xfrm>
            <a:off x="514769" y="3325185"/>
            <a:ext cx="18288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2F26BE-9B9C-4FB8-840D-3A2810D82A5A}"/>
              </a:ext>
            </a:extLst>
          </p:cNvPr>
          <p:cNvSpPr/>
          <p:nvPr/>
        </p:nvSpPr>
        <p:spPr bwMode="auto">
          <a:xfrm>
            <a:off x="6858000" y="2895600"/>
            <a:ext cx="1828800" cy="5302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97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Title 13">
            <a:extLst>
              <a:ext uri="{FF2B5EF4-FFF2-40B4-BE49-F238E27FC236}">
                <a16:creationId xmlns:a16="http://schemas.microsoft.com/office/drawing/2014/main" id="{CFD56958-1471-AE0D-96D9-11BC7E34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6" y="153987"/>
            <a:ext cx="5821487" cy="1110031"/>
          </a:xfrm>
        </p:spPr>
        <p:txBody>
          <a:bodyPr/>
          <a:lstStyle/>
          <a:p>
            <a:r>
              <a:rPr lang="en-US" altLang="en-US" sz="2800" dirty="0"/>
              <a:t>Reynolds Descriptions a Fluid Flow Device</a:t>
            </a: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EC7C05F-6736-2FC2-BC03-3ECDE9ECEFEB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9245" y="1143000"/>
            <a:ext cx="8426450" cy="1333501"/>
          </a:xfrm>
        </p:spPr>
        <p:txBody>
          <a:bodyPr/>
          <a:lstStyle/>
          <a:p>
            <a:r>
              <a:rPr lang="en-US" altLang="en-US" sz="2400" dirty="0"/>
              <a:t>Every fluid system  must be treated as “The control mass.” </a:t>
            </a:r>
          </a:p>
          <a:p>
            <a:r>
              <a:rPr lang="en-US" altLang="en-US" sz="2400" dirty="0"/>
              <a:t>Consider a simple Fluid System that occupies region I and region II) at time t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.</a:t>
            </a:r>
            <a:endParaRPr lang="en-US" altLang="en-US" sz="2400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45050" y="3894138"/>
              <a:ext cx="15875" cy="20637"/>
            </p14:xfrm>
          </p:contentPart>
        </mc:Choice>
        <mc:Fallback xmlns="">
          <p:pic>
            <p:nvPicPr>
              <p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5878" y="3884725"/>
                <a:ext cx="34219" cy="394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38913" y="6727825"/>
              <a:ext cx="1327150" cy="127000"/>
            </p14:xfrm>
          </p:contentPart>
        </mc:Choice>
        <mc:Fallback xmlns="">
          <p:pic>
            <p:nvPicPr>
              <p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29557" y="6718418"/>
                <a:ext cx="1345863" cy="145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08875" y="1766888"/>
              <a:ext cx="149225" cy="1069975"/>
            </p14:xfrm>
          </p:contentPart>
        </mc:Choice>
        <mc:Fallback xmlns="">
          <p:pic>
            <p:nvPicPr>
              <p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9503" y="1757524"/>
                <a:ext cx="167968" cy="108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87950" y="5295900"/>
              <a:ext cx="1628775" cy="858838"/>
            </p14:xfrm>
          </p:contentPart>
        </mc:Choice>
        <mc:Fallback xmlns="">
          <p:pic>
            <p:nvPicPr>
              <p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8593" y="5286533"/>
                <a:ext cx="1647488" cy="877571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Rectangle 2">
            <a:extLst>
              <a:ext uri="{FF2B5EF4-FFF2-40B4-BE49-F238E27FC236}">
                <a16:creationId xmlns:a16="http://schemas.microsoft.com/office/drawing/2014/main" id="{354ACE62-27B9-7D90-F5CF-125D4A9A6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792832"/>
            <a:ext cx="4092445" cy="130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2400" kern="0" dirty="0">
                <a:solidFill>
                  <a:srgbClr val="0070C0"/>
                </a:solidFill>
              </a:rPr>
              <a:t>Fluid particles of region – I are trying to enter Region – II (Control Volume) at time t</a:t>
            </a:r>
            <a:r>
              <a:rPr lang="en-US" altLang="en-US" sz="2400" kern="0" baseline="-25000" dirty="0">
                <a:solidFill>
                  <a:srgbClr val="0070C0"/>
                </a:solidFill>
              </a:rPr>
              <a:t>0</a:t>
            </a:r>
            <a:r>
              <a:rPr lang="en-US" altLang="en-US" sz="2400" kern="0" dirty="0">
                <a:solidFill>
                  <a:srgbClr val="0070C0"/>
                </a:solidFill>
              </a:rPr>
              <a:t>.</a:t>
            </a:r>
          </a:p>
        </p:txBody>
      </p:sp>
      <p:grpSp>
        <p:nvGrpSpPr>
          <p:cNvPr id="20" name="Group 17">
            <a:extLst>
              <a:ext uri="{FF2B5EF4-FFF2-40B4-BE49-F238E27FC236}">
                <a16:creationId xmlns:a16="http://schemas.microsoft.com/office/drawing/2014/main" id="{8805447E-61AB-5F98-51C1-3D71A961FBA4}"/>
              </a:ext>
            </a:extLst>
          </p:cNvPr>
          <p:cNvGrpSpPr>
            <a:grpSpLocks/>
          </p:cNvGrpSpPr>
          <p:nvPr/>
        </p:nvGrpSpPr>
        <p:grpSpPr bwMode="auto">
          <a:xfrm>
            <a:off x="1341437" y="2057400"/>
            <a:ext cx="3687763" cy="2979737"/>
            <a:chOff x="1444" y="2229"/>
            <a:chExt cx="2323" cy="1877"/>
          </a:xfrm>
        </p:grpSpPr>
        <p:sp>
          <p:nvSpPr>
            <p:cNvPr id="21" name="Freeform 3" descr="Zig zag">
              <a:extLst>
                <a:ext uri="{FF2B5EF4-FFF2-40B4-BE49-F238E27FC236}">
                  <a16:creationId xmlns:a16="http://schemas.microsoft.com/office/drawing/2014/main" id="{36A01445-2246-9687-8AC2-1DF67C3F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 Box 5">
              <a:extLst>
                <a:ext uri="{FF2B5EF4-FFF2-40B4-BE49-F238E27FC236}">
                  <a16:creationId xmlns:a16="http://schemas.microsoft.com/office/drawing/2014/main" id="{C3F27D28-53FE-A3A0-7488-E7D520025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BF265B0F-BD1F-5660-586D-2FD7A9D7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10">
              <a:extLst>
                <a:ext uri="{FF2B5EF4-FFF2-40B4-BE49-F238E27FC236}">
                  <a16:creationId xmlns:a16="http://schemas.microsoft.com/office/drawing/2014/main" id="{3C95B3E6-62C1-1D9D-9A41-C991A817D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EE0D5B6F-9834-B64A-C864-E33F7C136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" y="381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endParaRPr lang="en-US" alt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4C2CAF-E9CF-E624-77D2-EFCC9115F67D}"/>
              </a:ext>
            </a:extLst>
          </p:cNvPr>
          <p:cNvGrpSpPr/>
          <p:nvPr/>
        </p:nvGrpSpPr>
        <p:grpSpPr>
          <a:xfrm>
            <a:off x="2209800" y="3810000"/>
            <a:ext cx="525463" cy="489684"/>
            <a:chOff x="2209800" y="3810000"/>
            <a:chExt cx="525463" cy="489684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1FEF27-A1F8-4D98-5D51-2797075CDB2B}"/>
                </a:ext>
              </a:extLst>
            </p:cNvPr>
            <p:cNvCxnSpPr/>
            <p:nvPr/>
          </p:nvCxnSpPr>
          <p:spPr bwMode="auto">
            <a:xfrm flipV="1">
              <a:off x="2209800" y="38100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0BEE395-C4A0-9BAE-228D-7C936DEF7F12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CFA186E-C400-7CA7-BD3E-95D4A4D1F1D6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718A272-6201-C3ED-747C-854FEEAF5A6E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FC0987-B10F-A48D-6824-EF06F9412F2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0656" name="Picture 70655" descr="Logo usage Guidelines">
              <a:extLst>
                <a:ext uri="{FF2B5EF4-FFF2-40B4-BE49-F238E27FC236}">
                  <a16:creationId xmlns:a16="http://schemas.microsoft.com/office/drawing/2014/main" id="{CB8C8FD2-471A-4C24-E2AF-CA9F60808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0657" name="Group 38">
              <a:extLst>
                <a:ext uri="{FF2B5EF4-FFF2-40B4-BE49-F238E27FC236}">
                  <a16:creationId xmlns:a16="http://schemas.microsoft.com/office/drawing/2014/main" id="{B722A301-49A6-FA7E-A109-C8D8CB8BBE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659" name="Group 19">
                <a:extLst>
                  <a:ext uri="{FF2B5EF4-FFF2-40B4-BE49-F238E27FC236}">
                    <a16:creationId xmlns:a16="http://schemas.microsoft.com/office/drawing/2014/main" id="{9A23E29F-B633-A55F-6011-02692EDA52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0661" name="Group 70660">
                  <a:extLst>
                    <a:ext uri="{FF2B5EF4-FFF2-40B4-BE49-F238E27FC236}">
                      <a16:creationId xmlns:a16="http://schemas.microsoft.com/office/drawing/2014/main" id="{950494B5-1936-B99A-530C-C3FF6E448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0663" name="Group 70662">
                    <a:extLst>
                      <a:ext uri="{FF2B5EF4-FFF2-40B4-BE49-F238E27FC236}">
                        <a16:creationId xmlns:a16="http://schemas.microsoft.com/office/drawing/2014/main" id="{A1EF32D5-8EFA-DAA1-6A4B-0F04718F46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0673" name="Rectangle 10">
                      <a:extLst>
                        <a:ext uri="{FF2B5EF4-FFF2-40B4-BE49-F238E27FC236}">
                          <a16:creationId xmlns:a16="http://schemas.microsoft.com/office/drawing/2014/main" id="{383A7C77-4F90-4C0E-69B6-D771544765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74" name="Rectangle 11">
                      <a:extLst>
                        <a:ext uri="{FF2B5EF4-FFF2-40B4-BE49-F238E27FC236}">
                          <a16:creationId xmlns:a16="http://schemas.microsoft.com/office/drawing/2014/main" id="{1C7947C8-B4EA-0608-03F6-13A1265262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64" name="Group 70663">
                    <a:extLst>
                      <a:ext uri="{FF2B5EF4-FFF2-40B4-BE49-F238E27FC236}">
                        <a16:creationId xmlns:a16="http://schemas.microsoft.com/office/drawing/2014/main" id="{AB8122E2-3B7B-28D1-D3F4-B49F896F43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0671" name="Rectangle 13">
                      <a:extLst>
                        <a:ext uri="{FF2B5EF4-FFF2-40B4-BE49-F238E27FC236}">
                          <a16:creationId xmlns:a16="http://schemas.microsoft.com/office/drawing/2014/main" id="{9B142479-7AA9-D381-66F2-4DA6EF58F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72" name="Rectangle 14">
                      <a:extLst>
                        <a:ext uri="{FF2B5EF4-FFF2-40B4-BE49-F238E27FC236}">
                          <a16:creationId xmlns:a16="http://schemas.microsoft.com/office/drawing/2014/main" id="{47602C51-A758-1F18-6DC4-5087DC6622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65" name="Group 70664">
                    <a:extLst>
                      <a:ext uri="{FF2B5EF4-FFF2-40B4-BE49-F238E27FC236}">
                        <a16:creationId xmlns:a16="http://schemas.microsoft.com/office/drawing/2014/main" id="{3B22F6E2-E932-FF3C-4D6F-1CE44574C0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0669" name="Rectangle 70668">
                      <a:extLst>
                        <a:ext uri="{FF2B5EF4-FFF2-40B4-BE49-F238E27FC236}">
                          <a16:creationId xmlns:a16="http://schemas.microsoft.com/office/drawing/2014/main" id="{31727AAC-72CB-55A8-805C-7457ED6B6E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70" name="Rectangle 70669">
                      <a:extLst>
                        <a:ext uri="{FF2B5EF4-FFF2-40B4-BE49-F238E27FC236}">
                          <a16:creationId xmlns:a16="http://schemas.microsoft.com/office/drawing/2014/main" id="{500BC42E-EBDE-5DD3-314D-670574A158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66" name="Group 18">
                    <a:extLst>
                      <a:ext uri="{FF2B5EF4-FFF2-40B4-BE49-F238E27FC236}">
                        <a16:creationId xmlns:a16="http://schemas.microsoft.com/office/drawing/2014/main" id="{4B1A6F9A-65B4-AC82-BA00-19F755902F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0667" name="Rectangle 19">
                      <a:extLst>
                        <a:ext uri="{FF2B5EF4-FFF2-40B4-BE49-F238E27FC236}">
                          <a16:creationId xmlns:a16="http://schemas.microsoft.com/office/drawing/2014/main" id="{FFBA1679-8606-EC5B-E1E7-64A572E09C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68" name="Rectangle 20">
                      <a:extLst>
                        <a:ext uri="{FF2B5EF4-FFF2-40B4-BE49-F238E27FC236}">
                          <a16:creationId xmlns:a16="http://schemas.microsoft.com/office/drawing/2014/main" id="{95BB81CE-4439-9B30-2301-4959D5B6C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0662" name="Rectangle 21">
                  <a:extLst>
                    <a:ext uri="{FF2B5EF4-FFF2-40B4-BE49-F238E27FC236}">
                      <a16:creationId xmlns:a16="http://schemas.microsoft.com/office/drawing/2014/main" id="{2AE594C9-0B1B-60CC-8C8D-FB716B4A02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066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FCDC0F-C077-153C-F8A9-EE1AAB1644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4527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 autoUpdateAnimBg="0"/>
      <p:bldP spid="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4" name="Title 13">
            <a:extLst>
              <a:ext uri="{FF2B5EF4-FFF2-40B4-BE49-F238E27FC236}">
                <a16:creationId xmlns:a16="http://schemas.microsoft.com/office/drawing/2014/main" id="{CFD56958-1471-AE0D-96D9-11BC7E34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87" y="304800"/>
            <a:ext cx="5937213" cy="756327"/>
          </a:xfrm>
        </p:spPr>
        <p:txBody>
          <a:bodyPr/>
          <a:lstStyle/>
          <a:p>
            <a:r>
              <a:rPr lang="en-US" altLang="en-US" sz="2800" dirty="0"/>
              <a:t>Reynolds Thinking about a Flow System</a:t>
            </a:r>
          </a:p>
        </p:txBody>
      </p:sp>
      <p:sp>
        <p:nvSpPr>
          <p:cNvPr id="70674" name="Rectangle 18">
            <a:extLst>
              <a:ext uri="{FF2B5EF4-FFF2-40B4-BE49-F238E27FC236}">
                <a16:creationId xmlns:a16="http://schemas.microsoft.com/office/drawing/2014/main" id="{53B472F9-4731-5BA8-6F80-95A92B1FA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1" y="3733800"/>
            <a:ext cx="5318124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sz="2800" dirty="0">
                <a:latin typeface="Cmr10"/>
              </a:rPr>
              <a:t> </a:t>
            </a:r>
            <a:r>
              <a:rPr lang="en-US" altLang="en-US" dirty="0"/>
              <a:t>The same fluid system transforms to regions (II+III) after a time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45050" y="3894138"/>
              <a:ext cx="15875" cy="20637"/>
            </p14:xfrm>
          </p:contentPart>
        </mc:Choice>
        <mc:Fallback xmlns="">
          <p:pic>
            <p:nvPicPr>
              <p:cNvPr id="8194" name="Ink 16">
                <a:extLst>
                  <a:ext uri="{FF2B5EF4-FFF2-40B4-BE49-F238E27FC236}">
                    <a16:creationId xmlns:a16="http://schemas.microsoft.com/office/drawing/2014/main" id="{16AC0BD9-F938-CAE1-F76C-0D37E34232C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5878" y="3884725"/>
                <a:ext cx="34219" cy="394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38913" y="6727825"/>
              <a:ext cx="1327150" cy="127000"/>
            </p14:xfrm>
          </p:contentPart>
        </mc:Choice>
        <mc:Fallback xmlns="">
          <p:pic>
            <p:nvPicPr>
              <p:cNvPr id="8195" name="Ink 7">
                <a:extLst>
                  <a:ext uri="{FF2B5EF4-FFF2-40B4-BE49-F238E27FC236}">
                    <a16:creationId xmlns:a16="http://schemas.microsoft.com/office/drawing/2014/main" id="{7309EFDB-42CA-AC13-530D-83EB8E8C103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29557" y="6718418"/>
                <a:ext cx="1345863" cy="145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08875" y="1766888"/>
              <a:ext cx="149225" cy="1069975"/>
            </p14:xfrm>
          </p:contentPart>
        </mc:Choice>
        <mc:Fallback xmlns="">
          <p:pic>
            <p:nvPicPr>
              <p:cNvPr id="8196" name="Ink 8">
                <a:extLst>
                  <a:ext uri="{FF2B5EF4-FFF2-40B4-BE49-F238E27FC236}">
                    <a16:creationId xmlns:a16="http://schemas.microsoft.com/office/drawing/2014/main" id="{08B7BBB4-AE0E-5AB1-1E41-3D40C13EA53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99503" y="1757524"/>
                <a:ext cx="167968" cy="1088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87950" y="5295900"/>
              <a:ext cx="1628775" cy="858838"/>
            </p14:xfrm>
          </p:contentPart>
        </mc:Choice>
        <mc:Fallback xmlns="">
          <p:pic>
            <p:nvPicPr>
              <p:cNvPr id="8205" name="Ink 16">
                <a:extLst>
                  <a:ext uri="{FF2B5EF4-FFF2-40B4-BE49-F238E27FC236}">
                    <a16:creationId xmlns:a16="http://schemas.microsoft.com/office/drawing/2014/main" id="{C5660B12-9227-3844-7CA2-7346F9B1A6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8593" y="5286533"/>
                <a:ext cx="1647488" cy="877571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7">
            <a:extLst>
              <a:ext uri="{FF2B5EF4-FFF2-40B4-BE49-F238E27FC236}">
                <a16:creationId xmlns:a16="http://schemas.microsoft.com/office/drawing/2014/main" id="{8805447E-61AB-5F98-51C1-3D71A961FBA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287464"/>
            <a:ext cx="3687763" cy="2479675"/>
            <a:chOff x="1444" y="2229"/>
            <a:chExt cx="2323" cy="1562"/>
          </a:xfrm>
        </p:grpSpPr>
        <p:sp>
          <p:nvSpPr>
            <p:cNvPr id="21" name="Freeform 3" descr="Zig zag">
              <a:extLst>
                <a:ext uri="{FF2B5EF4-FFF2-40B4-BE49-F238E27FC236}">
                  <a16:creationId xmlns:a16="http://schemas.microsoft.com/office/drawing/2014/main" id="{36A01445-2246-9687-8AC2-1DF67C3FD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Text Box 5">
              <a:extLst>
                <a:ext uri="{FF2B5EF4-FFF2-40B4-BE49-F238E27FC236}">
                  <a16:creationId xmlns:a16="http://schemas.microsoft.com/office/drawing/2014/main" id="{C3F27D28-53FE-A3A0-7488-E7D520025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BF265B0F-BD1F-5660-586D-2FD7A9D7B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" name="Text Box 10">
              <a:extLst>
                <a:ext uri="{FF2B5EF4-FFF2-40B4-BE49-F238E27FC236}">
                  <a16:creationId xmlns:a16="http://schemas.microsoft.com/office/drawing/2014/main" id="{3C95B3E6-62C1-1D9D-9A41-C991A817D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EE0D5B6F-9834-B64A-C864-E33F7C136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3" y="229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rgbClr val="0070C0"/>
                  </a:solidFill>
                </a:rPr>
                <a:t>At time t</a:t>
              </a:r>
              <a:r>
                <a:rPr lang="en-US" altLang="en-US" baseline="-25000" dirty="0">
                  <a:solidFill>
                    <a:srgbClr val="0070C0"/>
                  </a:solidFill>
                </a:rPr>
                <a:t>0</a:t>
              </a:r>
              <a:endParaRPr lang="en-US" alt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4C2CAF-E9CF-E624-77D2-EFCC9115F67D}"/>
              </a:ext>
            </a:extLst>
          </p:cNvPr>
          <p:cNvGrpSpPr/>
          <p:nvPr/>
        </p:nvGrpSpPr>
        <p:grpSpPr>
          <a:xfrm>
            <a:off x="1219200" y="3015516"/>
            <a:ext cx="525463" cy="489684"/>
            <a:chOff x="2209800" y="3810000"/>
            <a:chExt cx="525463" cy="489684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01FEF27-A1F8-4D98-5D51-2797075CDB2B}"/>
                </a:ext>
              </a:extLst>
            </p:cNvPr>
            <p:cNvCxnSpPr/>
            <p:nvPr/>
          </p:nvCxnSpPr>
          <p:spPr bwMode="auto">
            <a:xfrm flipV="1">
              <a:off x="2209800" y="38100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0BEE395-C4A0-9BAE-228D-7C936DEF7F12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CFA186E-C400-7CA7-BD3E-95D4A4D1F1D6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718A272-6201-C3ED-747C-854FEEAF5A6E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18">
            <a:extLst>
              <a:ext uri="{FF2B5EF4-FFF2-40B4-BE49-F238E27FC236}">
                <a16:creationId xmlns:a16="http://schemas.microsoft.com/office/drawing/2014/main" id="{49494E7F-3F12-5372-A01C-CE28B850C616}"/>
              </a:ext>
            </a:extLst>
          </p:cNvPr>
          <p:cNvGrpSpPr>
            <a:grpSpLocks/>
          </p:cNvGrpSpPr>
          <p:nvPr/>
        </p:nvGrpSpPr>
        <p:grpSpPr bwMode="auto">
          <a:xfrm rot="4241268">
            <a:off x="5596790" y="1241552"/>
            <a:ext cx="2947988" cy="3298826"/>
            <a:chOff x="3598" y="720"/>
            <a:chExt cx="1857" cy="2078"/>
          </a:xfrm>
        </p:grpSpPr>
        <p:sp>
          <p:nvSpPr>
            <p:cNvPr id="70656" name="Freeform 4" descr="Zig zag">
              <a:extLst>
                <a:ext uri="{FF2B5EF4-FFF2-40B4-BE49-F238E27FC236}">
                  <a16:creationId xmlns:a16="http://schemas.microsoft.com/office/drawing/2014/main" id="{7B059483-48DE-52FC-EB3C-FD5D849B6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720"/>
              <a:ext cx="1759" cy="2078"/>
            </a:xfrm>
            <a:custGeom>
              <a:avLst/>
              <a:gdLst>
                <a:gd name="T0" fmla="*/ 319 w 1759"/>
                <a:gd name="T1" fmla="*/ 1798 h 2078"/>
                <a:gd name="T2" fmla="*/ 467 w 1759"/>
                <a:gd name="T3" fmla="*/ 2016 h 2078"/>
                <a:gd name="T4" fmla="*/ 560 w 1759"/>
                <a:gd name="T5" fmla="*/ 2047 h 2078"/>
                <a:gd name="T6" fmla="*/ 755 w 1759"/>
                <a:gd name="T7" fmla="*/ 2070 h 2078"/>
                <a:gd name="T8" fmla="*/ 973 w 1759"/>
                <a:gd name="T9" fmla="*/ 2023 h 2078"/>
                <a:gd name="T10" fmla="*/ 1245 w 1759"/>
                <a:gd name="T11" fmla="*/ 1930 h 2078"/>
                <a:gd name="T12" fmla="*/ 1416 w 1759"/>
                <a:gd name="T13" fmla="*/ 1821 h 2078"/>
                <a:gd name="T14" fmla="*/ 1572 w 1759"/>
                <a:gd name="T15" fmla="*/ 1720 h 2078"/>
                <a:gd name="T16" fmla="*/ 1743 w 1759"/>
                <a:gd name="T17" fmla="*/ 1587 h 2078"/>
                <a:gd name="T18" fmla="*/ 1743 w 1759"/>
                <a:gd name="T19" fmla="*/ 1478 h 2078"/>
                <a:gd name="T20" fmla="*/ 1673 w 1759"/>
                <a:gd name="T21" fmla="*/ 1323 h 2078"/>
                <a:gd name="T22" fmla="*/ 1533 w 1759"/>
                <a:gd name="T23" fmla="*/ 1175 h 2078"/>
                <a:gd name="T24" fmla="*/ 1471 w 1759"/>
                <a:gd name="T25" fmla="*/ 1082 h 2078"/>
                <a:gd name="T26" fmla="*/ 1370 w 1759"/>
                <a:gd name="T27" fmla="*/ 996 h 2078"/>
                <a:gd name="T28" fmla="*/ 1300 w 1759"/>
                <a:gd name="T29" fmla="*/ 840 h 2078"/>
                <a:gd name="T30" fmla="*/ 1230 w 1759"/>
                <a:gd name="T31" fmla="*/ 692 h 2078"/>
                <a:gd name="T32" fmla="*/ 926 w 1759"/>
                <a:gd name="T33" fmla="*/ 638 h 2078"/>
                <a:gd name="T34" fmla="*/ 887 w 1759"/>
                <a:gd name="T35" fmla="*/ 669 h 2078"/>
                <a:gd name="T36" fmla="*/ 747 w 1759"/>
                <a:gd name="T37" fmla="*/ 723 h 2078"/>
                <a:gd name="T38" fmla="*/ 677 w 1759"/>
                <a:gd name="T39" fmla="*/ 708 h 2078"/>
                <a:gd name="T40" fmla="*/ 552 w 1759"/>
                <a:gd name="T41" fmla="*/ 537 h 2078"/>
                <a:gd name="T42" fmla="*/ 404 w 1759"/>
                <a:gd name="T43" fmla="*/ 311 h 2078"/>
                <a:gd name="T44" fmla="*/ 148 w 1759"/>
                <a:gd name="T45" fmla="*/ 0 h 2078"/>
                <a:gd name="T46" fmla="*/ 23 w 1759"/>
                <a:gd name="T47" fmla="*/ 210 h 2078"/>
                <a:gd name="T48" fmla="*/ 62 w 1759"/>
                <a:gd name="T49" fmla="*/ 272 h 2078"/>
                <a:gd name="T50" fmla="*/ 187 w 1759"/>
                <a:gd name="T51" fmla="*/ 404 h 2078"/>
                <a:gd name="T52" fmla="*/ 389 w 1759"/>
                <a:gd name="T53" fmla="*/ 591 h 2078"/>
                <a:gd name="T54" fmla="*/ 568 w 1759"/>
                <a:gd name="T55" fmla="*/ 910 h 2078"/>
                <a:gd name="T56" fmla="*/ 529 w 1759"/>
                <a:gd name="T57" fmla="*/ 1105 h 2078"/>
                <a:gd name="T58" fmla="*/ 529 w 1759"/>
                <a:gd name="T59" fmla="*/ 1377 h 2078"/>
                <a:gd name="T60" fmla="*/ 358 w 1759"/>
                <a:gd name="T61" fmla="*/ 1471 h 2078"/>
                <a:gd name="T62" fmla="*/ 327 w 1759"/>
                <a:gd name="T63" fmla="*/ 1517 h 2078"/>
                <a:gd name="T64" fmla="*/ 303 w 1759"/>
                <a:gd name="T65" fmla="*/ 1611 h 20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9"/>
                <a:gd name="T100" fmla="*/ 0 h 2078"/>
                <a:gd name="T101" fmla="*/ 1759 w 1759"/>
                <a:gd name="T102" fmla="*/ 2078 h 20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9" h="2078">
                  <a:moveTo>
                    <a:pt x="303" y="1611"/>
                  </a:moveTo>
                  <a:cubicBezTo>
                    <a:pt x="306" y="1673"/>
                    <a:pt x="297" y="1739"/>
                    <a:pt x="319" y="1798"/>
                  </a:cubicBezTo>
                  <a:cubicBezTo>
                    <a:pt x="334" y="1839"/>
                    <a:pt x="355" y="1878"/>
                    <a:pt x="366" y="1922"/>
                  </a:cubicBezTo>
                  <a:cubicBezTo>
                    <a:pt x="376" y="2030"/>
                    <a:pt x="362" y="2004"/>
                    <a:pt x="467" y="2016"/>
                  </a:cubicBezTo>
                  <a:cubicBezTo>
                    <a:pt x="490" y="2023"/>
                    <a:pt x="514" y="2023"/>
                    <a:pt x="537" y="2031"/>
                  </a:cubicBezTo>
                  <a:cubicBezTo>
                    <a:pt x="546" y="2034"/>
                    <a:pt x="551" y="2043"/>
                    <a:pt x="560" y="2047"/>
                  </a:cubicBezTo>
                  <a:cubicBezTo>
                    <a:pt x="592" y="2061"/>
                    <a:pt x="628" y="2067"/>
                    <a:pt x="661" y="2078"/>
                  </a:cubicBezTo>
                  <a:cubicBezTo>
                    <a:pt x="692" y="2075"/>
                    <a:pt x="724" y="2074"/>
                    <a:pt x="755" y="2070"/>
                  </a:cubicBezTo>
                  <a:cubicBezTo>
                    <a:pt x="782" y="2066"/>
                    <a:pt x="798" y="2043"/>
                    <a:pt x="825" y="2039"/>
                  </a:cubicBezTo>
                  <a:cubicBezTo>
                    <a:pt x="874" y="2032"/>
                    <a:pt x="924" y="2029"/>
                    <a:pt x="973" y="2023"/>
                  </a:cubicBezTo>
                  <a:cubicBezTo>
                    <a:pt x="1024" y="2007"/>
                    <a:pt x="1087" y="2001"/>
                    <a:pt x="1136" y="1977"/>
                  </a:cubicBezTo>
                  <a:cubicBezTo>
                    <a:pt x="1213" y="1939"/>
                    <a:pt x="1176" y="1953"/>
                    <a:pt x="1245" y="1930"/>
                  </a:cubicBezTo>
                  <a:cubicBezTo>
                    <a:pt x="1264" y="1924"/>
                    <a:pt x="1277" y="1902"/>
                    <a:pt x="1292" y="1891"/>
                  </a:cubicBezTo>
                  <a:cubicBezTo>
                    <a:pt x="1332" y="1862"/>
                    <a:pt x="1372" y="1843"/>
                    <a:pt x="1416" y="1821"/>
                  </a:cubicBezTo>
                  <a:cubicBezTo>
                    <a:pt x="1444" y="1807"/>
                    <a:pt x="1456" y="1784"/>
                    <a:pt x="1486" y="1774"/>
                  </a:cubicBezTo>
                  <a:cubicBezTo>
                    <a:pt x="1556" y="1723"/>
                    <a:pt x="1524" y="1737"/>
                    <a:pt x="1572" y="1720"/>
                  </a:cubicBezTo>
                  <a:cubicBezTo>
                    <a:pt x="1596" y="1695"/>
                    <a:pt x="1616" y="1695"/>
                    <a:pt x="1642" y="1673"/>
                  </a:cubicBezTo>
                  <a:cubicBezTo>
                    <a:pt x="1676" y="1644"/>
                    <a:pt x="1708" y="1614"/>
                    <a:pt x="1743" y="1587"/>
                  </a:cubicBezTo>
                  <a:cubicBezTo>
                    <a:pt x="1748" y="1569"/>
                    <a:pt x="1759" y="1552"/>
                    <a:pt x="1759" y="1533"/>
                  </a:cubicBezTo>
                  <a:cubicBezTo>
                    <a:pt x="1759" y="1514"/>
                    <a:pt x="1747" y="1497"/>
                    <a:pt x="1743" y="1478"/>
                  </a:cubicBezTo>
                  <a:cubicBezTo>
                    <a:pt x="1710" y="1332"/>
                    <a:pt x="1748" y="1454"/>
                    <a:pt x="1712" y="1385"/>
                  </a:cubicBezTo>
                  <a:cubicBezTo>
                    <a:pt x="1694" y="1350"/>
                    <a:pt x="1712" y="1347"/>
                    <a:pt x="1673" y="1323"/>
                  </a:cubicBezTo>
                  <a:cubicBezTo>
                    <a:pt x="1629" y="1253"/>
                    <a:pt x="1686" y="1350"/>
                    <a:pt x="1650" y="1268"/>
                  </a:cubicBezTo>
                  <a:cubicBezTo>
                    <a:pt x="1634" y="1231"/>
                    <a:pt x="1568" y="1192"/>
                    <a:pt x="1533" y="1175"/>
                  </a:cubicBezTo>
                  <a:cubicBezTo>
                    <a:pt x="1512" y="1154"/>
                    <a:pt x="1489" y="1134"/>
                    <a:pt x="1479" y="1105"/>
                  </a:cubicBezTo>
                  <a:cubicBezTo>
                    <a:pt x="1476" y="1097"/>
                    <a:pt x="1477" y="1088"/>
                    <a:pt x="1471" y="1082"/>
                  </a:cubicBezTo>
                  <a:cubicBezTo>
                    <a:pt x="1442" y="1053"/>
                    <a:pt x="1432" y="1052"/>
                    <a:pt x="1401" y="1043"/>
                  </a:cubicBezTo>
                  <a:cubicBezTo>
                    <a:pt x="1391" y="1027"/>
                    <a:pt x="1380" y="1012"/>
                    <a:pt x="1370" y="996"/>
                  </a:cubicBezTo>
                  <a:cubicBezTo>
                    <a:pt x="1360" y="980"/>
                    <a:pt x="1323" y="965"/>
                    <a:pt x="1323" y="965"/>
                  </a:cubicBezTo>
                  <a:cubicBezTo>
                    <a:pt x="1292" y="875"/>
                    <a:pt x="1318" y="963"/>
                    <a:pt x="1300" y="840"/>
                  </a:cubicBezTo>
                  <a:cubicBezTo>
                    <a:pt x="1297" y="818"/>
                    <a:pt x="1284" y="799"/>
                    <a:pt x="1276" y="778"/>
                  </a:cubicBezTo>
                  <a:cubicBezTo>
                    <a:pt x="1262" y="742"/>
                    <a:pt x="1263" y="715"/>
                    <a:pt x="1230" y="692"/>
                  </a:cubicBezTo>
                  <a:cubicBezTo>
                    <a:pt x="1212" y="641"/>
                    <a:pt x="1127" y="650"/>
                    <a:pt x="1082" y="646"/>
                  </a:cubicBezTo>
                  <a:cubicBezTo>
                    <a:pt x="1001" y="618"/>
                    <a:pt x="1052" y="629"/>
                    <a:pt x="926" y="638"/>
                  </a:cubicBezTo>
                  <a:cubicBezTo>
                    <a:pt x="916" y="641"/>
                    <a:pt x="903" y="639"/>
                    <a:pt x="895" y="646"/>
                  </a:cubicBezTo>
                  <a:cubicBezTo>
                    <a:pt x="889" y="651"/>
                    <a:pt x="894" y="664"/>
                    <a:pt x="887" y="669"/>
                  </a:cubicBezTo>
                  <a:cubicBezTo>
                    <a:pt x="873" y="679"/>
                    <a:pt x="840" y="685"/>
                    <a:pt x="840" y="685"/>
                  </a:cubicBezTo>
                  <a:cubicBezTo>
                    <a:pt x="822" y="744"/>
                    <a:pt x="817" y="731"/>
                    <a:pt x="747" y="723"/>
                  </a:cubicBezTo>
                  <a:cubicBezTo>
                    <a:pt x="729" y="726"/>
                    <a:pt x="710" y="735"/>
                    <a:pt x="692" y="731"/>
                  </a:cubicBezTo>
                  <a:cubicBezTo>
                    <a:pt x="683" y="729"/>
                    <a:pt x="681" y="716"/>
                    <a:pt x="677" y="708"/>
                  </a:cubicBezTo>
                  <a:cubicBezTo>
                    <a:pt x="641" y="641"/>
                    <a:pt x="672" y="679"/>
                    <a:pt x="622" y="630"/>
                  </a:cubicBezTo>
                  <a:cubicBezTo>
                    <a:pt x="606" y="588"/>
                    <a:pt x="590" y="561"/>
                    <a:pt x="552" y="537"/>
                  </a:cubicBezTo>
                  <a:cubicBezTo>
                    <a:pt x="544" y="500"/>
                    <a:pt x="533" y="486"/>
                    <a:pt x="506" y="459"/>
                  </a:cubicBezTo>
                  <a:cubicBezTo>
                    <a:pt x="492" y="391"/>
                    <a:pt x="444" y="365"/>
                    <a:pt x="404" y="311"/>
                  </a:cubicBezTo>
                  <a:cubicBezTo>
                    <a:pt x="357" y="247"/>
                    <a:pt x="308" y="184"/>
                    <a:pt x="257" y="124"/>
                  </a:cubicBezTo>
                  <a:cubicBezTo>
                    <a:pt x="221" y="82"/>
                    <a:pt x="194" y="30"/>
                    <a:pt x="148" y="0"/>
                  </a:cubicBezTo>
                  <a:cubicBezTo>
                    <a:pt x="100" y="46"/>
                    <a:pt x="111" y="117"/>
                    <a:pt x="70" y="163"/>
                  </a:cubicBezTo>
                  <a:cubicBezTo>
                    <a:pt x="55" y="180"/>
                    <a:pt x="39" y="194"/>
                    <a:pt x="23" y="210"/>
                  </a:cubicBezTo>
                  <a:cubicBezTo>
                    <a:pt x="15" y="218"/>
                    <a:pt x="0" y="233"/>
                    <a:pt x="0" y="233"/>
                  </a:cubicBezTo>
                  <a:cubicBezTo>
                    <a:pt x="24" y="245"/>
                    <a:pt x="42" y="253"/>
                    <a:pt x="62" y="272"/>
                  </a:cubicBezTo>
                  <a:cubicBezTo>
                    <a:pt x="84" y="294"/>
                    <a:pt x="96" y="316"/>
                    <a:pt x="124" y="334"/>
                  </a:cubicBezTo>
                  <a:cubicBezTo>
                    <a:pt x="162" y="392"/>
                    <a:pt x="140" y="370"/>
                    <a:pt x="187" y="404"/>
                  </a:cubicBezTo>
                  <a:cubicBezTo>
                    <a:pt x="196" y="434"/>
                    <a:pt x="235" y="472"/>
                    <a:pt x="264" y="482"/>
                  </a:cubicBezTo>
                  <a:cubicBezTo>
                    <a:pt x="302" y="531"/>
                    <a:pt x="334" y="565"/>
                    <a:pt x="389" y="591"/>
                  </a:cubicBezTo>
                  <a:cubicBezTo>
                    <a:pt x="462" y="664"/>
                    <a:pt x="455" y="748"/>
                    <a:pt x="506" y="825"/>
                  </a:cubicBezTo>
                  <a:cubicBezTo>
                    <a:pt x="518" y="863"/>
                    <a:pt x="536" y="889"/>
                    <a:pt x="568" y="910"/>
                  </a:cubicBezTo>
                  <a:cubicBezTo>
                    <a:pt x="582" y="952"/>
                    <a:pt x="553" y="970"/>
                    <a:pt x="545" y="1011"/>
                  </a:cubicBezTo>
                  <a:cubicBezTo>
                    <a:pt x="539" y="1042"/>
                    <a:pt x="529" y="1105"/>
                    <a:pt x="529" y="1105"/>
                  </a:cubicBezTo>
                  <a:cubicBezTo>
                    <a:pt x="532" y="1136"/>
                    <a:pt x="537" y="1167"/>
                    <a:pt x="537" y="1198"/>
                  </a:cubicBezTo>
                  <a:cubicBezTo>
                    <a:pt x="537" y="1258"/>
                    <a:pt x="538" y="1318"/>
                    <a:pt x="529" y="1377"/>
                  </a:cubicBezTo>
                  <a:cubicBezTo>
                    <a:pt x="529" y="1379"/>
                    <a:pt x="483" y="1407"/>
                    <a:pt x="482" y="1408"/>
                  </a:cubicBezTo>
                  <a:cubicBezTo>
                    <a:pt x="441" y="1428"/>
                    <a:pt x="396" y="1445"/>
                    <a:pt x="358" y="1471"/>
                  </a:cubicBezTo>
                  <a:cubicBezTo>
                    <a:pt x="355" y="1479"/>
                    <a:pt x="355" y="1487"/>
                    <a:pt x="350" y="1494"/>
                  </a:cubicBezTo>
                  <a:cubicBezTo>
                    <a:pt x="344" y="1503"/>
                    <a:pt x="331" y="1507"/>
                    <a:pt x="327" y="1517"/>
                  </a:cubicBezTo>
                  <a:cubicBezTo>
                    <a:pt x="321" y="1532"/>
                    <a:pt x="324" y="1549"/>
                    <a:pt x="319" y="1564"/>
                  </a:cubicBezTo>
                  <a:cubicBezTo>
                    <a:pt x="298" y="1624"/>
                    <a:pt x="303" y="1552"/>
                    <a:pt x="303" y="1611"/>
                  </a:cubicBezTo>
                  <a:close/>
                </a:path>
              </a:pathLst>
            </a:custGeom>
            <a:pattFill prst="zigZag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70657" name="Text Box 6">
              <a:extLst>
                <a:ext uri="{FF2B5EF4-FFF2-40B4-BE49-F238E27FC236}">
                  <a16:creationId xmlns:a16="http://schemas.microsoft.com/office/drawing/2014/main" id="{D12DAB7A-A7FA-9B73-1013-96E443325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207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70659" name="Text Box 7">
              <a:extLst>
                <a:ext uri="{FF2B5EF4-FFF2-40B4-BE49-F238E27FC236}">
                  <a16:creationId xmlns:a16="http://schemas.microsoft.com/office/drawing/2014/main" id="{B7F97CBA-FFE2-5F48-5195-DE925EBCD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" y="89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III</a:t>
              </a:r>
            </a:p>
          </p:txBody>
        </p:sp>
        <p:sp>
          <p:nvSpPr>
            <p:cNvPr id="70660" name="Line 8">
              <a:extLst>
                <a:ext uri="{FF2B5EF4-FFF2-40B4-BE49-F238E27FC236}">
                  <a16:creationId xmlns:a16="http://schemas.microsoft.com/office/drawing/2014/main" id="{D1AF88D6-C610-02CB-86C5-B3CB11600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3" y="1472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0661" name="Text Box 12">
              <a:extLst>
                <a:ext uri="{FF2B5EF4-FFF2-40B4-BE49-F238E27FC236}">
                  <a16:creationId xmlns:a16="http://schemas.microsoft.com/office/drawing/2014/main" id="{64B7959E-EAB5-B1C1-5649-2E4C612B42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7358732">
              <a:off x="3183" y="1854"/>
              <a:ext cx="11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>
                  <a:solidFill>
                    <a:srgbClr val="FF0000"/>
                  </a:solidFill>
                </a:rPr>
                <a:t>At time t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0</a:t>
              </a:r>
              <a:r>
                <a:rPr lang="en-US" altLang="en-US" dirty="0">
                  <a:solidFill>
                    <a:srgbClr val="FF0000"/>
                  </a:solidFill>
                </a:rPr>
                <a:t>+</a:t>
              </a:r>
              <a:r>
                <a:rPr lang="en-US" altLang="en-US" dirty="0">
                  <a:solidFill>
                    <a:srgbClr val="FF0000"/>
                  </a:solidFill>
                  <a:latin typeface="Symbol" panose="05050102010706020507" pitchFamily="18" charset="2"/>
                </a:rPr>
                <a:t>d</a:t>
              </a:r>
              <a:r>
                <a:rPr lang="en-US" altLang="en-US" dirty="0">
                  <a:solidFill>
                    <a:srgbClr val="FF0000"/>
                  </a:solidFill>
                </a:rPr>
                <a:t>t</a:t>
              </a:r>
            </a:p>
          </p:txBody>
        </p:sp>
      </p:grpSp>
      <p:sp>
        <p:nvSpPr>
          <p:cNvPr id="70662" name="Rectangle 18">
            <a:extLst>
              <a:ext uri="{FF2B5EF4-FFF2-40B4-BE49-F238E27FC236}">
                <a16:creationId xmlns:a16="http://schemas.microsoft.com/office/drawing/2014/main" id="{7F72B460-9677-FBA9-C06D-AF3B377E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788" y="4876800"/>
            <a:ext cx="7122545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en-US" dirty="0"/>
              <a:t>Fluid particles of  region-I fully  entered CV (Region-II) in a time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en-US" dirty="0"/>
              <a:t>Few other fluid particles which were belonging to CV at t</a:t>
            </a:r>
            <a:r>
              <a:rPr lang="en-US" altLang="en-US" baseline="-25000" dirty="0"/>
              <a:t>0</a:t>
            </a:r>
            <a:r>
              <a:rPr lang="en-US" altLang="en-US" dirty="0"/>
              <a:t> are trying exit CV and occupy III at time t</a:t>
            </a:r>
            <a:r>
              <a:rPr lang="en-US" altLang="en-US" baseline="-25000" dirty="0"/>
              <a:t>0</a:t>
            </a:r>
            <a:r>
              <a:rPr lang="en-US" altLang="en-US" dirty="0"/>
              <a:t> + </a:t>
            </a:r>
            <a:r>
              <a:rPr lang="en-US" altLang="en-US" dirty="0">
                <a:latin typeface="Symbol" panose="05050102010706020507" pitchFamily="18" charset="2"/>
              </a:rPr>
              <a:t>d</a:t>
            </a:r>
            <a:r>
              <a:rPr lang="en-US" altLang="en-US" dirty="0"/>
              <a:t>t.</a:t>
            </a:r>
          </a:p>
        </p:txBody>
      </p:sp>
      <p:grpSp>
        <p:nvGrpSpPr>
          <p:cNvPr id="70663" name="Group 70662">
            <a:extLst>
              <a:ext uri="{FF2B5EF4-FFF2-40B4-BE49-F238E27FC236}">
                <a16:creationId xmlns:a16="http://schemas.microsoft.com/office/drawing/2014/main" id="{AD4E6AF9-574B-88F8-E111-2D3DF418E5E8}"/>
              </a:ext>
            </a:extLst>
          </p:cNvPr>
          <p:cNvGrpSpPr/>
          <p:nvPr/>
        </p:nvGrpSpPr>
        <p:grpSpPr>
          <a:xfrm rot="18983296">
            <a:off x="6764075" y="2272344"/>
            <a:ext cx="971478" cy="337284"/>
            <a:chOff x="2246313" y="3962400"/>
            <a:chExt cx="488950" cy="337284"/>
          </a:xfrm>
        </p:grpSpPr>
        <p:cxnSp>
          <p:nvCxnSpPr>
            <p:cNvPr id="70665" name="Straight Arrow Connector 70664">
              <a:extLst>
                <a:ext uri="{FF2B5EF4-FFF2-40B4-BE49-F238E27FC236}">
                  <a16:creationId xmlns:a16="http://schemas.microsoft.com/office/drawing/2014/main" id="{8265E6A3-E3B8-A4C5-7551-8086C8CAEDFE}"/>
                </a:ext>
              </a:extLst>
            </p:cNvPr>
            <p:cNvCxnSpPr/>
            <p:nvPr/>
          </p:nvCxnSpPr>
          <p:spPr bwMode="auto">
            <a:xfrm flipV="1">
              <a:off x="2246313" y="39624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666" name="Straight Arrow Connector 70665">
              <a:extLst>
                <a:ext uri="{FF2B5EF4-FFF2-40B4-BE49-F238E27FC236}">
                  <a16:creationId xmlns:a16="http://schemas.microsoft.com/office/drawing/2014/main" id="{843218B1-92B9-981C-EBDA-62D9A3923E1A}"/>
                </a:ext>
              </a:extLst>
            </p:cNvPr>
            <p:cNvCxnSpPr/>
            <p:nvPr/>
          </p:nvCxnSpPr>
          <p:spPr bwMode="auto">
            <a:xfrm flipV="1">
              <a:off x="2262188" y="4114800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667" name="Straight Arrow Connector 70666">
              <a:extLst>
                <a:ext uri="{FF2B5EF4-FFF2-40B4-BE49-F238E27FC236}">
                  <a16:creationId xmlns:a16="http://schemas.microsoft.com/office/drawing/2014/main" id="{B6741272-E2B2-641B-E715-D2C46968D6BD}"/>
                </a:ext>
              </a:extLst>
            </p:cNvPr>
            <p:cNvCxnSpPr/>
            <p:nvPr/>
          </p:nvCxnSpPr>
          <p:spPr bwMode="auto">
            <a:xfrm flipV="1">
              <a:off x="2262188" y="4227879"/>
              <a:ext cx="473075" cy="7180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5A8A0BF-7278-95BE-1D73-6A7C9371C0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0658" name="Picture 70657" descr="Logo usage Guidelines">
              <a:extLst>
                <a:ext uri="{FF2B5EF4-FFF2-40B4-BE49-F238E27FC236}">
                  <a16:creationId xmlns:a16="http://schemas.microsoft.com/office/drawing/2014/main" id="{0CB17CE5-6207-260E-519D-367FDF22F0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0664" name="Group 38">
              <a:extLst>
                <a:ext uri="{FF2B5EF4-FFF2-40B4-BE49-F238E27FC236}">
                  <a16:creationId xmlns:a16="http://schemas.microsoft.com/office/drawing/2014/main" id="{48353304-0DD6-A16E-5F29-9EF86210CA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668" name="Group 19">
                <a:extLst>
                  <a:ext uri="{FF2B5EF4-FFF2-40B4-BE49-F238E27FC236}">
                    <a16:creationId xmlns:a16="http://schemas.microsoft.com/office/drawing/2014/main" id="{679D84DD-568A-7916-CD92-E0A5F119A9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0671" name="Group 70670">
                  <a:extLst>
                    <a:ext uri="{FF2B5EF4-FFF2-40B4-BE49-F238E27FC236}">
                      <a16:creationId xmlns:a16="http://schemas.microsoft.com/office/drawing/2014/main" id="{76253DDC-5F34-7A98-B17C-6783640B3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70673" name="Group 70672">
                    <a:extLst>
                      <a:ext uri="{FF2B5EF4-FFF2-40B4-BE49-F238E27FC236}">
                        <a16:creationId xmlns:a16="http://schemas.microsoft.com/office/drawing/2014/main" id="{AD67EA3A-E6A0-D6E4-5AB6-9A3F0861F2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0684" name="Rectangle 10">
                      <a:extLst>
                        <a:ext uri="{FF2B5EF4-FFF2-40B4-BE49-F238E27FC236}">
                          <a16:creationId xmlns:a16="http://schemas.microsoft.com/office/drawing/2014/main" id="{C82D74DD-274A-9122-D9B6-35244471DE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85" name="Rectangle 11">
                      <a:extLst>
                        <a:ext uri="{FF2B5EF4-FFF2-40B4-BE49-F238E27FC236}">
                          <a16:creationId xmlns:a16="http://schemas.microsoft.com/office/drawing/2014/main" id="{96734D66-6623-D60A-C78D-2B6C77E676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75" name="Group 70674">
                    <a:extLst>
                      <a:ext uri="{FF2B5EF4-FFF2-40B4-BE49-F238E27FC236}">
                        <a16:creationId xmlns:a16="http://schemas.microsoft.com/office/drawing/2014/main" id="{8FD1082F-F564-A567-A4EC-14EADE8FF2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0682" name="Rectangle 13">
                      <a:extLst>
                        <a:ext uri="{FF2B5EF4-FFF2-40B4-BE49-F238E27FC236}">
                          <a16:creationId xmlns:a16="http://schemas.microsoft.com/office/drawing/2014/main" id="{D72E7E8D-D1A4-37E0-518E-C9702E06C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83" name="Rectangle 14">
                      <a:extLst>
                        <a:ext uri="{FF2B5EF4-FFF2-40B4-BE49-F238E27FC236}">
                          <a16:creationId xmlns:a16="http://schemas.microsoft.com/office/drawing/2014/main" id="{C59F58D9-E018-BA81-606C-43444B347A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76" name="Group 70675">
                    <a:extLst>
                      <a:ext uri="{FF2B5EF4-FFF2-40B4-BE49-F238E27FC236}">
                        <a16:creationId xmlns:a16="http://schemas.microsoft.com/office/drawing/2014/main" id="{813799C8-2B5E-7794-A498-42142AEA72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0680" name="Rectangle 70679">
                      <a:extLst>
                        <a:ext uri="{FF2B5EF4-FFF2-40B4-BE49-F238E27FC236}">
                          <a16:creationId xmlns:a16="http://schemas.microsoft.com/office/drawing/2014/main" id="{B4F83E8A-2907-3BE6-E8B6-D1411A4528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81" name="Rectangle 70680">
                      <a:extLst>
                        <a:ext uri="{FF2B5EF4-FFF2-40B4-BE49-F238E27FC236}">
                          <a16:creationId xmlns:a16="http://schemas.microsoft.com/office/drawing/2014/main" id="{D76961AA-0754-32ED-3D69-83877D70DC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0677" name="Group 18">
                    <a:extLst>
                      <a:ext uri="{FF2B5EF4-FFF2-40B4-BE49-F238E27FC236}">
                        <a16:creationId xmlns:a16="http://schemas.microsoft.com/office/drawing/2014/main" id="{1CE5404D-AA55-3482-BDC1-1967F1A045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0678" name="Rectangle 19">
                      <a:extLst>
                        <a:ext uri="{FF2B5EF4-FFF2-40B4-BE49-F238E27FC236}">
                          <a16:creationId xmlns:a16="http://schemas.microsoft.com/office/drawing/2014/main" id="{685A9C49-23A2-3F8E-7092-82ACBB562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679" name="Rectangle 20">
                      <a:extLst>
                        <a:ext uri="{FF2B5EF4-FFF2-40B4-BE49-F238E27FC236}">
                          <a16:creationId xmlns:a16="http://schemas.microsoft.com/office/drawing/2014/main" id="{78AFEC3D-4938-B236-6EEC-81A25CC74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70672" name="Rectangle 21">
                  <a:extLst>
                    <a:ext uri="{FF2B5EF4-FFF2-40B4-BE49-F238E27FC236}">
                      <a16:creationId xmlns:a16="http://schemas.microsoft.com/office/drawing/2014/main" id="{96AEFCEF-7E37-C5E6-977B-974F7E42FD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067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1D96A3-88E8-E9C0-AA6B-17A32DFABF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260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4" grpId="0" build="p" autoUpdateAnimBg="0"/>
      <p:bldP spid="7066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E7E97F6F-0412-65C0-A3A7-CFBAC0265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857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Reynolds Description of A Control Volume</a:t>
            </a:r>
          </a:p>
        </p:txBody>
      </p:sp>
      <p:sp>
        <p:nvSpPr>
          <p:cNvPr id="5125" name="Rectangle 4">
            <a:extLst>
              <a:ext uri="{FF2B5EF4-FFF2-40B4-BE49-F238E27FC236}">
                <a16:creationId xmlns:a16="http://schemas.microsoft.com/office/drawing/2014/main" id="{CEDE75ED-CCE7-183A-E053-0BBB3BDAA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B2AE94-54B2-B78D-6988-5CBD41CFE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063" y="1325418"/>
            <a:ext cx="6677937" cy="5368148"/>
          </a:xfrm>
          <a:prstGeom prst="rect">
            <a:avLst/>
          </a:prstGeom>
          <a:effectLst>
            <a:softEdge rad="152400"/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943AB4A-87F5-2BE6-5A1F-17374A9D53D7}"/>
              </a:ext>
            </a:extLst>
          </p:cNvPr>
          <p:cNvGrpSpPr/>
          <p:nvPr/>
        </p:nvGrpSpPr>
        <p:grpSpPr>
          <a:xfrm>
            <a:off x="5762874" y="2971800"/>
            <a:ext cx="894852" cy="609600"/>
            <a:chOff x="5762874" y="2971800"/>
            <a:chExt cx="894852" cy="60960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ACA60C2-4E50-015D-8D30-19240F4992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3714DC-9EB5-69A8-E62C-158587C893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0833904-63B2-FABA-2076-2D4442F7F64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4" name="Text Box 11">
            <a:extLst>
              <a:ext uri="{FF2B5EF4-FFF2-40B4-BE49-F238E27FC236}">
                <a16:creationId xmlns:a16="http://schemas.microsoft.com/office/drawing/2014/main" id="{96BB3852-3D5C-8CFE-98C4-AC9CB2E94222}"/>
              </a:ext>
            </a:extLst>
          </p:cNvPr>
          <p:cNvSpPr txBox="1">
            <a:spLocks noChangeArrowheads="1"/>
          </p:cNvSpPr>
          <p:nvPr/>
        </p:nvSpPr>
        <p:spPr bwMode="auto">
          <a:xfrm rot="20407198">
            <a:off x="6673353" y="2580975"/>
            <a:ext cx="13668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</a:rPr>
              <a:t>At time t</a:t>
            </a:r>
            <a:r>
              <a:rPr lang="en-US" altLang="en-US" baseline="-25000" dirty="0">
                <a:solidFill>
                  <a:srgbClr val="0070C0"/>
                </a:solidFill>
              </a:rPr>
              <a:t>0</a:t>
            </a:r>
            <a:endParaRPr lang="en-US" altLang="en-US" dirty="0">
              <a:solidFill>
                <a:srgbClr val="0070C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EDCF55-68CD-5B92-348A-D4C135119D93}"/>
              </a:ext>
            </a:extLst>
          </p:cNvPr>
          <p:cNvGrpSpPr/>
          <p:nvPr/>
        </p:nvGrpSpPr>
        <p:grpSpPr>
          <a:xfrm rot="21160068">
            <a:off x="990600" y="4648200"/>
            <a:ext cx="1885452" cy="906462"/>
            <a:chOff x="5762874" y="2971800"/>
            <a:chExt cx="894852" cy="6096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3664578-7FC6-0867-4707-862F11BF87D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62874" y="29718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37A4EF7-7A67-FE7D-F255-0AB978123D5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39074" y="31242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D9F1026-7769-923F-7B90-FF228A7138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7400" y="3276600"/>
              <a:ext cx="790326" cy="304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9" name="Text Box 12">
            <a:extLst>
              <a:ext uri="{FF2B5EF4-FFF2-40B4-BE49-F238E27FC236}">
                <a16:creationId xmlns:a16="http://schemas.microsoft.com/office/drawing/2014/main" id="{BD7E71EA-B9CA-3226-0E67-2DF2E6048719}"/>
              </a:ext>
            </a:extLst>
          </p:cNvPr>
          <p:cNvSpPr txBox="1">
            <a:spLocks noChangeArrowheads="1"/>
          </p:cNvSpPr>
          <p:nvPr/>
        </p:nvSpPr>
        <p:spPr bwMode="auto">
          <a:xfrm rot="20320963">
            <a:off x="871319" y="4038600"/>
            <a:ext cx="1773238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At time t</a:t>
            </a:r>
            <a:r>
              <a:rPr lang="en-US" altLang="en-US" baseline="-25000" dirty="0">
                <a:solidFill>
                  <a:srgbClr val="FF0000"/>
                </a:solidFill>
              </a:rPr>
              <a:t>0</a:t>
            </a:r>
            <a:r>
              <a:rPr lang="en-US" altLang="en-US" dirty="0">
                <a:solidFill>
                  <a:srgbClr val="FF0000"/>
                </a:solidFill>
              </a:rPr>
              <a:t>+</a:t>
            </a:r>
            <a:r>
              <a:rPr lang="en-US" altLang="en-US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altLang="en-US" dirty="0">
                <a:solidFill>
                  <a:srgbClr val="FF0000"/>
                </a:solidFill>
              </a:rPr>
              <a:t>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CD3D7E-5BEF-6318-241B-2D2120F822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456F09F-AE19-38C8-AB7C-13E82C004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0532C3A-3672-AC73-A8E5-D25AA3E6B1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FE8501B-69B5-A5D4-C701-AD64248A2A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2052DB2-DA45-7C39-BC1F-57FABE5C03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E277D287-9F62-988B-871C-41A302210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120" name="Rectangle 10">
                      <a:extLst>
                        <a:ext uri="{FF2B5EF4-FFF2-40B4-BE49-F238E27FC236}">
                          <a16:creationId xmlns:a16="http://schemas.microsoft.com/office/drawing/2014/main" id="{2B328995-716B-C1B0-2141-0A62591EE3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1" name="Rectangle 11">
                      <a:extLst>
                        <a:ext uri="{FF2B5EF4-FFF2-40B4-BE49-F238E27FC236}">
                          <a16:creationId xmlns:a16="http://schemas.microsoft.com/office/drawing/2014/main" id="{8E448100-843F-7AF9-DCAC-9D1FAD606C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93FABE4C-6962-B80A-D4DE-5FF4340059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" name="Rectangle 13">
                      <a:extLst>
                        <a:ext uri="{FF2B5EF4-FFF2-40B4-BE49-F238E27FC236}">
                          <a16:creationId xmlns:a16="http://schemas.microsoft.com/office/drawing/2014/main" id="{05EFD15D-ED4C-DB8C-D82C-0EBAC806ED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4">
                      <a:extLst>
                        <a:ext uri="{FF2B5EF4-FFF2-40B4-BE49-F238E27FC236}">
                          <a16:creationId xmlns:a16="http://schemas.microsoft.com/office/drawing/2014/main" id="{8750B349-DC44-7558-B87E-AA9CF4CE8D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593F91C4-A21E-E542-4E2A-64373C8374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FB37DEE8-A58E-40FE-0BE0-CAFF0E829B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865CAE9C-B7E1-4014-F107-8DE9755394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8">
                    <a:extLst>
                      <a:ext uri="{FF2B5EF4-FFF2-40B4-BE49-F238E27FC236}">
                        <a16:creationId xmlns:a16="http://schemas.microsoft.com/office/drawing/2014/main" id="{7F338659-5538-3310-015D-264ED9F9FF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" name="Rectangle 19">
                      <a:extLst>
                        <a:ext uri="{FF2B5EF4-FFF2-40B4-BE49-F238E27FC236}">
                          <a16:creationId xmlns:a16="http://schemas.microsoft.com/office/drawing/2014/main" id="{BD97962B-B7F3-30C6-40C3-FE95F7FDBA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20">
                      <a:extLst>
                        <a:ext uri="{FF2B5EF4-FFF2-40B4-BE49-F238E27FC236}">
                          <a16:creationId xmlns:a16="http://schemas.microsoft.com/office/drawing/2014/main" id="{22C3CD81-F1CD-A9F2-DEBA-9D9B4F7DF7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78A4E13B-B737-737C-D8DE-9C602596E7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86B14E-803C-E8E9-8CFA-C6060E3DE5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126" name="Picture 5125">
            <a:extLst>
              <a:ext uri="{FF2B5EF4-FFF2-40B4-BE49-F238E27FC236}">
                <a16:creationId xmlns:a16="http://schemas.microsoft.com/office/drawing/2014/main" id="{91C467A2-9C1D-CE53-2C49-C86B4E2AA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43187">
            <a:off x="1892834" y="4284931"/>
            <a:ext cx="1959402" cy="68722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17FCEA6-F2AE-512D-1EA9-7DB367F68C0A}"/>
              </a:ext>
            </a:extLst>
          </p:cNvPr>
          <p:cNvSpPr/>
          <p:nvPr/>
        </p:nvSpPr>
        <p:spPr bwMode="auto">
          <a:xfrm>
            <a:off x="3604055" y="3162160"/>
            <a:ext cx="2332881" cy="1667581"/>
          </a:xfrm>
          <a:custGeom>
            <a:avLst/>
            <a:gdLst>
              <a:gd name="connsiteX0" fmla="*/ 247509 w 2332881"/>
              <a:gd name="connsiteY0" fmla="*/ 1645367 h 1667581"/>
              <a:gd name="connsiteX1" fmla="*/ 53545 w 2332881"/>
              <a:gd name="connsiteY1" fmla="*/ 1368276 h 1667581"/>
              <a:gd name="connsiteX2" fmla="*/ 67400 w 2332881"/>
              <a:gd name="connsiteY2" fmla="*/ 841804 h 1667581"/>
              <a:gd name="connsiteX3" fmla="*/ 801690 w 2332881"/>
              <a:gd name="connsiteY3" fmla="*/ 356895 h 1667581"/>
              <a:gd name="connsiteX4" fmla="*/ 1439000 w 2332881"/>
              <a:gd name="connsiteY4" fmla="*/ 204495 h 1667581"/>
              <a:gd name="connsiteX5" fmla="*/ 1397436 w 2332881"/>
              <a:gd name="connsiteY5" fmla="*/ 52095 h 1667581"/>
              <a:gd name="connsiteX6" fmla="*/ 1397436 w 2332881"/>
              <a:gd name="connsiteY6" fmla="*/ 52095 h 1667581"/>
              <a:gd name="connsiteX7" fmla="*/ 1965472 w 2332881"/>
              <a:gd name="connsiteY7" fmla="*/ 10531 h 1667581"/>
              <a:gd name="connsiteX8" fmla="*/ 2145581 w 2332881"/>
              <a:gd name="connsiteY8" fmla="*/ 273767 h 1667581"/>
              <a:gd name="connsiteX9" fmla="*/ 2325690 w 2332881"/>
              <a:gd name="connsiteY9" fmla="*/ 661695 h 1667581"/>
              <a:gd name="connsiteX10" fmla="*/ 2173290 w 2332881"/>
              <a:gd name="connsiteY10" fmla="*/ 897222 h 1667581"/>
              <a:gd name="connsiteX11" fmla="*/ 1120345 w 2332881"/>
              <a:gd name="connsiteY11" fmla="*/ 1437549 h 1667581"/>
              <a:gd name="connsiteX12" fmla="*/ 178236 w 2332881"/>
              <a:gd name="connsiteY12" fmla="*/ 1631513 h 1667581"/>
              <a:gd name="connsiteX13" fmla="*/ 247509 w 2332881"/>
              <a:gd name="connsiteY13" fmla="*/ 1645367 h 166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32881" h="1667581">
                <a:moveTo>
                  <a:pt x="247509" y="1645367"/>
                </a:moveTo>
                <a:cubicBezTo>
                  <a:pt x="226727" y="1601494"/>
                  <a:pt x="83563" y="1502203"/>
                  <a:pt x="53545" y="1368276"/>
                </a:cubicBezTo>
                <a:cubicBezTo>
                  <a:pt x="23527" y="1234349"/>
                  <a:pt x="-57291" y="1010367"/>
                  <a:pt x="67400" y="841804"/>
                </a:cubicBezTo>
                <a:cubicBezTo>
                  <a:pt x="192091" y="673241"/>
                  <a:pt x="573090" y="463113"/>
                  <a:pt x="801690" y="356895"/>
                </a:cubicBezTo>
                <a:cubicBezTo>
                  <a:pt x="1030290" y="250677"/>
                  <a:pt x="1339709" y="255295"/>
                  <a:pt x="1439000" y="204495"/>
                </a:cubicBezTo>
                <a:cubicBezTo>
                  <a:pt x="1538291" y="153695"/>
                  <a:pt x="1397436" y="52095"/>
                  <a:pt x="1397436" y="52095"/>
                </a:cubicBezTo>
                <a:lnTo>
                  <a:pt x="1397436" y="52095"/>
                </a:lnTo>
                <a:cubicBezTo>
                  <a:pt x="1492109" y="45168"/>
                  <a:pt x="1840781" y="-26414"/>
                  <a:pt x="1965472" y="10531"/>
                </a:cubicBezTo>
                <a:cubicBezTo>
                  <a:pt x="2090163" y="47476"/>
                  <a:pt x="2085545" y="165240"/>
                  <a:pt x="2145581" y="273767"/>
                </a:cubicBezTo>
                <a:cubicBezTo>
                  <a:pt x="2205617" y="382294"/>
                  <a:pt x="2321072" y="557786"/>
                  <a:pt x="2325690" y="661695"/>
                </a:cubicBezTo>
                <a:cubicBezTo>
                  <a:pt x="2330308" y="765604"/>
                  <a:pt x="2374181" y="767913"/>
                  <a:pt x="2173290" y="897222"/>
                </a:cubicBezTo>
                <a:cubicBezTo>
                  <a:pt x="1972399" y="1026531"/>
                  <a:pt x="1452854" y="1315167"/>
                  <a:pt x="1120345" y="1437549"/>
                </a:cubicBezTo>
                <a:cubicBezTo>
                  <a:pt x="787836" y="1559931"/>
                  <a:pt x="328327" y="1603804"/>
                  <a:pt x="178236" y="1631513"/>
                </a:cubicBezTo>
                <a:cubicBezTo>
                  <a:pt x="28145" y="1659222"/>
                  <a:pt x="268291" y="1689240"/>
                  <a:pt x="247509" y="1645367"/>
                </a:cubicBezTo>
                <a:close/>
              </a:path>
            </a:pathLst>
          </a:custGeom>
          <a:noFill/>
          <a:ln w="476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2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>
            <a:extLst>
              <a:ext uri="{FF2B5EF4-FFF2-40B4-BE49-F238E27FC236}">
                <a16:creationId xmlns:a16="http://schemas.microsoft.com/office/drawing/2014/main" id="{BEE856B3-E669-D844-7490-C384FF6A5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657850"/>
            <a:ext cx="289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The control volume may move as time passes.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D7DC6E37-27F0-22F7-6DE9-584D624BB976}"/>
              </a:ext>
            </a:extLst>
          </p:cNvPr>
          <p:cNvGrpSpPr>
            <a:grpSpLocks/>
          </p:cNvGrpSpPr>
          <p:nvPr/>
        </p:nvGrpSpPr>
        <p:grpSpPr bwMode="auto">
          <a:xfrm>
            <a:off x="2292350" y="3538538"/>
            <a:ext cx="3687763" cy="2979737"/>
            <a:chOff x="1444" y="2229"/>
            <a:chExt cx="2323" cy="1877"/>
          </a:xfrm>
        </p:grpSpPr>
        <p:sp>
          <p:nvSpPr>
            <p:cNvPr id="9233" name="Freeform 3" descr="Zig zag">
              <a:extLst>
                <a:ext uri="{FF2B5EF4-FFF2-40B4-BE49-F238E27FC236}">
                  <a16:creationId xmlns:a16="http://schemas.microsoft.com/office/drawing/2014/main" id="{CA5764F6-AF2C-A43E-DB01-A31CE6F74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2229"/>
              <a:ext cx="2323" cy="1562"/>
            </a:xfrm>
            <a:custGeom>
              <a:avLst/>
              <a:gdLst>
                <a:gd name="T0" fmla="*/ 3 w 2323"/>
                <a:gd name="T1" fmla="*/ 1224 h 1562"/>
                <a:gd name="T2" fmla="*/ 11 w 2323"/>
                <a:gd name="T3" fmla="*/ 1457 h 1562"/>
                <a:gd name="T4" fmla="*/ 19 w 2323"/>
                <a:gd name="T5" fmla="*/ 1551 h 1562"/>
                <a:gd name="T6" fmla="*/ 128 w 2323"/>
                <a:gd name="T7" fmla="*/ 1528 h 1562"/>
                <a:gd name="T8" fmla="*/ 354 w 2323"/>
                <a:gd name="T9" fmla="*/ 1520 h 1562"/>
                <a:gd name="T10" fmla="*/ 782 w 2323"/>
                <a:gd name="T11" fmla="*/ 1504 h 1562"/>
                <a:gd name="T12" fmla="*/ 813 w 2323"/>
                <a:gd name="T13" fmla="*/ 1481 h 1562"/>
                <a:gd name="T14" fmla="*/ 836 w 2323"/>
                <a:gd name="T15" fmla="*/ 1442 h 1562"/>
                <a:gd name="T16" fmla="*/ 867 w 2323"/>
                <a:gd name="T17" fmla="*/ 1434 h 1562"/>
                <a:gd name="T18" fmla="*/ 914 w 2323"/>
                <a:gd name="T19" fmla="*/ 1411 h 1562"/>
                <a:gd name="T20" fmla="*/ 1109 w 2323"/>
                <a:gd name="T21" fmla="*/ 1442 h 1562"/>
                <a:gd name="T22" fmla="*/ 1171 w 2323"/>
                <a:gd name="T23" fmla="*/ 1465 h 1562"/>
                <a:gd name="T24" fmla="*/ 1194 w 2323"/>
                <a:gd name="T25" fmla="*/ 1473 h 1562"/>
                <a:gd name="T26" fmla="*/ 1350 w 2323"/>
                <a:gd name="T27" fmla="*/ 1465 h 1562"/>
                <a:gd name="T28" fmla="*/ 1397 w 2323"/>
                <a:gd name="T29" fmla="*/ 1442 h 1562"/>
                <a:gd name="T30" fmla="*/ 1482 w 2323"/>
                <a:gd name="T31" fmla="*/ 1434 h 1562"/>
                <a:gd name="T32" fmla="*/ 1747 w 2323"/>
                <a:gd name="T33" fmla="*/ 1349 h 1562"/>
                <a:gd name="T34" fmla="*/ 1809 w 2323"/>
                <a:gd name="T35" fmla="*/ 1302 h 1562"/>
                <a:gd name="T36" fmla="*/ 2043 w 2323"/>
                <a:gd name="T37" fmla="*/ 1177 h 1562"/>
                <a:gd name="T38" fmla="*/ 2199 w 2323"/>
                <a:gd name="T39" fmla="*/ 1076 h 1562"/>
                <a:gd name="T40" fmla="*/ 2253 w 2323"/>
                <a:gd name="T41" fmla="*/ 1037 h 1562"/>
                <a:gd name="T42" fmla="*/ 2284 w 2323"/>
                <a:gd name="T43" fmla="*/ 1014 h 1562"/>
                <a:gd name="T44" fmla="*/ 2323 w 2323"/>
                <a:gd name="T45" fmla="*/ 928 h 1562"/>
                <a:gd name="T46" fmla="*/ 2315 w 2323"/>
                <a:gd name="T47" fmla="*/ 835 h 1562"/>
                <a:gd name="T48" fmla="*/ 2191 w 2323"/>
                <a:gd name="T49" fmla="*/ 648 h 1562"/>
                <a:gd name="T50" fmla="*/ 2121 w 2323"/>
                <a:gd name="T51" fmla="*/ 570 h 1562"/>
                <a:gd name="T52" fmla="*/ 2051 w 2323"/>
                <a:gd name="T53" fmla="*/ 523 h 1562"/>
                <a:gd name="T54" fmla="*/ 1887 w 2323"/>
                <a:gd name="T55" fmla="*/ 337 h 1562"/>
                <a:gd name="T56" fmla="*/ 1879 w 2323"/>
                <a:gd name="T57" fmla="*/ 305 h 1562"/>
                <a:gd name="T58" fmla="*/ 1864 w 2323"/>
                <a:gd name="T59" fmla="*/ 88 h 1562"/>
                <a:gd name="T60" fmla="*/ 1802 w 2323"/>
                <a:gd name="T61" fmla="*/ 49 h 1562"/>
                <a:gd name="T62" fmla="*/ 1615 w 2323"/>
                <a:gd name="T63" fmla="*/ 25 h 1562"/>
                <a:gd name="T64" fmla="*/ 1420 w 2323"/>
                <a:gd name="T65" fmla="*/ 88 h 1562"/>
                <a:gd name="T66" fmla="*/ 1226 w 2323"/>
                <a:gd name="T67" fmla="*/ 142 h 1562"/>
                <a:gd name="T68" fmla="*/ 1132 w 2323"/>
                <a:gd name="T69" fmla="*/ 344 h 1562"/>
                <a:gd name="T70" fmla="*/ 1101 w 2323"/>
                <a:gd name="T71" fmla="*/ 461 h 1562"/>
                <a:gd name="T72" fmla="*/ 1124 w 2323"/>
                <a:gd name="T73" fmla="*/ 679 h 1562"/>
                <a:gd name="T74" fmla="*/ 1070 w 2323"/>
                <a:gd name="T75" fmla="*/ 788 h 1562"/>
                <a:gd name="T76" fmla="*/ 961 w 2323"/>
                <a:gd name="T77" fmla="*/ 858 h 1562"/>
                <a:gd name="T78" fmla="*/ 914 w 2323"/>
                <a:gd name="T79" fmla="*/ 905 h 1562"/>
                <a:gd name="T80" fmla="*/ 883 w 2323"/>
                <a:gd name="T81" fmla="*/ 952 h 1562"/>
                <a:gd name="T82" fmla="*/ 875 w 2323"/>
                <a:gd name="T83" fmla="*/ 1006 h 1562"/>
                <a:gd name="T84" fmla="*/ 852 w 2323"/>
                <a:gd name="T85" fmla="*/ 1014 h 1562"/>
                <a:gd name="T86" fmla="*/ 673 w 2323"/>
                <a:gd name="T87" fmla="*/ 1053 h 1562"/>
                <a:gd name="T88" fmla="*/ 525 w 2323"/>
                <a:gd name="T89" fmla="*/ 1092 h 1562"/>
                <a:gd name="T90" fmla="*/ 408 w 2323"/>
                <a:gd name="T91" fmla="*/ 1138 h 1562"/>
                <a:gd name="T92" fmla="*/ 299 w 2323"/>
                <a:gd name="T93" fmla="*/ 1146 h 1562"/>
                <a:gd name="T94" fmla="*/ 42 w 2323"/>
                <a:gd name="T95" fmla="*/ 1201 h 1562"/>
                <a:gd name="T96" fmla="*/ 3 w 2323"/>
                <a:gd name="T97" fmla="*/ 1224 h 15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323"/>
                <a:gd name="T148" fmla="*/ 0 h 1562"/>
                <a:gd name="T149" fmla="*/ 2323 w 2323"/>
                <a:gd name="T150" fmla="*/ 1562 h 15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323" h="1562">
                  <a:moveTo>
                    <a:pt x="3" y="1224"/>
                  </a:moveTo>
                  <a:cubicBezTo>
                    <a:pt x="6" y="1302"/>
                    <a:pt x="7" y="1379"/>
                    <a:pt x="11" y="1457"/>
                  </a:cubicBezTo>
                  <a:cubicBezTo>
                    <a:pt x="13" y="1488"/>
                    <a:pt x="0" y="1526"/>
                    <a:pt x="19" y="1551"/>
                  </a:cubicBezTo>
                  <a:cubicBezTo>
                    <a:pt x="27" y="1562"/>
                    <a:pt x="111" y="1533"/>
                    <a:pt x="128" y="1528"/>
                  </a:cubicBezTo>
                  <a:cubicBezTo>
                    <a:pt x="205" y="1537"/>
                    <a:pt x="278" y="1533"/>
                    <a:pt x="354" y="1520"/>
                  </a:cubicBezTo>
                  <a:cubicBezTo>
                    <a:pt x="495" y="1533"/>
                    <a:pt x="640" y="1510"/>
                    <a:pt x="782" y="1504"/>
                  </a:cubicBezTo>
                  <a:cubicBezTo>
                    <a:pt x="792" y="1496"/>
                    <a:pt x="805" y="1491"/>
                    <a:pt x="813" y="1481"/>
                  </a:cubicBezTo>
                  <a:cubicBezTo>
                    <a:pt x="823" y="1470"/>
                    <a:pt x="825" y="1452"/>
                    <a:pt x="836" y="1442"/>
                  </a:cubicBezTo>
                  <a:cubicBezTo>
                    <a:pt x="844" y="1435"/>
                    <a:pt x="857" y="1438"/>
                    <a:pt x="867" y="1434"/>
                  </a:cubicBezTo>
                  <a:cubicBezTo>
                    <a:pt x="883" y="1428"/>
                    <a:pt x="898" y="1419"/>
                    <a:pt x="914" y="1411"/>
                  </a:cubicBezTo>
                  <a:cubicBezTo>
                    <a:pt x="982" y="1416"/>
                    <a:pt x="1044" y="1422"/>
                    <a:pt x="1109" y="1442"/>
                  </a:cubicBezTo>
                  <a:cubicBezTo>
                    <a:pt x="1130" y="1448"/>
                    <a:pt x="1150" y="1457"/>
                    <a:pt x="1171" y="1465"/>
                  </a:cubicBezTo>
                  <a:cubicBezTo>
                    <a:pt x="1179" y="1468"/>
                    <a:pt x="1194" y="1473"/>
                    <a:pt x="1194" y="1473"/>
                  </a:cubicBezTo>
                  <a:cubicBezTo>
                    <a:pt x="1246" y="1470"/>
                    <a:pt x="1298" y="1470"/>
                    <a:pt x="1350" y="1465"/>
                  </a:cubicBezTo>
                  <a:cubicBezTo>
                    <a:pt x="1405" y="1460"/>
                    <a:pt x="1340" y="1454"/>
                    <a:pt x="1397" y="1442"/>
                  </a:cubicBezTo>
                  <a:cubicBezTo>
                    <a:pt x="1425" y="1436"/>
                    <a:pt x="1454" y="1437"/>
                    <a:pt x="1482" y="1434"/>
                  </a:cubicBezTo>
                  <a:cubicBezTo>
                    <a:pt x="1569" y="1412"/>
                    <a:pt x="1669" y="1395"/>
                    <a:pt x="1747" y="1349"/>
                  </a:cubicBezTo>
                  <a:cubicBezTo>
                    <a:pt x="1788" y="1325"/>
                    <a:pt x="1775" y="1319"/>
                    <a:pt x="1809" y="1302"/>
                  </a:cubicBezTo>
                  <a:cubicBezTo>
                    <a:pt x="1891" y="1262"/>
                    <a:pt x="1967" y="1227"/>
                    <a:pt x="2043" y="1177"/>
                  </a:cubicBezTo>
                  <a:cubicBezTo>
                    <a:pt x="2095" y="1143"/>
                    <a:pt x="2147" y="1109"/>
                    <a:pt x="2199" y="1076"/>
                  </a:cubicBezTo>
                  <a:cubicBezTo>
                    <a:pt x="2218" y="1064"/>
                    <a:pt x="2235" y="1050"/>
                    <a:pt x="2253" y="1037"/>
                  </a:cubicBezTo>
                  <a:cubicBezTo>
                    <a:pt x="2263" y="1029"/>
                    <a:pt x="2284" y="1014"/>
                    <a:pt x="2284" y="1014"/>
                  </a:cubicBezTo>
                  <a:cubicBezTo>
                    <a:pt x="2322" y="956"/>
                    <a:pt x="2311" y="985"/>
                    <a:pt x="2323" y="928"/>
                  </a:cubicBezTo>
                  <a:cubicBezTo>
                    <a:pt x="2320" y="897"/>
                    <a:pt x="2320" y="866"/>
                    <a:pt x="2315" y="835"/>
                  </a:cubicBezTo>
                  <a:cubicBezTo>
                    <a:pt x="2301" y="739"/>
                    <a:pt x="2246" y="719"/>
                    <a:pt x="2191" y="648"/>
                  </a:cubicBezTo>
                  <a:cubicBezTo>
                    <a:pt x="2168" y="618"/>
                    <a:pt x="2157" y="583"/>
                    <a:pt x="2121" y="570"/>
                  </a:cubicBezTo>
                  <a:cubicBezTo>
                    <a:pt x="2098" y="548"/>
                    <a:pt x="2081" y="534"/>
                    <a:pt x="2051" y="523"/>
                  </a:cubicBezTo>
                  <a:cubicBezTo>
                    <a:pt x="1992" y="466"/>
                    <a:pt x="1925" y="411"/>
                    <a:pt x="1887" y="337"/>
                  </a:cubicBezTo>
                  <a:cubicBezTo>
                    <a:pt x="1884" y="326"/>
                    <a:pt x="1880" y="316"/>
                    <a:pt x="1879" y="305"/>
                  </a:cubicBezTo>
                  <a:cubicBezTo>
                    <a:pt x="1872" y="233"/>
                    <a:pt x="1878" y="159"/>
                    <a:pt x="1864" y="88"/>
                  </a:cubicBezTo>
                  <a:cubicBezTo>
                    <a:pt x="1861" y="74"/>
                    <a:pt x="1812" y="55"/>
                    <a:pt x="1802" y="49"/>
                  </a:cubicBezTo>
                  <a:cubicBezTo>
                    <a:pt x="1719" y="2"/>
                    <a:pt x="1866" y="37"/>
                    <a:pt x="1615" y="25"/>
                  </a:cubicBezTo>
                  <a:cubicBezTo>
                    <a:pt x="1458" y="33"/>
                    <a:pt x="1479" y="0"/>
                    <a:pt x="1420" y="88"/>
                  </a:cubicBezTo>
                  <a:cubicBezTo>
                    <a:pt x="1397" y="178"/>
                    <a:pt x="1293" y="95"/>
                    <a:pt x="1226" y="142"/>
                  </a:cubicBezTo>
                  <a:cubicBezTo>
                    <a:pt x="1191" y="211"/>
                    <a:pt x="1180" y="283"/>
                    <a:pt x="1132" y="344"/>
                  </a:cubicBezTo>
                  <a:cubicBezTo>
                    <a:pt x="1122" y="384"/>
                    <a:pt x="1111" y="422"/>
                    <a:pt x="1101" y="461"/>
                  </a:cubicBezTo>
                  <a:cubicBezTo>
                    <a:pt x="1105" y="537"/>
                    <a:pt x="1102" y="607"/>
                    <a:pt x="1124" y="679"/>
                  </a:cubicBezTo>
                  <a:cubicBezTo>
                    <a:pt x="1113" y="734"/>
                    <a:pt x="1122" y="770"/>
                    <a:pt x="1070" y="788"/>
                  </a:cubicBezTo>
                  <a:cubicBezTo>
                    <a:pt x="1048" y="820"/>
                    <a:pt x="999" y="845"/>
                    <a:pt x="961" y="858"/>
                  </a:cubicBezTo>
                  <a:cubicBezTo>
                    <a:pt x="945" y="874"/>
                    <a:pt x="930" y="889"/>
                    <a:pt x="914" y="905"/>
                  </a:cubicBezTo>
                  <a:cubicBezTo>
                    <a:pt x="901" y="918"/>
                    <a:pt x="883" y="952"/>
                    <a:pt x="883" y="952"/>
                  </a:cubicBezTo>
                  <a:cubicBezTo>
                    <a:pt x="880" y="970"/>
                    <a:pt x="883" y="990"/>
                    <a:pt x="875" y="1006"/>
                  </a:cubicBezTo>
                  <a:cubicBezTo>
                    <a:pt x="871" y="1013"/>
                    <a:pt x="859" y="1010"/>
                    <a:pt x="852" y="1014"/>
                  </a:cubicBezTo>
                  <a:cubicBezTo>
                    <a:pt x="789" y="1046"/>
                    <a:pt x="745" y="1047"/>
                    <a:pt x="673" y="1053"/>
                  </a:cubicBezTo>
                  <a:cubicBezTo>
                    <a:pt x="633" y="1064"/>
                    <a:pt x="566" y="1074"/>
                    <a:pt x="525" y="1092"/>
                  </a:cubicBezTo>
                  <a:cubicBezTo>
                    <a:pt x="490" y="1107"/>
                    <a:pt x="446" y="1134"/>
                    <a:pt x="408" y="1138"/>
                  </a:cubicBezTo>
                  <a:cubicBezTo>
                    <a:pt x="372" y="1142"/>
                    <a:pt x="335" y="1143"/>
                    <a:pt x="299" y="1146"/>
                  </a:cubicBezTo>
                  <a:cubicBezTo>
                    <a:pt x="215" y="1175"/>
                    <a:pt x="131" y="1193"/>
                    <a:pt x="42" y="1201"/>
                  </a:cubicBezTo>
                  <a:cubicBezTo>
                    <a:pt x="35" y="1211"/>
                    <a:pt x="3" y="1267"/>
                    <a:pt x="3" y="1224"/>
                  </a:cubicBezTo>
                  <a:close/>
                </a:path>
              </a:pathLst>
            </a:custGeom>
            <a:pattFill prst="zigZ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234" name="Text Box 5">
              <a:extLst>
                <a:ext uri="{FF2B5EF4-FFF2-40B4-BE49-F238E27FC236}">
                  <a16:creationId xmlns:a16="http://schemas.microsoft.com/office/drawing/2014/main" id="{0EABBCDF-7CB0-4C94-CFC9-011B12422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456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</a:t>
              </a:r>
            </a:p>
          </p:txBody>
        </p:sp>
        <p:sp>
          <p:nvSpPr>
            <p:cNvPr id="9235" name="Freeform 9">
              <a:extLst>
                <a:ext uri="{FF2B5EF4-FFF2-40B4-BE49-F238E27FC236}">
                  <a16:creationId xmlns:a16="http://schemas.microsoft.com/office/drawing/2014/main" id="{DEC564C1-52DA-6D5C-2A90-2DCEA9E96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" y="3216"/>
              <a:ext cx="117" cy="460"/>
            </a:xfrm>
            <a:custGeom>
              <a:avLst/>
              <a:gdLst>
                <a:gd name="T0" fmla="*/ 15 w 117"/>
                <a:gd name="T1" fmla="*/ 0 h 460"/>
                <a:gd name="T2" fmla="*/ 0 w 117"/>
                <a:gd name="T3" fmla="*/ 78 h 460"/>
                <a:gd name="T4" fmla="*/ 70 w 117"/>
                <a:gd name="T5" fmla="*/ 358 h 460"/>
                <a:gd name="T6" fmla="*/ 93 w 117"/>
                <a:gd name="T7" fmla="*/ 444 h 460"/>
                <a:gd name="T8" fmla="*/ 117 w 117"/>
                <a:gd name="T9" fmla="*/ 460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"/>
                <a:gd name="T16" fmla="*/ 0 h 460"/>
                <a:gd name="T17" fmla="*/ 117 w 11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" h="460">
                  <a:moveTo>
                    <a:pt x="15" y="0"/>
                  </a:moveTo>
                  <a:cubicBezTo>
                    <a:pt x="12" y="26"/>
                    <a:pt x="0" y="52"/>
                    <a:pt x="0" y="78"/>
                  </a:cubicBezTo>
                  <a:cubicBezTo>
                    <a:pt x="0" y="145"/>
                    <a:pt x="28" y="297"/>
                    <a:pt x="70" y="358"/>
                  </a:cubicBezTo>
                  <a:cubicBezTo>
                    <a:pt x="78" y="383"/>
                    <a:pt x="76" y="424"/>
                    <a:pt x="93" y="444"/>
                  </a:cubicBezTo>
                  <a:cubicBezTo>
                    <a:pt x="99" y="451"/>
                    <a:pt x="117" y="460"/>
                    <a:pt x="117" y="46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6" name="Text Box 10">
              <a:extLst>
                <a:ext uri="{FF2B5EF4-FFF2-40B4-BE49-F238E27FC236}">
                  <a16:creationId xmlns:a16="http://schemas.microsoft.com/office/drawing/2014/main" id="{AAD866DC-3DC6-1A62-876E-F9575413B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880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9237" name="Text Box 11">
              <a:extLst>
                <a:ext uri="{FF2B5EF4-FFF2-40B4-BE49-F238E27FC236}">
                  <a16:creationId xmlns:a16="http://schemas.microsoft.com/office/drawing/2014/main" id="{CAAF169E-428D-63C4-D7CD-F6E0C0B91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6" y="3818"/>
              <a:ext cx="8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endParaRPr lang="en-US" altLang="en-US"/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65D7CCD3-7078-8022-F406-702A90C3659F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1143000"/>
            <a:ext cx="2840038" cy="3879850"/>
            <a:chOff x="3696" y="720"/>
            <a:chExt cx="1789" cy="2444"/>
          </a:xfrm>
        </p:grpSpPr>
        <p:sp>
          <p:nvSpPr>
            <p:cNvPr id="9228" name="Freeform 4" descr="Zig zag">
              <a:extLst>
                <a:ext uri="{FF2B5EF4-FFF2-40B4-BE49-F238E27FC236}">
                  <a16:creationId xmlns:a16="http://schemas.microsoft.com/office/drawing/2014/main" id="{C2E14E76-4C96-81EB-7F65-303210953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720"/>
              <a:ext cx="1759" cy="2078"/>
            </a:xfrm>
            <a:custGeom>
              <a:avLst/>
              <a:gdLst>
                <a:gd name="T0" fmla="*/ 319 w 1759"/>
                <a:gd name="T1" fmla="*/ 1798 h 2078"/>
                <a:gd name="T2" fmla="*/ 467 w 1759"/>
                <a:gd name="T3" fmla="*/ 2016 h 2078"/>
                <a:gd name="T4" fmla="*/ 560 w 1759"/>
                <a:gd name="T5" fmla="*/ 2047 h 2078"/>
                <a:gd name="T6" fmla="*/ 755 w 1759"/>
                <a:gd name="T7" fmla="*/ 2070 h 2078"/>
                <a:gd name="T8" fmla="*/ 973 w 1759"/>
                <a:gd name="T9" fmla="*/ 2023 h 2078"/>
                <a:gd name="T10" fmla="*/ 1245 w 1759"/>
                <a:gd name="T11" fmla="*/ 1930 h 2078"/>
                <a:gd name="T12" fmla="*/ 1416 w 1759"/>
                <a:gd name="T13" fmla="*/ 1821 h 2078"/>
                <a:gd name="T14" fmla="*/ 1572 w 1759"/>
                <a:gd name="T15" fmla="*/ 1720 h 2078"/>
                <a:gd name="T16" fmla="*/ 1743 w 1759"/>
                <a:gd name="T17" fmla="*/ 1587 h 2078"/>
                <a:gd name="T18" fmla="*/ 1743 w 1759"/>
                <a:gd name="T19" fmla="*/ 1478 h 2078"/>
                <a:gd name="T20" fmla="*/ 1673 w 1759"/>
                <a:gd name="T21" fmla="*/ 1323 h 2078"/>
                <a:gd name="T22" fmla="*/ 1533 w 1759"/>
                <a:gd name="T23" fmla="*/ 1175 h 2078"/>
                <a:gd name="T24" fmla="*/ 1471 w 1759"/>
                <a:gd name="T25" fmla="*/ 1082 h 2078"/>
                <a:gd name="T26" fmla="*/ 1370 w 1759"/>
                <a:gd name="T27" fmla="*/ 996 h 2078"/>
                <a:gd name="T28" fmla="*/ 1300 w 1759"/>
                <a:gd name="T29" fmla="*/ 840 h 2078"/>
                <a:gd name="T30" fmla="*/ 1230 w 1759"/>
                <a:gd name="T31" fmla="*/ 692 h 2078"/>
                <a:gd name="T32" fmla="*/ 926 w 1759"/>
                <a:gd name="T33" fmla="*/ 638 h 2078"/>
                <a:gd name="T34" fmla="*/ 887 w 1759"/>
                <a:gd name="T35" fmla="*/ 669 h 2078"/>
                <a:gd name="T36" fmla="*/ 747 w 1759"/>
                <a:gd name="T37" fmla="*/ 723 h 2078"/>
                <a:gd name="T38" fmla="*/ 677 w 1759"/>
                <a:gd name="T39" fmla="*/ 708 h 2078"/>
                <a:gd name="T40" fmla="*/ 552 w 1759"/>
                <a:gd name="T41" fmla="*/ 537 h 2078"/>
                <a:gd name="T42" fmla="*/ 404 w 1759"/>
                <a:gd name="T43" fmla="*/ 311 h 2078"/>
                <a:gd name="T44" fmla="*/ 148 w 1759"/>
                <a:gd name="T45" fmla="*/ 0 h 2078"/>
                <a:gd name="T46" fmla="*/ 23 w 1759"/>
                <a:gd name="T47" fmla="*/ 210 h 2078"/>
                <a:gd name="T48" fmla="*/ 62 w 1759"/>
                <a:gd name="T49" fmla="*/ 272 h 2078"/>
                <a:gd name="T50" fmla="*/ 187 w 1759"/>
                <a:gd name="T51" fmla="*/ 404 h 2078"/>
                <a:gd name="T52" fmla="*/ 389 w 1759"/>
                <a:gd name="T53" fmla="*/ 591 h 2078"/>
                <a:gd name="T54" fmla="*/ 568 w 1759"/>
                <a:gd name="T55" fmla="*/ 910 h 2078"/>
                <a:gd name="T56" fmla="*/ 529 w 1759"/>
                <a:gd name="T57" fmla="*/ 1105 h 2078"/>
                <a:gd name="T58" fmla="*/ 529 w 1759"/>
                <a:gd name="T59" fmla="*/ 1377 h 2078"/>
                <a:gd name="T60" fmla="*/ 358 w 1759"/>
                <a:gd name="T61" fmla="*/ 1471 h 2078"/>
                <a:gd name="T62" fmla="*/ 327 w 1759"/>
                <a:gd name="T63" fmla="*/ 1517 h 2078"/>
                <a:gd name="T64" fmla="*/ 303 w 1759"/>
                <a:gd name="T65" fmla="*/ 1611 h 20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59"/>
                <a:gd name="T100" fmla="*/ 0 h 2078"/>
                <a:gd name="T101" fmla="*/ 1759 w 1759"/>
                <a:gd name="T102" fmla="*/ 2078 h 20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59" h="2078">
                  <a:moveTo>
                    <a:pt x="303" y="1611"/>
                  </a:moveTo>
                  <a:cubicBezTo>
                    <a:pt x="306" y="1673"/>
                    <a:pt x="297" y="1739"/>
                    <a:pt x="319" y="1798"/>
                  </a:cubicBezTo>
                  <a:cubicBezTo>
                    <a:pt x="334" y="1839"/>
                    <a:pt x="355" y="1878"/>
                    <a:pt x="366" y="1922"/>
                  </a:cubicBezTo>
                  <a:cubicBezTo>
                    <a:pt x="376" y="2030"/>
                    <a:pt x="362" y="2004"/>
                    <a:pt x="467" y="2016"/>
                  </a:cubicBezTo>
                  <a:cubicBezTo>
                    <a:pt x="490" y="2023"/>
                    <a:pt x="514" y="2023"/>
                    <a:pt x="537" y="2031"/>
                  </a:cubicBezTo>
                  <a:cubicBezTo>
                    <a:pt x="546" y="2034"/>
                    <a:pt x="551" y="2043"/>
                    <a:pt x="560" y="2047"/>
                  </a:cubicBezTo>
                  <a:cubicBezTo>
                    <a:pt x="592" y="2061"/>
                    <a:pt x="628" y="2067"/>
                    <a:pt x="661" y="2078"/>
                  </a:cubicBezTo>
                  <a:cubicBezTo>
                    <a:pt x="692" y="2075"/>
                    <a:pt x="724" y="2074"/>
                    <a:pt x="755" y="2070"/>
                  </a:cubicBezTo>
                  <a:cubicBezTo>
                    <a:pt x="782" y="2066"/>
                    <a:pt x="798" y="2043"/>
                    <a:pt x="825" y="2039"/>
                  </a:cubicBezTo>
                  <a:cubicBezTo>
                    <a:pt x="874" y="2032"/>
                    <a:pt x="924" y="2029"/>
                    <a:pt x="973" y="2023"/>
                  </a:cubicBezTo>
                  <a:cubicBezTo>
                    <a:pt x="1024" y="2007"/>
                    <a:pt x="1087" y="2001"/>
                    <a:pt x="1136" y="1977"/>
                  </a:cubicBezTo>
                  <a:cubicBezTo>
                    <a:pt x="1213" y="1939"/>
                    <a:pt x="1176" y="1953"/>
                    <a:pt x="1245" y="1930"/>
                  </a:cubicBezTo>
                  <a:cubicBezTo>
                    <a:pt x="1264" y="1924"/>
                    <a:pt x="1277" y="1902"/>
                    <a:pt x="1292" y="1891"/>
                  </a:cubicBezTo>
                  <a:cubicBezTo>
                    <a:pt x="1332" y="1862"/>
                    <a:pt x="1372" y="1843"/>
                    <a:pt x="1416" y="1821"/>
                  </a:cubicBezTo>
                  <a:cubicBezTo>
                    <a:pt x="1444" y="1807"/>
                    <a:pt x="1456" y="1784"/>
                    <a:pt x="1486" y="1774"/>
                  </a:cubicBezTo>
                  <a:cubicBezTo>
                    <a:pt x="1556" y="1723"/>
                    <a:pt x="1524" y="1737"/>
                    <a:pt x="1572" y="1720"/>
                  </a:cubicBezTo>
                  <a:cubicBezTo>
                    <a:pt x="1596" y="1695"/>
                    <a:pt x="1616" y="1695"/>
                    <a:pt x="1642" y="1673"/>
                  </a:cubicBezTo>
                  <a:cubicBezTo>
                    <a:pt x="1676" y="1644"/>
                    <a:pt x="1708" y="1614"/>
                    <a:pt x="1743" y="1587"/>
                  </a:cubicBezTo>
                  <a:cubicBezTo>
                    <a:pt x="1748" y="1569"/>
                    <a:pt x="1759" y="1552"/>
                    <a:pt x="1759" y="1533"/>
                  </a:cubicBezTo>
                  <a:cubicBezTo>
                    <a:pt x="1759" y="1514"/>
                    <a:pt x="1747" y="1497"/>
                    <a:pt x="1743" y="1478"/>
                  </a:cubicBezTo>
                  <a:cubicBezTo>
                    <a:pt x="1710" y="1332"/>
                    <a:pt x="1748" y="1454"/>
                    <a:pt x="1712" y="1385"/>
                  </a:cubicBezTo>
                  <a:cubicBezTo>
                    <a:pt x="1694" y="1350"/>
                    <a:pt x="1712" y="1347"/>
                    <a:pt x="1673" y="1323"/>
                  </a:cubicBezTo>
                  <a:cubicBezTo>
                    <a:pt x="1629" y="1253"/>
                    <a:pt x="1686" y="1350"/>
                    <a:pt x="1650" y="1268"/>
                  </a:cubicBezTo>
                  <a:cubicBezTo>
                    <a:pt x="1634" y="1231"/>
                    <a:pt x="1568" y="1192"/>
                    <a:pt x="1533" y="1175"/>
                  </a:cubicBezTo>
                  <a:cubicBezTo>
                    <a:pt x="1512" y="1154"/>
                    <a:pt x="1489" y="1134"/>
                    <a:pt x="1479" y="1105"/>
                  </a:cubicBezTo>
                  <a:cubicBezTo>
                    <a:pt x="1476" y="1097"/>
                    <a:pt x="1477" y="1088"/>
                    <a:pt x="1471" y="1082"/>
                  </a:cubicBezTo>
                  <a:cubicBezTo>
                    <a:pt x="1442" y="1053"/>
                    <a:pt x="1432" y="1052"/>
                    <a:pt x="1401" y="1043"/>
                  </a:cubicBezTo>
                  <a:cubicBezTo>
                    <a:pt x="1391" y="1027"/>
                    <a:pt x="1380" y="1012"/>
                    <a:pt x="1370" y="996"/>
                  </a:cubicBezTo>
                  <a:cubicBezTo>
                    <a:pt x="1360" y="980"/>
                    <a:pt x="1323" y="965"/>
                    <a:pt x="1323" y="965"/>
                  </a:cubicBezTo>
                  <a:cubicBezTo>
                    <a:pt x="1292" y="875"/>
                    <a:pt x="1318" y="963"/>
                    <a:pt x="1300" y="840"/>
                  </a:cubicBezTo>
                  <a:cubicBezTo>
                    <a:pt x="1297" y="818"/>
                    <a:pt x="1284" y="799"/>
                    <a:pt x="1276" y="778"/>
                  </a:cubicBezTo>
                  <a:cubicBezTo>
                    <a:pt x="1262" y="742"/>
                    <a:pt x="1263" y="715"/>
                    <a:pt x="1230" y="692"/>
                  </a:cubicBezTo>
                  <a:cubicBezTo>
                    <a:pt x="1212" y="641"/>
                    <a:pt x="1127" y="650"/>
                    <a:pt x="1082" y="646"/>
                  </a:cubicBezTo>
                  <a:cubicBezTo>
                    <a:pt x="1001" y="618"/>
                    <a:pt x="1052" y="629"/>
                    <a:pt x="926" y="638"/>
                  </a:cubicBezTo>
                  <a:cubicBezTo>
                    <a:pt x="916" y="641"/>
                    <a:pt x="903" y="639"/>
                    <a:pt x="895" y="646"/>
                  </a:cubicBezTo>
                  <a:cubicBezTo>
                    <a:pt x="889" y="651"/>
                    <a:pt x="894" y="664"/>
                    <a:pt x="887" y="669"/>
                  </a:cubicBezTo>
                  <a:cubicBezTo>
                    <a:pt x="873" y="679"/>
                    <a:pt x="840" y="685"/>
                    <a:pt x="840" y="685"/>
                  </a:cubicBezTo>
                  <a:cubicBezTo>
                    <a:pt x="822" y="744"/>
                    <a:pt x="817" y="731"/>
                    <a:pt x="747" y="723"/>
                  </a:cubicBezTo>
                  <a:cubicBezTo>
                    <a:pt x="729" y="726"/>
                    <a:pt x="710" y="735"/>
                    <a:pt x="692" y="731"/>
                  </a:cubicBezTo>
                  <a:cubicBezTo>
                    <a:pt x="683" y="729"/>
                    <a:pt x="681" y="716"/>
                    <a:pt x="677" y="708"/>
                  </a:cubicBezTo>
                  <a:cubicBezTo>
                    <a:pt x="641" y="641"/>
                    <a:pt x="672" y="679"/>
                    <a:pt x="622" y="630"/>
                  </a:cubicBezTo>
                  <a:cubicBezTo>
                    <a:pt x="606" y="588"/>
                    <a:pt x="590" y="561"/>
                    <a:pt x="552" y="537"/>
                  </a:cubicBezTo>
                  <a:cubicBezTo>
                    <a:pt x="544" y="500"/>
                    <a:pt x="533" y="486"/>
                    <a:pt x="506" y="459"/>
                  </a:cubicBezTo>
                  <a:cubicBezTo>
                    <a:pt x="492" y="391"/>
                    <a:pt x="444" y="365"/>
                    <a:pt x="404" y="311"/>
                  </a:cubicBezTo>
                  <a:cubicBezTo>
                    <a:pt x="357" y="247"/>
                    <a:pt x="308" y="184"/>
                    <a:pt x="257" y="124"/>
                  </a:cubicBezTo>
                  <a:cubicBezTo>
                    <a:pt x="221" y="82"/>
                    <a:pt x="194" y="30"/>
                    <a:pt x="148" y="0"/>
                  </a:cubicBezTo>
                  <a:cubicBezTo>
                    <a:pt x="100" y="46"/>
                    <a:pt x="111" y="117"/>
                    <a:pt x="70" y="163"/>
                  </a:cubicBezTo>
                  <a:cubicBezTo>
                    <a:pt x="55" y="180"/>
                    <a:pt x="39" y="194"/>
                    <a:pt x="23" y="210"/>
                  </a:cubicBezTo>
                  <a:cubicBezTo>
                    <a:pt x="15" y="218"/>
                    <a:pt x="0" y="233"/>
                    <a:pt x="0" y="233"/>
                  </a:cubicBezTo>
                  <a:cubicBezTo>
                    <a:pt x="24" y="245"/>
                    <a:pt x="42" y="253"/>
                    <a:pt x="62" y="272"/>
                  </a:cubicBezTo>
                  <a:cubicBezTo>
                    <a:pt x="84" y="294"/>
                    <a:pt x="96" y="316"/>
                    <a:pt x="124" y="334"/>
                  </a:cubicBezTo>
                  <a:cubicBezTo>
                    <a:pt x="162" y="392"/>
                    <a:pt x="140" y="370"/>
                    <a:pt x="187" y="404"/>
                  </a:cubicBezTo>
                  <a:cubicBezTo>
                    <a:pt x="196" y="434"/>
                    <a:pt x="235" y="472"/>
                    <a:pt x="264" y="482"/>
                  </a:cubicBezTo>
                  <a:cubicBezTo>
                    <a:pt x="302" y="531"/>
                    <a:pt x="334" y="565"/>
                    <a:pt x="389" y="591"/>
                  </a:cubicBezTo>
                  <a:cubicBezTo>
                    <a:pt x="462" y="664"/>
                    <a:pt x="455" y="748"/>
                    <a:pt x="506" y="825"/>
                  </a:cubicBezTo>
                  <a:cubicBezTo>
                    <a:pt x="518" y="863"/>
                    <a:pt x="536" y="889"/>
                    <a:pt x="568" y="910"/>
                  </a:cubicBezTo>
                  <a:cubicBezTo>
                    <a:pt x="582" y="952"/>
                    <a:pt x="553" y="970"/>
                    <a:pt x="545" y="1011"/>
                  </a:cubicBezTo>
                  <a:cubicBezTo>
                    <a:pt x="539" y="1042"/>
                    <a:pt x="529" y="1105"/>
                    <a:pt x="529" y="1105"/>
                  </a:cubicBezTo>
                  <a:cubicBezTo>
                    <a:pt x="532" y="1136"/>
                    <a:pt x="537" y="1167"/>
                    <a:pt x="537" y="1198"/>
                  </a:cubicBezTo>
                  <a:cubicBezTo>
                    <a:pt x="537" y="1258"/>
                    <a:pt x="538" y="1318"/>
                    <a:pt x="529" y="1377"/>
                  </a:cubicBezTo>
                  <a:cubicBezTo>
                    <a:pt x="529" y="1379"/>
                    <a:pt x="483" y="1407"/>
                    <a:pt x="482" y="1408"/>
                  </a:cubicBezTo>
                  <a:cubicBezTo>
                    <a:pt x="441" y="1428"/>
                    <a:pt x="396" y="1445"/>
                    <a:pt x="358" y="1471"/>
                  </a:cubicBezTo>
                  <a:cubicBezTo>
                    <a:pt x="355" y="1479"/>
                    <a:pt x="355" y="1487"/>
                    <a:pt x="350" y="1494"/>
                  </a:cubicBezTo>
                  <a:cubicBezTo>
                    <a:pt x="344" y="1503"/>
                    <a:pt x="331" y="1507"/>
                    <a:pt x="327" y="1517"/>
                  </a:cubicBezTo>
                  <a:cubicBezTo>
                    <a:pt x="321" y="1532"/>
                    <a:pt x="324" y="1549"/>
                    <a:pt x="319" y="1564"/>
                  </a:cubicBezTo>
                  <a:cubicBezTo>
                    <a:pt x="298" y="1624"/>
                    <a:pt x="303" y="1552"/>
                    <a:pt x="303" y="1611"/>
                  </a:cubicBezTo>
                  <a:close/>
                </a:path>
              </a:pathLst>
            </a:custGeom>
            <a:pattFill prst="zigZag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9229" name="Text Box 6">
              <a:extLst>
                <a:ext uri="{FF2B5EF4-FFF2-40B4-BE49-F238E27FC236}">
                  <a16:creationId xmlns:a16="http://schemas.microsoft.com/office/drawing/2014/main" id="{A11C98A0-BFCC-9580-8834-BE7334C8B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5" y="2074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</a:t>
              </a:r>
            </a:p>
          </p:txBody>
        </p:sp>
        <p:sp>
          <p:nvSpPr>
            <p:cNvPr id="9230" name="Text Box 7">
              <a:extLst>
                <a:ext uri="{FF2B5EF4-FFF2-40B4-BE49-F238E27FC236}">
                  <a16:creationId xmlns:a16="http://schemas.microsoft.com/office/drawing/2014/main" id="{255B4605-D91C-EF6C-78C1-AB175ACCB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1" y="89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III</a:t>
              </a:r>
            </a:p>
          </p:txBody>
        </p:sp>
        <p:sp>
          <p:nvSpPr>
            <p:cNvPr id="9231" name="Line 8">
              <a:extLst>
                <a:ext uri="{FF2B5EF4-FFF2-40B4-BE49-F238E27FC236}">
                  <a16:creationId xmlns:a16="http://schemas.microsoft.com/office/drawing/2014/main" id="{C5F9B247-0B49-DE91-13BD-3A55F0A428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3" y="1472"/>
              <a:ext cx="96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32" name="Text Box 12">
              <a:extLst>
                <a:ext uri="{FF2B5EF4-FFF2-40B4-BE49-F238E27FC236}">
                  <a16:creationId xmlns:a16="http://schemas.microsoft.com/office/drawing/2014/main" id="{8AF86D21-508A-A8E9-A618-EB254CE5D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8" y="2876"/>
              <a:ext cx="11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/>
                <a:t>At time t</a:t>
              </a:r>
              <a:r>
                <a:rPr lang="en-US" altLang="en-US" baseline="-25000"/>
                <a:t>0</a:t>
              </a:r>
              <a:r>
                <a:rPr lang="en-US" altLang="en-US"/>
                <a:t>+</a:t>
              </a:r>
              <a:r>
                <a:rPr lang="en-US" altLang="en-US">
                  <a:latin typeface="Symbol" panose="05050102010706020507" pitchFamily="18" charset="2"/>
                </a:rPr>
                <a:t>d</a:t>
              </a:r>
              <a:r>
                <a:rPr lang="en-US" altLang="en-US"/>
                <a:t>t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02B0428D-7BFD-9C91-C8BE-7B28F266B143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4648200"/>
            <a:ext cx="1371600" cy="1143000"/>
            <a:chOff x="3456" y="2928"/>
            <a:chExt cx="864" cy="720"/>
          </a:xfrm>
        </p:grpSpPr>
        <p:sp>
          <p:nvSpPr>
            <p:cNvPr id="9227" name="Line 13">
              <a:extLst>
                <a:ext uri="{FF2B5EF4-FFF2-40B4-BE49-F238E27FC236}">
                  <a16:creationId xmlns:a16="http://schemas.microsoft.com/office/drawing/2014/main" id="{8E9C8895-929B-1E80-E696-1A10ED61D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2928"/>
              <a:ext cx="768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19" name="Object 2">
                  <a:extLst>
                    <a:ext uri="{FF2B5EF4-FFF2-40B4-BE49-F238E27FC236}">
                      <a16:creationId xmlns:a16="http://schemas.microsoft.com/office/drawing/2014/main" id="{36DFEE89-08E2-AEE1-E660-78336BF4EB2B}"/>
                    </a:ext>
                  </a:extLst>
                </p:cNvPr>
                <p:cNvSpPr txBox="1"/>
                <p:nvPr/>
              </p:nvSpPr>
              <p:spPr bwMode="auto">
                <a:xfrm>
                  <a:off x="3888" y="3120"/>
                  <a:ext cx="432" cy="4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𝐶𝑉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19" name="Object 2">
                  <a:extLst>
                    <a:ext uri="{FF2B5EF4-FFF2-40B4-BE49-F238E27FC236}">
                      <a16:creationId xmlns:a16="http://schemas.microsoft.com/office/drawing/2014/main" id="{36DFEE89-08E2-AEE1-E660-78336BF4EB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8" y="3120"/>
                  <a:ext cx="432" cy="4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9107" name="Text Box 19">
            <a:extLst>
              <a:ext uri="{FF2B5EF4-FFF2-40B4-BE49-F238E27FC236}">
                <a16:creationId xmlns:a16="http://schemas.microsoft.com/office/drawing/2014/main" id="{F837A5ED-1387-3471-E477-1A7B4BA3B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3886200"/>
            <a:ext cx="3646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 is trying to enter CV at time t</a:t>
            </a:r>
            <a:r>
              <a:rPr lang="en-US" altLang="en-US" baseline="-25000" dirty="0"/>
              <a:t>0</a:t>
            </a:r>
            <a:endParaRPr lang="en-US" altLang="en-US" dirty="0"/>
          </a:p>
        </p:txBody>
      </p:sp>
      <p:sp>
        <p:nvSpPr>
          <p:cNvPr id="89108" name="Text Box 20">
            <a:extLst>
              <a:ext uri="{FF2B5EF4-FFF2-40B4-BE49-F238E27FC236}">
                <a16:creationId xmlns:a16="http://schemas.microsoft.com/office/drawing/2014/main" id="{62BA7D5F-3C2B-1747-838B-AE0538223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057400"/>
            <a:ext cx="4130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I has entered and III has left CV at time t</a:t>
            </a:r>
            <a:r>
              <a:rPr lang="en-US" altLang="en-US" baseline="-25000"/>
              <a:t>0</a:t>
            </a:r>
            <a:r>
              <a:rPr lang="en-US" altLang="en-US"/>
              <a:t>+</a:t>
            </a:r>
            <a:r>
              <a:rPr lang="en-US" altLang="en-US">
                <a:latin typeface="Symbol" panose="05050102010706020507" pitchFamily="18" charset="2"/>
              </a:rPr>
              <a:t>d</a:t>
            </a:r>
            <a:r>
              <a:rPr lang="en-US" altLang="en-US"/>
              <a:t>t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BAE71BD4-9CB3-3F26-0391-C3D88935BEE4}"/>
              </a:ext>
            </a:extLst>
          </p:cNvPr>
          <p:cNvSpPr txBox="1">
            <a:spLocks noChangeArrowheads="1"/>
          </p:cNvSpPr>
          <p:nvPr/>
        </p:nvSpPr>
        <p:spPr>
          <a:xfrm>
            <a:off x="1947862" y="304800"/>
            <a:ext cx="6281738" cy="8382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en-US" sz="2800" dirty="0"/>
              <a:t>Reynolds Descriptions of a Fluid Flow System</a:t>
            </a:r>
            <a:endParaRPr lang="en-US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E9E068-6A37-BE9E-30A5-46265804D2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AA10169D-A3B9-4FAC-7399-8E320A24FE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B6A67A58-AED6-7396-CD07-DD469CBACA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E220B5B8-6F4F-E612-B6CE-A548A5751A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833FA5D-11CB-B7C1-A7E7-59F466244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BB415B3-AA0D-DDEB-9035-EAF84B58DF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7" name="Rectangle 10">
                      <a:extLst>
                        <a:ext uri="{FF2B5EF4-FFF2-40B4-BE49-F238E27FC236}">
                          <a16:creationId xmlns:a16="http://schemas.microsoft.com/office/drawing/2014/main" id="{595BCF06-ED15-79EE-47F0-7C36D76825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1">
                      <a:extLst>
                        <a:ext uri="{FF2B5EF4-FFF2-40B4-BE49-F238E27FC236}">
                          <a16:creationId xmlns:a16="http://schemas.microsoft.com/office/drawing/2014/main" id="{62B9D249-F298-87CB-C17A-30FD0E67FD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743A89F-63CF-04E5-EAED-1B85087779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5" name="Rectangle 13">
                      <a:extLst>
                        <a:ext uri="{FF2B5EF4-FFF2-40B4-BE49-F238E27FC236}">
                          <a16:creationId xmlns:a16="http://schemas.microsoft.com/office/drawing/2014/main" id="{AA687DD3-13F7-7556-3CC5-8B42C33FC7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6" name="Rectangle 14">
                      <a:extLst>
                        <a:ext uri="{FF2B5EF4-FFF2-40B4-BE49-F238E27FC236}">
                          <a16:creationId xmlns:a16="http://schemas.microsoft.com/office/drawing/2014/main" id="{94E92256-8770-9C79-9DED-65FE829F5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59C5ECBC-23C4-DE29-300A-93C2E6650E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3" name="Rectangle 2052">
                      <a:extLst>
                        <a:ext uri="{FF2B5EF4-FFF2-40B4-BE49-F238E27FC236}">
                          <a16:creationId xmlns:a16="http://schemas.microsoft.com/office/drawing/2014/main" id="{B0720E10-14B1-7436-FCF7-C718A613F6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B7D8506E-0581-57BA-2B17-A3F1B9C5A1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9" name="Group 18">
                    <a:extLst>
                      <a:ext uri="{FF2B5EF4-FFF2-40B4-BE49-F238E27FC236}">
                        <a16:creationId xmlns:a16="http://schemas.microsoft.com/office/drawing/2014/main" id="{C8121E5A-5555-450D-8A10-DCABCFD54B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0" name="Rectangle 19">
                      <a:extLst>
                        <a:ext uri="{FF2B5EF4-FFF2-40B4-BE49-F238E27FC236}">
                          <a16:creationId xmlns:a16="http://schemas.microsoft.com/office/drawing/2014/main" id="{005B87EC-B0B3-0523-0F12-CD2E946BE9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2" name="Rectangle 20">
                      <a:extLst>
                        <a:ext uri="{FF2B5EF4-FFF2-40B4-BE49-F238E27FC236}">
                          <a16:creationId xmlns:a16="http://schemas.microsoft.com/office/drawing/2014/main" id="{632FAB8A-3671-B29A-9BB5-9BB7A92FB1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68C92740-B2F4-17D3-F0D9-C0BF47DE15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236F2E-6C5F-A585-25B9-EB3ED75C49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89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89107" grpId="0" build="p" autoUpdateAnimBg="0"/>
      <p:bldP spid="89108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5">
            <a:extLst>
              <a:ext uri="{FF2B5EF4-FFF2-40B4-BE49-F238E27FC236}">
                <a16:creationId xmlns:a16="http://schemas.microsoft.com/office/drawing/2014/main" id="{F0E66105-5CDE-5453-8606-1498F110D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77914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itle 2">
            <a:extLst>
              <a:ext uri="{FF2B5EF4-FFF2-40B4-BE49-F238E27FC236}">
                <a16:creationId xmlns:a16="http://schemas.microsoft.com/office/drawing/2014/main" id="{F093006D-D9E1-302F-5613-0EFB225C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740" y="152400"/>
            <a:ext cx="7106860" cy="1143000"/>
          </a:xfrm>
        </p:spPr>
        <p:txBody>
          <a:bodyPr/>
          <a:lstStyle/>
          <a:p>
            <a:r>
              <a:rPr lang="en-US" altLang="en-US" sz="2800" dirty="0"/>
              <a:t>Deformation of a differential volume at different instant of time</a:t>
            </a:r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EBE18E23-ABED-C9A6-3CB2-9C61DE60FB26}"/>
              </a:ext>
            </a:extLst>
          </p:cNvPr>
          <p:cNvSpPr>
            <a:spLocks/>
          </p:cNvSpPr>
          <p:nvPr/>
        </p:nvSpPr>
        <p:spPr bwMode="auto">
          <a:xfrm>
            <a:off x="2286001" y="2316012"/>
            <a:ext cx="2895600" cy="2332188"/>
          </a:xfrm>
          <a:custGeom>
            <a:avLst/>
            <a:gdLst>
              <a:gd name="T0" fmla="*/ 20192 w 6417056"/>
              <a:gd name="T1" fmla="*/ 588470 h 3299968"/>
              <a:gd name="T2" fmla="*/ 20192 w 6417056"/>
              <a:gd name="T3" fmla="*/ 916072 h 3299968"/>
              <a:gd name="T4" fmla="*/ 28620 w 6417056"/>
              <a:gd name="T5" fmla="*/ 977953 h 3299968"/>
              <a:gd name="T6" fmla="*/ 112901 w 6417056"/>
              <a:gd name="T7" fmla="*/ 959753 h 3299968"/>
              <a:gd name="T8" fmla="*/ 304636 w 6417056"/>
              <a:gd name="T9" fmla="*/ 828710 h 3299968"/>
              <a:gd name="T10" fmla="*/ 510068 w 6417056"/>
              <a:gd name="T11" fmla="*/ 504750 h 3299968"/>
              <a:gd name="T12" fmla="*/ 550100 w 6417056"/>
              <a:gd name="T13" fmla="*/ 253589 h 3299968"/>
              <a:gd name="T14" fmla="*/ 483732 w 6417056"/>
              <a:gd name="T15" fmla="*/ 35188 h 3299968"/>
              <a:gd name="T16" fmla="*/ 232999 w 6417056"/>
              <a:gd name="T17" fmla="*/ 42466 h 3299968"/>
              <a:gd name="T18" fmla="*/ 141345 w 6417056"/>
              <a:gd name="T19" fmla="*/ 235386 h 3299968"/>
              <a:gd name="T20" fmla="*/ 20192 w 6417056"/>
              <a:gd name="T21" fmla="*/ 58847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gradFill rotWithShape="0">
            <a:gsLst>
              <a:gs pos="0">
                <a:srgbClr val="FFF200">
                  <a:alpha val="38000"/>
                </a:srgb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/>
          </a:gradFill>
          <a:ln w="698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035E398-1FC7-601A-BCC6-B9EB00FBBAA4}"/>
              </a:ext>
            </a:extLst>
          </p:cNvPr>
          <p:cNvSpPr/>
          <p:nvPr/>
        </p:nvSpPr>
        <p:spPr bwMode="auto">
          <a:xfrm rot="20682424">
            <a:off x="5049714" y="1411159"/>
            <a:ext cx="3301246" cy="2332188"/>
          </a:xfrm>
          <a:custGeom>
            <a:avLst/>
            <a:gdLst>
              <a:gd name="connsiteX0" fmla="*/ 195165 w 2287205"/>
              <a:gd name="connsiteY0" fmla="*/ 2274548 h 2332188"/>
              <a:gd name="connsiteX1" fmla="*/ 1201 w 2287205"/>
              <a:gd name="connsiteY1" fmla="*/ 1928185 h 2332188"/>
              <a:gd name="connsiteX2" fmla="*/ 278292 w 2287205"/>
              <a:gd name="connsiteY2" fmla="*/ 1429421 h 2332188"/>
              <a:gd name="connsiteX3" fmla="*/ 153601 w 2287205"/>
              <a:gd name="connsiteY3" fmla="*/ 986076 h 2332188"/>
              <a:gd name="connsiteX4" fmla="*/ 125892 w 2287205"/>
              <a:gd name="connsiteY4" fmla="*/ 612003 h 2332188"/>
              <a:gd name="connsiteX5" fmla="*/ 125892 w 2287205"/>
              <a:gd name="connsiteY5" fmla="*/ 612003 h 2332188"/>
              <a:gd name="connsiteX6" fmla="*/ 28910 w 2287205"/>
              <a:gd name="connsiteY6" fmla="*/ 154803 h 2332188"/>
              <a:gd name="connsiteX7" fmla="*/ 444547 w 2287205"/>
              <a:gd name="connsiteY7" fmla="*/ 2403 h 2332188"/>
              <a:gd name="connsiteX8" fmla="*/ 1095710 w 2287205"/>
              <a:gd name="connsiteY8" fmla="*/ 251785 h 2332188"/>
              <a:gd name="connsiteX9" fmla="*/ 2287201 w 2287205"/>
              <a:gd name="connsiteY9" fmla="*/ 1152330 h 2332188"/>
              <a:gd name="connsiteX10" fmla="*/ 1081856 w 2287205"/>
              <a:gd name="connsiteY10" fmla="*/ 2094439 h 2332188"/>
              <a:gd name="connsiteX11" fmla="*/ 596947 w 2287205"/>
              <a:gd name="connsiteY11" fmla="*/ 2316112 h 2332188"/>
              <a:gd name="connsiteX12" fmla="*/ 195165 w 2287205"/>
              <a:gd name="connsiteY12" fmla="*/ 2274548 h 23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87205" h="2332188">
                <a:moveTo>
                  <a:pt x="195165" y="2274548"/>
                </a:moveTo>
                <a:cubicBezTo>
                  <a:pt x="95874" y="2209893"/>
                  <a:pt x="-12654" y="2069039"/>
                  <a:pt x="1201" y="1928185"/>
                </a:cubicBezTo>
                <a:cubicBezTo>
                  <a:pt x="15055" y="1787330"/>
                  <a:pt x="252892" y="1586439"/>
                  <a:pt x="278292" y="1429421"/>
                </a:cubicBezTo>
                <a:cubicBezTo>
                  <a:pt x="303692" y="1272403"/>
                  <a:pt x="179001" y="1122312"/>
                  <a:pt x="153601" y="986076"/>
                </a:cubicBezTo>
                <a:cubicBezTo>
                  <a:pt x="128201" y="849840"/>
                  <a:pt x="125892" y="612003"/>
                  <a:pt x="125892" y="612003"/>
                </a:cubicBezTo>
                <a:lnTo>
                  <a:pt x="125892" y="612003"/>
                </a:lnTo>
                <a:cubicBezTo>
                  <a:pt x="109728" y="535803"/>
                  <a:pt x="-24199" y="256403"/>
                  <a:pt x="28910" y="154803"/>
                </a:cubicBezTo>
                <a:cubicBezTo>
                  <a:pt x="82019" y="53203"/>
                  <a:pt x="266747" y="-13761"/>
                  <a:pt x="444547" y="2403"/>
                </a:cubicBezTo>
                <a:cubicBezTo>
                  <a:pt x="622347" y="18567"/>
                  <a:pt x="788601" y="60130"/>
                  <a:pt x="1095710" y="251785"/>
                </a:cubicBezTo>
                <a:cubicBezTo>
                  <a:pt x="1402819" y="443440"/>
                  <a:pt x="2289510" y="845221"/>
                  <a:pt x="2287201" y="1152330"/>
                </a:cubicBezTo>
                <a:cubicBezTo>
                  <a:pt x="2284892" y="1459439"/>
                  <a:pt x="1363565" y="1900475"/>
                  <a:pt x="1081856" y="2094439"/>
                </a:cubicBezTo>
                <a:cubicBezTo>
                  <a:pt x="800147" y="2288403"/>
                  <a:pt x="747038" y="2288403"/>
                  <a:pt x="596947" y="2316112"/>
                </a:cubicBezTo>
                <a:cubicBezTo>
                  <a:pt x="446856" y="2343821"/>
                  <a:pt x="294456" y="2339203"/>
                  <a:pt x="195165" y="227454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33A200-322B-B534-C200-B586C079F9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E67F2C81-837B-BBDA-94F1-4387711BF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60C49F7-442B-102D-3BE0-0177144C9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AD8B5F54-9D76-836E-938F-45AA2B8E0C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8D63291C-A350-1FFB-8A59-0C89156FC5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D3FAEFB-728C-BABE-3BC4-39255B7824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6" name="Rectangle 10">
                      <a:extLst>
                        <a:ext uri="{FF2B5EF4-FFF2-40B4-BE49-F238E27FC236}">
                          <a16:creationId xmlns:a16="http://schemas.microsoft.com/office/drawing/2014/main" id="{0CD40726-0E17-D6C9-1DC5-923F94389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9" name="Rectangle 11">
                      <a:extLst>
                        <a:ext uri="{FF2B5EF4-FFF2-40B4-BE49-F238E27FC236}">
                          <a16:creationId xmlns:a16="http://schemas.microsoft.com/office/drawing/2014/main" id="{2DE889CC-B7BB-8F04-78B2-A119FDB746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F6EFD16-D9A4-FEA4-1F24-4DC781BE6B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4" name="Rectangle 13">
                      <a:extLst>
                        <a:ext uri="{FF2B5EF4-FFF2-40B4-BE49-F238E27FC236}">
                          <a16:creationId xmlns:a16="http://schemas.microsoft.com/office/drawing/2014/main" id="{9C0E5DCB-DFD0-04AA-B54B-3F4BEA32D1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4">
                      <a:extLst>
                        <a:ext uri="{FF2B5EF4-FFF2-40B4-BE49-F238E27FC236}">
                          <a16:creationId xmlns:a16="http://schemas.microsoft.com/office/drawing/2014/main" id="{F34C4664-219E-2F36-1BFB-28CDF37FB0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B3F1DE0-0BF6-50E0-EC31-364E947721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915918E5-706E-2D01-5854-68D75E166F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99E2E365-21E6-FA00-4F43-0D3D41A95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EB285A2C-5F31-65C6-3FAC-04881514B2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0" name="Rectangle 19">
                      <a:extLst>
                        <a:ext uri="{FF2B5EF4-FFF2-40B4-BE49-F238E27FC236}">
                          <a16:creationId xmlns:a16="http://schemas.microsoft.com/office/drawing/2014/main" id="{068AC77D-3E1C-F765-66CE-B53DE1CFC2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1" name="Rectangle 20">
                      <a:extLst>
                        <a:ext uri="{FF2B5EF4-FFF2-40B4-BE49-F238E27FC236}">
                          <a16:creationId xmlns:a16="http://schemas.microsoft.com/office/drawing/2014/main" id="{FF0D2E0E-1D88-7CB3-B9CA-0D33BF942A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0D9AAAAB-0DF7-7116-DF0D-A925B3578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EC3BB45-7185-7AC2-7624-578FA15E7E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68" accel="50000">
                                          <p:stCondLst>
                                            <p:cond delay="68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83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7">
                                          <p:stCondLst>
                                            <p:cond delay="68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9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4" tmFilter="0, 0; 0.125,0.2665; 0.25,0.4; 0.375,0.465; 0.5,0.5;  0.625,0.535; 0.75,0.6; 0.875,0.7335; 1,1">
                                          <p:stCondLst>
                                            <p:cond delay="49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1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accel="50000">
                                          <p:stCondLst>
                                            <p:cond delay="68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2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5" name="Picture 2">
            <a:extLst>
              <a:ext uri="{FF2B5EF4-FFF2-40B4-BE49-F238E27FC236}">
                <a16:creationId xmlns:a16="http://schemas.microsoft.com/office/drawing/2014/main" id="{B894FD80-2243-5EB0-423D-327D17AFC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92" y="1624982"/>
            <a:ext cx="8082090" cy="493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7" name="Title 8">
            <a:extLst>
              <a:ext uri="{FF2B5EF4-FFF2-40B4-BE49-F238E27FC236}">
                <a16:creationId xmlns:a16="http://schemas.microsoft.com/office/drawing/2014/main" id="{9580F554-11A1-5D6C-97DD-53194455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312497"/>
            <a:ext cx="5791200" cy="762000"/>
          </a:xfrm>
        </p:spPr>
        <p:txBody>
          <a:bodyPr/>
          <a:lstStyle/>
          <a:p>
            <a:r>
              <a:rPr lang="en-US" altLang="en-US" sz="2800" dirty="0"/>
              <a:t>Reynolds  View: Every Control Volume is A Heart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B60139-928E-72F2-AF30-5CDC65EB3C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051525D-EDB7-56BC-1D27-C89C2BCF3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B8618E3-DF39-C5E2-1AB1-9E61098890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107D8E-8384-1CB7-A3AD-A8285EA07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440405-2421-B4D4-C355-BCA4D4672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A5AC7DA-000C-D0AE-F818-FA003F521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20B5C47D-3DEC-9D62-DF71-895BF2EFD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5EF7DD99-EE89-7FC6-AF07-6473699467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0747F41-7D55-B25A-E66B-6DD8B7068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B707AAF9-4101-9F7B-35A0-B41520D07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6BB75216-856D-A1AD-8695-0BC2EE067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3488BFC9-854F-9FBF-3C8E-67A12AE44F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B4F1E5C-99A1-16A4-D384-1D88BFE23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CE2822C-041F-39EB-D5E0-6E3A4D29C1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0811329-3871-7401-19CC-2FC6CD0722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DB8E95D-CAFC-FD0C-0BFA-704A17A68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1835CBC-79C2-03B2-9579-B846E52E6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3C8698F-E20E-B0A6-3FA8-E63655845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C90FA4-B3CC-D04A-7911-0A4A55A70F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E639582B-1E8C-6E17-6DF1-8C6CAF5B0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0325" y="1896052"/>
            <a:ext cx="2753651" cy="4658157"/>
          </a:xfrm>
          <a:prstGeom prst="rect">
            <a:avLst/>
          </a:prstGeom>
        </p:spPr>
      </p:pic>
      <p:sp>
        <p:nvSpPr>
          <p:cNvPr id="28" name="Flowchart: Direct Access Storage 27">
            <a:extLst>
              <a:ext uri="{FF2B5EF4-FFF2-40B4-BE49-F238E27FC236}">
                <a16:creationId xmlns:a16="http://schemas.microsoft.com/office/drawing/2014/main" id="{F716CBEF-5E2B-D1C2-B526-CE6617CD265E}"/>
              </a:ext>
            </a:extLst>
          </p:cNvPr>
          <p:cNvSpPr/>
          <p:nvPr/>
        </p:nvSpPr>
        <p:spPr bwMode="auto">
          <a:xfrm>
            <a:off x="325844" y="2626342"/>
            <a:ext cx="2186736" cy="1206952"/>
          </a:xfrm>
          <a:prstGeom prst="flowChartMagneticDrum">
            <a:avLst/>
          </a:prstGeom>
          <a:noFill/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Flowchart: Direct Access Storage 28">
            <a:extLst>
              <a:ext uri="{FF2B5EF4-FFF2-40B4-BE49-F238E27FC236}">
                <a16:creationId xmlns:a16="http://schemas.microsoft.com/office/drawing/2014/main" id="{4018C746-6BDA-3C0A-E1AB-C1C834F63248}"/>
              </a:ext>
            </a:extLst>
          </p:cNvPr>
          <p:cNvSpPr/>
          <p:nvPr/>
        </p:nvSpPr>
        <p:spPr bwMode="auto">
          <a:xfrm>
            <a:off x="6741109" y="1687546"/>
            <a:ext cx="1504366" cy="3190023"/>
          </a:xfrm>
          <a:prstGeom prst="flowChartMagneticDrum">
            <a:avLst/>
          </a:prstGeom>
          <a:noFill/>
          <a:ln w="22225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19C32F-8460-1E9E-8B5F-6B11AA7E2A10}"/>
              </a:ext>
            </a:extLst>
          </p:cNvPr>
          <p:cNvSpPr txBox="1"/>
          <p:nvPr/>
        </p:nvSpPr>
        <p:spPr>
          <a:xfrm>
            <a:off x="651258" y="1603431"/>
            <a:ext cx="14237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Reynolds 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Region I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A04293-EE7E-7B71-0382-B76BAA9C562C}"/>
              </a:ext>
            </a:extLst>
          </p:cNvPr>
          <p:cNvSpPr txBox="1"/>
          <p:nvPr/>
        </p:nvSpPr>
        <p:spPr>
          <a:xfrm>
            <a:off x="2573784" y="2768564"/>
            <a:ext cx="14237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Reynolds </a:t>
            </a:r>
          </a:p>
          <a:p>
            <a:pPr algn="ctr"/>
            <a:r>
              <a:rPr lang="en-US" dirty="0"/>
              <a:t>Region II</a:t>
            </a:r>
            <a:endParaRPr lang="en-IN" dirty="0"/>
          </a:p>
        </p:txBody>
      </p:sp>
      <p:sp>
        <p:nvSpPr>
          <p:cNvPr id="21504" name="TextBox 21503">
            <a:extLst>
              <a:ext uri="{FF2B5EF4-FFF2-40B4-BE49-F238E27FC236}">
                <a16:creationId xmlns:a16="http://schemas.microsoft.com/office/drawing/2014/main" id="{A038EFEA-AEF3-690F-E11B-22931D29C2D2}"/>
              </a:ext>
            </a:extLst>
          </p:cNvPr>
          <p:cNvSpPr txBox="1"/>
          <p:nvPr/>
        </p:nvSpPr>
        <p:spPr>
          <a:xfrm>
            <a:off x="7038519" y="1908176"/>
            <a:ext cx="1457450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Reynolds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Region III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1505" name="TextBox 21504">
            <a:extLst>
              <a:ext uri="{FF2B5EF4-FFF2-40B4-BE49-F238E27FC236}">
                <a16:creationId xmlns:a16="http://schemas.microsoft.com/office/drawing/2014/main" id="{25DB2354-D099-5AC1-DDBB-2FE68C3E53CD}"/>
              </a:ext>
            </a:extLst>
          </p:cNvPr>
          <p:cNvSpPr txBox="1"/>
          <p:nvPr/>
        </p:nvSpPr>
        <p:spPr>
          <a:xfrm>
            <a:off x="210530" y="3921057"/>
            <a:ext cx="1968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Quantity</a:t>
            </a:r>
            <a:endParaRPr lang="en-IN" dirty="0"/>
          </a:p>
        </p:txBody>
      </p:sp>
      <p:cxnSp>
        <p:nvCxnSpPr>
          <p:cNvPr id="21507" name="Straight Arrow Connector 21506">
            <a:extLst>
              <a:ext uri="{FF2B5EF4-FFF2-40B4-BE49-F238E27FC236}">
                <a16:creationId xmlns:a16="http://schemas.microsoft.com/office/drawing/2014/main" id="{E5BA8223-7E5C-F5C1-3ED6-AFDEDB89C35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90600" y="4086870"/>
            <a:ext cx="76200" cy="25425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510" name="Straight Arrow Connector 21509">
            <a:extLst>
              <a:ext uri="{FF2B5EF4-FFF2-40B4-BE49-F238E27FC236}">
                <a16:creationId xmlns:a16="http://schemas.microsoft.com/office/drawing/2014/main" id="{892DF011-DC29-4A8D-9440-E861B03648D0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200" y="6378238"/>
            <a:ext cx="7710133" cy="3151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516" name="Straight Connector 21515">
            <a:extLst>
              <a:ext uri="{FF2B5EF4-FFF2-40B4-BE49-F238E27FC236}">
                <a16:creationId xmlns:a16="http://schemas.microsoft.com/office/drawing/2014/main" id="{D6C310A1-54D8-2AC8-99FF-6B52EA5BE0E6}"/>
              </a:ext>
            </a:extLst>
          </p:cNvPr>
          <p:cNvCxnSpPr/>
          <p:nvPr/>
        </p:nvCxnSpPr>
        <p:spPr bwMode="auto">
          <a:xfrm>
            <a:off x="2573784" y="2142236"/>
            <a:ext cx="0" cy="45633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17" name="Straight Connector 21516">
            <a:extLst>
              <a:ext uri="{FF2B5EF4-FFF2-40B4-BE49-F238E27FC236}">
                <a16:creationId xmlns:a16="http://schemas.microsoft.com/office/drawing/2014/main" id="{67849E9B-8787-CB3F-B7AD-705D3C42C60C}"/>
              </a:ext>
            </a:extLst>
          </p:cNvPr>
          <p:cNvCxnSpPr>
            <a:cxnSpLocks/>
          </p:cNvCxnSpPr>
          <p:nvPr/>
        </p:nvCxnSpPr>
        <p:spPr bwMode="auto">
          <a:xfrm>
            <a:off x="6934200" y="1972252"/>
            <a:ext cx="0" cy="47018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519" name="TextBox 21518">
            <a:extLst>
              <a:ext uri="{FF2B5EF4-FFF2-40B4-BE49-F238E27FC236}">
                <a16:creationId xmlns:a16="http://schemas.microsoft.com/office/drawing/2014/main" id="{86F66138-513B-D096-E0B3-096F4FA291A4}"/>
              </a:ext>
            </a:extLst>
          </p:cNvPr>
          <p:cNvSpPr txBox="1"/>
          <p:nvPr/>
        </p:nvSpPr>
        <p:spPr>
          <a:xfrm>
            <a:off x="318986" y="5138818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u</a:t>
            </a:r>
            <a:r>
              <a:rPr lang="en-US" baseline="-25000" dirty="0" err="1"/>
              <a:t>local</a:t>
            </a:r>
            <a:endParaRPr lang="en-IN" baseline="-25000" dirty="0"/>
          </a:p>
        </p:txBody>
      </p:sp>
      <p:sp>
        <p:nvSpPr>
          <p:cNvPr id="21520" name="Arrow: Curved Up 21519">
            <a:extLst>
              <a:ext uri="{FF2B5EF4-FFF2-40B4-BE49-F238E27FC236}">
                <a16:creationId xmlns:a16="http://schemas.microsoft.com/office/drawing/2014/main" id="{7A62814E-9EA3-99D8-39E9-A1051EFB7749}"/>
              </a:ext>
            </a:extLst>
          </p:cNvPr>
          <p:cNvSpPr/>
          <p:nvPr/>
        </p:nvSpPr>
        <p:spPr bwMode="auto">
          <a:xfrm>
            <a:off x="4800600" y="2734252"/>
            <a:ext cx="669926" cy="1413488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1521" name="Straight Connector 21520">
            <a:extLst>
              <a:ext uri="{FF2B5EF4-FFF2-40B4-BE49-F238E27FC236}">
                <a16:creationId xmlns:a16="http://schemas.microsoft.com/office/drawing/2014/main" id="{B464C959-83DE-95F4-483E-FDE9A720C5E3}"/>
              </a:ext>
            </a:extLst>
          </p:cNvPr>
          <p:cNvCxnSpPr>
            <a:cxnSpLocks/>
          </p:cNvCxnSpPr>
          <p:nvPr/>
        </p:nvCxnSpPr>
        <p:spPr bwMode="auto">
          <a:xfrm>
            <a:off x="4343400" y="2200852"/>
            <a:ext cx="0" cy="45047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522" name="Straight Connector 21521">
            <a:extLst>
              <a:ext uri="{FF2B5EF4-FFF2-40B4-BE49-F238E27FC236}">
                <a16:creationId xmlns:a16="http://schemas.microsoft.com/office/drawing/2014/main" id="{FF2071BE-87A4-0BC0-6435-332F3EFCC129}"/>
              </a:ext>
            </a:extLst>
          </p:cNvPr>
          <p:cNvCxnSpPr>
            <a:cxnSpLocks/>
          </p:cNvCxnSpPr>
          <p:nvPr/>
        </p:nvCxnSpPr>
        <p:spPr bwMode="auto">
          <a:xfrm>
            <a:off x="4800600" y="1972252"/>
            <a:ext cx="0" cy="47333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4E4F14C-C556-8069-4393-43646BA8588C}"/>
                  </a:ext>
                </a:extLst>
              </p14:cNvPr>
              <p14:cNvContentPartPr/>
              <p14:nvPr/>
            </p14:nvContentPartPr>
            <p14:xfrm>
              <a:off x="961200" y="4488480"/>
              <a:ext cx="7953840" cy="1533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4E4F14C-C556-8069-4393-43646BA858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1840" y="4479120"/>
                <a:ext cx="7972560" cy="155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75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21504" grpId="0" animBg="1"/>
      <p:bldP spid="21505" grpId="0"/>
      <p:bldP spid="21519" grpId="0"/>
      <p:bldP spid="215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26C22C-1F4C-D8E1-E4FE-16CF1A82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51" y="1750659"/>
            <a:ext cx="8153400" cy="4954941"/>
          </a:xfrm>
          <a:prstGeom prst="rect">
            <a:avLst/>
          </a:prstGeom>
        </p:spPr>
      </p:pic>
      <p:sp>
        <p:nvSpPr>
          <p:cNvPr id="10247" name="Title 8">
            <a:extLst>
              <a:ext uri="{FF2B5EF4-FFF2-40B4-BE49-F238E27FC236}">
                <a16:creationId xmlns:a16="http://schemas.microsoft.com/office/drawing/2014/main" id="{9580F554-11A1-5D6C-97DD-53194455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810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Reynolds  View: Every Control Volume is A Heart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B60139-928E-72F2-AF30-5CDC65EB3C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051525D-EDB7-56BC-1D27-C89C2BCF3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B8618E3-DF39-C5E2-1AB1-9E61098890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107D8E-8384-1CB7-A3AD-A8285EA07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440405-2421-B4D4-C355-BCA4D4672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A5AC7DA-000C-D0AE-F818-FA003F521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20B5C47D-3DEC-9D62-DF71-895BF2EFD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5EF7DD99-EE89-7FC6-AF07-6473699467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0747F41-7D55-B25A-E66B-6DD8B7068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B707AAF9-4101-9F7B-35A0-B41520D07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6BB75216-856D-A1AD-8695-0BC2EE067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3488BFC9-854F-9FBF-3C8E-67A12AE44F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B4F1E5C-99A1-16A4-D384-1D88BFE23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CE2822C-041F-39EB-D5E0-6E3A4D29C1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0811329-3871-7401-19CC-2FC6CD0722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DB8E95D-CAFC-FD0C-0BFA-704A17A68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1835CBC-79C2-03B2-9579-B846E52E6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3C8698F-E20E-B0A6-3FA8-E63655845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C90FA4-B3CC-D04A-7911-0A4A55A70F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505" name="TextBox 21504">
            <a:extLst>
              <a:ext uri="{FF2B5EF4-FFF2-40B4-BE49-F238E27FC236}">
                <a16:creationId xmlns:a16="http://schemas.microsoft.com/office/drawing/2014/main" id="{25DB2354-D099-5AC1-DDBB-2FE68C3E53CD}"/>
              </a:ext>
            </a:extLst>
          </p:cNvPr>
          <p:cNvSpPr txBox="1"/>
          <p:nvPr/>
        </p:nvSpPr>
        <p:spPr>
          <a:xfrm>
            <a:off x="210530" y="3625205"/>
            <a:ext cx="1968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Quantity</a:t>
            </a:r>
            <a:endParaRPr lang="en-IN" dirty="0"/>
          </a:p>
        </p:txBody>
      </p:sp>
      <p:cxnSp>
        <p:nvCxnSpPr>
          <p:cNvPr id="21507" name="Straight Arrow Connector 21506">
            <a:extLst>
              <a:ext uri="{FF2B5EF4-FFF2-40B4-BE49-F238E27FC236}">
                <a16:creationId xmlns:a16="http://schemas.microsoft.com/office/drawing/2014/main" id="{E5BA8223-7E5C-F5C1-3ED6-AFDEDB89C357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6800" y="4086870"/>
            <a:ext cx="0" cy="25425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510" name="Straight Arrow Connector 21509">
            <a:extLst>
              <a:ext uri="{FF2B5EF4-FFF2-40B4-BE49-F238E27FC236}">
                <a16:creationId xmlns:a16="http://schemas.microsoft.com/office/drawing/2014/main" id="{892DF011-DC29-4A8D-9440-E861B03648D0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200" y="6378238"/>
            <a:ext cx="7710133" cy="3151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519" name="TextBox 21518">
            <a:extLst>
              <a:ext uri="{FF2B5EF4-FFF2-40B4-BE49-F238E27FC236}">
                <a16:creationId xmlns:a16="http://schemas.microsoft.com/office/drawing/2014/main" id="{86F66138-513B-D096-E0B3-096F4FA291A4}"/>
              </a:ext>
            </a:extLst>
          </p:cNvPr>
          <p:cNvSpPr txBox="1"/>
          <p:nvPr/>
        </p:nvSpPr>
        <p:spPr>
          <a:xfrm>
            <a:off x="318986" y="4842966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p</a:t>
            </a:r>
            <a:r>
              <a:rPr lang="en-US" baseline="-25000" dirty="0" err="1"/>
              <a:t>local</a:t>
            </a:r>
            <a:endParaRPr lang="en-IN" baseline="-25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153C2D-4FEC-1A62-8BE8-AF941804B079}"/>
              </a:ext>
            </a:extLst>
          </p:cNvPr>
          <p:cNvCxnSpPr>
            <a:cxnSpLocks/>
          </p:cNvCxnSpPr>
          <p:nvPr/>
        </p:nvCxnSpPr>
        <p:spPr bwMode="auto">
          <a:xfrm>
            <a:off x="4648200" y="1828800"/>
            <a:ext cx="0" cy="45047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E5DE03F-2D49-C798-236E-608B09C14C22}"/>
              </a:ext>
            </a:extLst>
          </p:cNvPr>
          <p:cNvCxnSpPr>
            <a:cxnSpLocks/>
          </p:cNvCxnSpPr>
          <p:nvPr/>
        </p:nvCxnSpPr>
        <p:spPr bwMode="auto">
          <a:xfrm>
            <a:off x="5105400" y="1600200"/>
            <a:ext cx="0" cy="47333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9806C2-DCFC-A14D-5A70-40492D84D5F3}"/>
                  </a:ext>
                </a:extLst>
              </p14:cNvPr>
              <p14:cNvContentPartPr/>
              <p14:nvPr/>
            </p14:nvContentPartPr>
            <p14:xfrm>
              <a:off x="1073160" y="4975560"/>
              <a:ext cx="7849080" cy="1180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9806C2-DCFC-A14D-5A70-40492D84D5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3800" y="4966200"/>
                <a:ext cx="7867800" cy="119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50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464B1-4ED6-731B-3332-26B19AE1F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8153400" cy="4954941"/>
          </a:xfrm>
          <a:prstGeom prst="rect">
            <a:avLst/>
          </a:prstGeom>
        </p:spPr>
      </p:pic>
      <p:sp>
        <p:nvSpPr>
          <p:cNvPr id="10247" name="Title 8">
            <a:extLst>
              <a:ext uri="{FF2B5EF4-FFF2-40B4-BE49-F238E27FC236}">
                <a16:creationId xmlns:a16="http://schemas.microsoft.com/office/drawing/2014/main" id="{9580F554-11A1-5D6C-97DD-53194455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810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Reynolds  View: Every Control Volume is A Heart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B60139-928E-72F2-AF30-5CDC65EB3C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051525D-EDB7-56BC-1D27-C89C2BCF3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B8618E3-DF39-C5E2-1AB1-9E61098890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107D8E-8384-1CB7-A3AD-A8285EA07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440405-2421-B4D4-C355-BCA4D4672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A5AC7DA-000C-D0AE-F818-FA003F521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20B5C47D-3DEC-9D62-DF71-895BF2EFD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5EF7DD99-EE89-7FC6-AF07-6473699467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0747F41-7D55-B25A-E66B-6DD8B7068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B707AAF9-4101-9F7B-35A0-B41520D07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6BB75216-856D-A1AD-8695-0BC2EE067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3488BFC9-854F-9FBF-3C8E-67A12AE44F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B4F1E5C-99A1-16A4-D384-1D88BFE23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CE2822C-041F-39EB-D5E0-6E3A4D29C1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0811329-3871-7401-19CC-2FC6CD0722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DB8E95D-CAFC-FD0C-0BFA-704A17A68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1835CBC-79C2-03B2-9579-B846E52E6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3C8698F-E20E-B0A6-3FA8-E63655845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C90FA4-B3CC-D04A-7911-0A4A55A70F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505" name="TextBox 21504">
            <a:extLst>
              <a:ext uri="{FF2B5EF4-FFF2-40B4-BE49-F238E27FC236}">
                <a16:creationId xmlns:a16="http://schemas.microsoft.com/office/drawing/2014/main" id="{25DB2354-D099-5AC1-DDBB-2FE68C3E53CD}"/>
              </a:ext>
            </a:extLst>
          </p:cNvPr>
          <p:cNvSpPr txBox="1"/>
          <p:nvPr/>
        </p:nvSpPr>
        <p:spPr>
          <a:xfrm>
            <a:off x="210530" y="3625205"/>
            <a:ext cx="1968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Quantity</a:t>
            </a:r>
            <a:endParaRPr lang="en-IN" dirty="0"/>
          </a:p>
        </p:txBody>
      </p:sp>
      <p:cxnSp>
        <p:nvCxnSpPr>
          <p:cNvPr id="21507" name="Straight Arrow Connector 21506">
            <a:extLst>
              <a:ext uri="{FF2B5EF4-FFF2-40B4-BE49-F238E27FC236}">
                <a16:creationId xmlns:a16="http://schemas.microsoft.com/office/drawing/2014/main" id="{E5BA8223-7E5C-F5C1-3ED6-AFDEDB89C35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90600" y="4086870"/>
            <a:ext cx="76200" cy="25425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510" name="Straight Arrow Connector 21509">
            <a:extLst>
              <a:ext uri="{FF2B5EF4-FFF2-40B4-BE49-F238E27FC236}">
                <a16:creationId xmlns:a16="http://schemas.microsoft.com/office/drawing/2014/main" id="{892DF011-DC29-4A8D-9440-E861B03648D0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200" y="6378238"/>
            <a:ext cx="7710133" cy="3151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519" name="TextBox 21518">
            <a:extLst>
              <a:ext uri="{FF2B5EF4-FFF2-40B4-BE49-F238E27FC236}">
                <a16:creationId xmlns:a16="http://schemas.microsoft.com/office/drawing/2014/main" id="{86F66138-513B-D096-E0B3-096F4FA291A4}"/>
              </a:ext>
            </a:extLst>
          </p:cNvPr>
          <p:cNvSpPr txBox="1"/>
          <p:nvPr/>
        </p:nvSpPr>
        <p:spPr>
          <a:xfrm>
            <a:off x="318986" y="4842966"/>
            <a:ext cx="75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ym typeface="Symbol" panose="05050102010706020507" pitchFamily="18" charset="2"/>
              </a:rPr>
              <a:t>T</a:t>
            </a:r>
            <a:r>
              <a:rPr lang="en-US" baseline="-25000" dirty="0" err="1"/>
              <a:t>local</a:t>
            </a:r>
            <a:endParaRPr lang="en-IN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B914C12-FDD8-CA93-6237-EA4801492191}"/>
                  </a:ext>
                </a:extLst>
              </p14:cNvPr>
              <p14:cNvContentPartPr/>
              <p14:nvPr/>
            </p14:nvContentPartPr>
            <p14:xfrm>
              <a:off x="991800" y="5038200"/>
              <a:ext cx="7504560" cy="383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B914C12-FDD8-CA93-6237-EA48014921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2440" y="5028840"/>
                <a:ext cx="7523280" cy="40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24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7581737-C10A-9BD9-FBB0-99C71BE1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Revisit to The Field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4CDD0-0C52-1735-9C9E-0D81EBCA67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8702675" cy="4724400"/>
              </a:xfrm>
            </p:spPr>
            <p:txBody>
              <a:bodyPr/>
              <a:lstStyle/>
              <a:p>
                <a:r>
                  <a:rPr lang="en-US" altLang="en-US" sz="2400" dirty="0"/>
                  <a:t>The field quantity </a:t>
                </a:r>
                <a:r>
                  <a:rPr lang="en-US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en-US" sz="2400" b="1" i="1" dirty="0"/>
                  <a:t>,t) </a:t>
                </a:r>
                <a:r>
                  <a:rPr lang="en-US" altLang="en-US" sz="2400" dirty="0"/>
                  <a:t>may be a zeroth, first or second order tensor valued function.</a:t>
                </a:r>
              </a:p>
              <a:p>
                <a:r>
                  <a:rPr lang="en-US" altLang="en-US" sz="2400" dirty="0"/>
                  <a:t>Namely, as mass, concentration, charge, velocity vector, and  stress tensor. </a:t>
                </a:r>
              </a:p>
              <a:p>
                <a:r>
                  <a:rPr lang="en-US" altLang="en-US" sz="2400" dirty="0"/>
                  <a:t>A fluid parcel of given initial volume (</a:t>
                </a:r>
                <a:r>
                  <a:rPr lang="en-US" altLang="en-US" sz="2400" i="1" dirty="0"/>
                  <a:t>dV</a:t>
                </a:r>
                <a:r>
                  <a:rPr lang="en-US" altLang="en-US" sz="2400" i="1" baseline="-25000" dirty="0"/>
                  <a:t>0</a:t>
                </a:r>
                <a:r>
                  <a:rPr lang="en-US" altLang="en-US" sz="2400" dirty="0"/>
                  <a:t>) may change its volume and/or change it surface (</a:t>
                </a:r>
                <a:r>
                  <a:rPr lang="en-US" altLang="en-US" sz="2400" i="1" dirty="0"/>
                  <a:t>ds</a:t>
                </a:r>
                <a:r>
                  <a:rPr lang="en-US" altLang="en-US" sz="2400" i="1" baseline="-25000" dirty="0"/>
                  <a:t>0</a:t>
                </a:r>
                <a:r>
                  <a:rPr lang="en-US" altLang="en-US" sz="2400" dirty="0"/>
                  <a:t>) with a given time, while moving  through the flow field.</a:t>
                </a:r>
              </a:p>
              <a:p>
                <a:r>
                  <a:rPr lang="en-US" altLang="en-US" sz="2400" dirty="0"/>
                  <a:t>This is due to various experiences by this fluid parcel, namely,  dilatation, compression and deformation. </a:t>
                </a:r>
              </a:p>
              <a:p>
                <a:r>
                  <a:rPr lang="en-US" altLang="en-US" sz="2400" dirty="0"/>
                  <a:t>Let us consider all the fluid parcels at any time and therefore, it is called the material volume, and the total field quantity is defined as: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84CDD0-0C52-1735-9C9E-0D81EBCA67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8702675" cy="4724400"/>
              </a:xfrm>
              <a:blipFill>
                <a:blip r:embed="rId2"/>
                <a:stretch>
                  <a:fillRect l="-910" t="-1032" r="-1681" b="-4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2A524F13-1E01-8C1D-0A2F-D2C0097C9FFC}"/>
                  </a:ext>
                </a:extLst>
              </p:cNvPr>
              <p:cNvSpPr txBox="1"/>
              <p:nvPr/>
            </p:nvSpPr>
            <p:spPr bwMode="auto">
              <a:xfrm>
                <a:off x="3124200" y="5597524"/>
                <a:ext cx="4038600" cy="1127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1">
                <a:extLst>
                  <a:ext uri="{FF2B5EF4-FFF2-40B4-BE49-F238E27FC236}">
                    <a16:creationId xmlns:a16="http://schemas.microsoft.com/office/drawing/2014/main" id="{2A524F13-1E01-8C1D-0A2F-D2C0097C9F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5597524"/>
                <a:ext cx="4038600" cy="1127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C9233B5-73D6-2B7C-C07F-71DC6DA0BE4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13302C4-393D-F80C-06E3-43361008E3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537B6C1-8688-0A25-FC5D-7677A55C76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61A66AA-ACC1-D02E-D61A-8359A1BDF3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77BE297-2447-EB68-8E42-43AA47981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79727A8-1886-5E9E-AE93-5A32E03A7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D97002B-75B4-D87F-6BBA-9F93519246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25A56024-8721-613B-03C5-C13387FB66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DDE0006-0EFE-4CCF-C602-5EDB5C080C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FFFB967-ACB1-1DA1-3264-48613F2691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3F00108D-B6CA-B836-2723-BE811F75CD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37E4BB1-6610-D12F-4E7C-941EFC6D14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3035025-B2E6-EDB7-2C6C-7699A752ED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422EBF4-573D-B80D-1E0A-4D6C19B7FF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C1569CB-6ECA-1E50-D074-10C2FD7BEB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B89F66F-4814-BE66-045A-46D9324A2E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3115B33-6AAC-DF6B-3754-107C3C67A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1BC31E2-BDE1-CB78-6EA8-C1F121B77C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EFDD90F-4CF5-5496-C88F-C3366E0AEB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4239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E4D9E-3001-799A-B16E-4843647DF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303337"/>
                <a:ext cx="4724734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The total value of a field quantity </a:t>
                </a:r>
                <a:r>
                  <a:rPr lang="en-US" altLang="en-US" sz="2400" i="1" dirty="0"/>
                  <a:t>g(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altLang="en-US" sz="2400" b="1" i="1" dirty="0"/>
                  <a:t>,t)</a:t>
                </a:r>
                <a:r>
                  <a:rPr lang="en-US" altLang="en-US" sz="2400" dirty="0"/>
                  <a:t> for a CV is a volume integral of the quantity </a:t>
                </a:r>
                <a:r>
                  <a:rPr lang="en-US" altLang="en-US" sz="2400" b="1" i="1" dirty="0"/>
                  <a:t>: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49E4D9E-3001-799A-B16E-4843647DFE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303337"/>
                <a:ext cx="4724734" cy="1200329"/>
              </a:xfrm>
              <a:prstGeom prst="rect">
                <a:avLst/>
              </a:prstGeom>
              <a:blipFill>
                <a:blip r:embed="rId2"/>
                <a:stretch>
                  <a:fillRect l="-1935" t="-4061" b="-106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1541CC4-0F33-8CC3-A694-85949872D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371850"/>
            <a:ext cx="822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This is a function of time only. 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The integration must be carried out over the varying volume </a:t>
            </a:r>
            <a:r>
              <a:rPr lang="en-US" altLang="en-US" sz="2400" i="1" dirty="0"/>
              <a:t>V(t). </a:t>
            </a:r>
          </a:p>
          <a:p>
            <a:pPr marL="342900" indent="-342900">
              <a:spcBef>
                <a:spcPct val="0"/>
              </a:spcBef>
            </a:pPr>
            <a:r>
              <a:rPr lang="en-US" altLang="en-US" sz="2400" dirty="0"/>
              <a:t>The material change of the quantity </a:t>
            </a:r>
            <a:r>
              <a:rPr lang="en-US" altLang="en-US" sz="2400" i="1" dirty="0"/>
              <a:t>G(t) </a:t>
            </a:r>
            <a:r>
              <a:rPr lang="en-US" altLang="en-US" sz="2400" dirty="0"/>
              <a:t>is expressed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11F2296C-ACD0-3E3B-E41B-47C48C6FD157}"/>
                  </a:ext>
                </a:extLst>
              </p:cNvPr>
              <p:cNvSpPr txBox="1"/>
              <p:nvPr/>
            </p:nvSpPr>
            <p:spPr bwMode="auto">
              <a:xfrm>
                <a:off x="1447800" y="2217737"/>
                <a:ext cx="3352800" cy="1287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11F2296C-ACD0-3E3B-E41B-47C48C6FD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2217737"/>
                <a:ext cx="3352800" cy="1287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4E7A7321-C09A-3062-55CD-F2CE714429DC}"/>
                  </a:ext>
                </a:extLst>
              </p:cNvPr>
              <p:cNvSpPr txBox="1"/>
              <p:nvPr/>
            </p:nvSpPr>
            <p:spPr bwMode="auto">
              <a:xfrm>
                <a:off x="2667000" y="4818062"/>
                <a:ext cx="4267200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4E7A7321-C09A-3062-55CD-F2CE71442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4818062"/>
                <a:ext cx="4267200" cy="973138"/>
              </a:xfrm>
              <a:prstGeom prst="rect">
                <a:avLst/>
              </a:prstGeom>
              <a:blipFill>
                <a:blip r:embed="rId4"/>
                <a:stretch>
                  <a:fillRect b="-812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7" name="Title 8">
            <a:extLst>
              <a:ext uri="{FF2B5EF4-FFF2-40B4-BE49-F238E27FC236}">
                <a16:creationId xmlns:a16="http://schemas.microsoft.com/office/drawing/2014/main" id="{9580F554-11A1-5D6C-97DD-53194455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81000"/>
            <a:ext cx="6781800" cy="762000"/>
          </a:xfrm>
        </p:spPr>
        <p:txBody>
          <a:bodyPr/>
          <a:lstStyle/>
          <a:p>
            <a:r>
              <a:rPr lang="en-US" altLang="en-US" sz="2800" dirty="0"/>
              <a:t>Change in Field quantity of A Control Volume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E7FE1D-2346-4510-C421-80EB7DB51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026" y="1306202"/>
            <a:ext cx="4086225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68BD5394-0725-9A59-E845-C9942D584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5878272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Since the shape of the volume </a:t>
            </a:r>
            <a:r>
              <a:rPr lang="en-US" altLang="en-US" sz="2400" i="1" dirty="0">
                <a:solidFill>
                  <a:srgbClr val="FF0000"/>
                </a:solidFill>
              </a:rPr>
              <a:t>V(t) </a:t>
            </a:r>
            <a:r>
              <a:rPr lang="en-US" altLang="en-US" sz="2400" dirty="0">
                <a:solidFill>
                  <a:srgbClr val="FF0000"/>
                </a:solidFill>
              </a:rPr>
              <a:t>changes with time, the differentiation and</a:t>
            </a:r>
            <a:r>
              <a:rPr lang="en-US" altLang="en-US" sz="2400" i="1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integration cannot be interchanged.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877E73-62AC-88CC-3893-79348A58A69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47A03DCD-C1F8-AED6-B6AA-6EA5970D0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1FA1F406-0C75-413F-FFF8-A328A67EC6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146FA689-9372-280E-D38B-36FD39F2E9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18526C82-5C3E-D24E-B716-E0EC16B53B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504" name="Group 21503">
                    <a:extLst>
                      <a:ext uri="{FF2B5EF4-FFF2-40B4-BE49-F238E27FC236}">
                        <a16:creationId xmlns:a16="http://schemas.microsoft.com/office/drawing/2014/main" id="{D11CA50A-0A31-D941-FF91-789ACEFB25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15" name="Rectangle 10">
                      <a:extLst>
                        <a:ext uri="{FF2B5EF4-FFF2-40B4-BE49-F238E27FC236}">
                          <a16:creationId xmlns:a16="http://schemas.microsoft.com/office/drawing/2014/main" id="{9E3D8236-ACCE-BE2C-427C-C4981AC72B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6" name="Rectangle 11">
                      <a:extLst>
                        <a:ext uri="{FF2B5EF4-FFF2-40B4-BE49-F238E27FC236}">
                          <a16:creationId xmlns:a16="http://schemas.microsoft.com/office/drawing/2014/main" id="{028836B3-F338-A8EF-E4FE-0A939AB6A7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5" name="Group 21504">
                    <a:extLst>
                      <a:ext uri="{FF2B5EF4-FFF2-40B4-BE49-F238E27FC236}">
                        <a16:creationId xmlns:a16="http://schemas.microsoft.com/office/drawing/2014/main" id="{7E5D2ADA-F844-C1BB-A4BE-CF5129C7C8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13" name="Rectangle 13">
                      <a:extLst>
                        <a:ext uri="{FF2B5EF4-FFF2-40B4-BE49-F238E27FC236}">
                          <a16:creationId xmlns:a16="http://schemas.microsoft.com/office/drawing/2014/main" id="{F869660E-EA3A-B380-FF5B-032E0118AF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4" name="Rectangle 14">
                      <a:extLst>
                        <a:ext uri="{FF2B5EF4-FFF2-40B4-BE49-F238E27FC236}">
                          <a16:creationId xmlns:a16="http://schemas.microsoft.com/office/drawing/2014/main" id="{F863AE17-592C-00EE-419C-D3EAA32878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6" name="Group 21505">
                    <a:extLst>
                      <a:ext uri="{FF2B5EF4-FFF2-40B4-BE49-F238E27FC236}">
                        <a16:creationId xmlns:a16="http://schemas.microsoft.com/office/drawing/2014/main" id="{5B6731A6-562D-4351-579A-85819BE3DA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10" name="Rectangle 21509">
                      <a:extLst>
                        <a:ext uri="{FF2B5EF4-FFF2-40B4-BE49-F238E27FC236}">
                          <a16:creationId xmlns:a16="http://schemas.microsoft.com/office/drawing/2014/main" id="{6612BEC4-1097-EB3F-9EF8-276DAAF69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1" name="Rectangle 21510">
                      <a:extLst>
                        <a:ext uri="{FF2B5EF4-FFF2-40B4-BE49-F238E27FC236}">
                          <a16:creationId xmlns:a16="http://schemas.microsoft.com/office/drawing/2014/main" id="{CE87FBF9-F9DB-3ADB-5382-A21D14BFEF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7" name="Group 18">
                    <a:extLst>
                      <a:ext uri="{FF2B5EF4-FFF2-40B4-BE49-F238E27FC236}">
                        <a16:creationId xmlns:a16="http://schemas.microsoft.com/office/drawing/2014/main" id="{B572DC7C-5F85-D3F1-BF3A-58D5B5BBBF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508" name="Rectangle 19">
                      <a:extLst>
                        <a:ext uri="{FF2B5EF4-FFF2-40B4-BE49-F238E27FC236}">
                          <a16:creationId xmlns:a16="http://schemas.microsoft.com/office/drawing/2014/main" id="{15515AA0-5658-0A43-2696-3DD7ABEE20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9" name="Rectangle 20">
                      <a:extLst>
                        <a:ext uri="{FF2B5EF4-FFF2-40B4-BE49-F238E27FC236}">
                          <a16:creationId xmlns:a16="http://schemas.microsoft.com/office/drawing/2014/main" id="{C463449A-2F51-D213-9270-5C736E7A0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5073A500-ED7C-2D33-4DB4-0A61D09F5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431885-4BD4-301E-19CF-0DBF0D313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8737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build="p"/>
      <p:bldP spid="8" grpId="0"/>
      <p:bldP spid="21512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DD66FC7-8C8E-24D3-51DB-5D7B99F98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04800"/>
            <a:ext cx="7299325" cy="685800"/>
          </a:xfrm>
        </p:spPr>
        <p:txBody>
          <a:bodyPr/>
          <a:lstStyle/>
          <a:p>
            <a:r>
              <a:rPr lang="en-US" altLang="en-US" sz="2800"/>
              <a:t>Need for A Generalized </a:t>
            </a:r>
            <a:r>
              <a:rPr lang="en-IN" altLang="en-US" sz="2800"/>
              <a:t>Leibniz Integral Rule</a:t>
            </a:r>
            <a:r>
              <a:rPr lang="en-US" altLang="en-US" sz="2800"/>
              <a:t> 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13674E0-5644-4D0C-1698-DD5B8498B8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534400" cy="4343400"/>
          </a:xfrm>
        </p:spPr>
        <p:txBody>
          <a:bodyPr/>
          <a:lstStyle/>
          <a:p>
            <a:r>
              <a:rPr lang="en-US" altLang="en-US" sz="2400" dirty="0"/>
              <a:t>Osborne Reynolds (1842–1912), developed a three-dimensional generalization of the Leibniz integral rule. </a:t>
            </a:r>
          </a:p>
          <a:p>
            <a:r>
              <a:rPr lang="en-US" altLang="en-US" sz="2400" dirty="0"/>
              <a:t>It is used to recast time derivatives of integrated quantities and is useful in formulating the basic conservation equations for control volumes.</a:t>
            </a:r>
          </a:p>
          <a:p>
            <a:r>
              <a:rPr lang="en-US" altLang="en-US" sz="2400" dirty="0"/>
              <a:t>This is known as Reynolds Transport Theorem.</a:t>
            </a:r>
          </a:p>
        </p:txBody>
      </p:sp>
      <p:sp>
        <p:nvSpPr>
          <p:cNvPr id="11269" name="Text Box 12">
            <a:extLst>
              <a:ext uri="{FF2B5EF4-FFF2-40B4-BE49-F238E27FC236}">
                <a16:creationId xmlns:a16="http://schemas.microsoft.com/office/drawing/2014/main" id="{7B1E8CE9-2F10-2EE3-C417-91206EFE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791200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C981A173-6C21-9D64-6A2F-08A7079B7FC1}"/>
                  </a:ext>
                </a:extLst>
              </p:cNvPr>
              <p:cNvSpPr txBox="1"/>
              <p:nvPr/>
            </p:nvSpPr>
            <p:spPr bwMode="auto">
              <a:xfrm>
                <a:off x="4876800" y="4572000"/>
                <a:ext cx="342900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C981A173-6C21-9D64-6A2F-08A7079B7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4572000"/>
                <a:ext cx="3429000" cy="1119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8">
                <a:extLst>
                  <a:ext uri="{FF2B5EF4-FFF2-40B4-BE49-F238E27FC236}">
                    <a16:creationId xmlns:a16="http://schemas.microsoft.com/office/drawing/2014/main" id="{E76D03FD-35A5-B38D-97D8-AB4BB26D94AB}"/>
                  </a:ext>
                </a:extLst>
              </p:cNvPr>
              <p:cNvSpPr txBox="1"/>
              <p:nvPr/>
            </p:nvSpPr>
            <p:spPr bwMode="auto">
              <a:xfrm>
                <a:off x="954333" y="4589463"/>
                <a:ext cx="3810000" cy="973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8">
                <a:extLst>
                  <a:ext uri="{FF2B5EF4-FFF2-40B4-BE49-F238E27FC236}">
                    <a16:creationId xmlns:a16="http://schemas.microsoft.com/office/drawing/2014/main" id="{E76D03FD-35A5-B38D-97D8-AB4BB26D9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4333" y="4589463"/>
                <a:ext cx="3810000" cy="973137"/>
              </a:xfrm>
              <a:prstGeom prst="rect">
                <a:avLst/>
              </a:prstGeom>
              <a:blipFill>
                <a:blip r:embed="rId5"/>
                <a:stretch>
                  <a:fillRect b="-75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CCC43EE-00EE-AB24-3552-7E6B82DB644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60D0436-27E7-236D-8890-74C9E1EF4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E2E03C3-A133-B81A-B3A1-CC3E0111A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39FE2EB-CE78-C755-DE77-FF49766490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5259AFF-4074-00B0-2CA8-00F0CA3FCB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AE030E4-B922-B54E-5EAA-4A8389D230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C0F05A8-A82F-709F-C802-186309741E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A1DCB2D-5340-56A2-0964-10D8B50D0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2AD43A6-4068-ECF8-91F5-D5BF6D75F0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1589D1E-DA5F-2696-6719-B678AA78D5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746DDA5-6652-705B-1FC7-4E3D092D8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68DED42-7E59-7365-C88E-EC6B6F1509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0058C88-8598-63DB-FAE4-129F91B274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A11720D-0270-A3BA-39A8-55312385C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01DB46F-930E-25AB-A583-2F22B4E063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07A3E4A-CED3-B202-778D-15C50CF01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89EBA27-0F13-328F-137C-E918DC3CBF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068E4D2-C6F9-042A-CBD1-7150330C8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2C89305-9B35-9E28-2271-724D5783F0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653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5">
            <a:extLst>
              <a:ext uri="{FF2B5EF4-FFF2-40B4-BE49-F238E27FC236}">
                <a16:creationId xmlns:a16="http://schemas.microsoft.com/office/drawing/2014/main" id="{F0E66105-5CDE-5453-8606-1498F110D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77914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itle 2">
            <a:extLst>
              <a:ext uri="{FF2B5EF4-FFF2-40B4-BE49-F238E27FC236}">
                <a16:creationId xmlns:a16="http://schemas.microsoft.com/office/drawing/2014/main" id="{F093006D-D9E1-302F-5613-0EFB225C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740" y="76200"/>
            <a:ext cx="7106860" cy="1143000"/>
          </a:xfrm>
        </p:spPr>
        <p:txBody>
          <a:bodyPr/>
          <a:lstStyle/>
          <a:p>
            <a:r>
              <a:rPr lang="en-US" altLang="en-US" sz="2800" dirty="0"/>
              <a:t>Deformation of a differential volume at different instant of time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B7DAD58-B0EB-BF79-BEE0-76D7690FF47F}"/>
              </a:ext>
            </a:extLst>
          </p:cNvPr>
          <p:cNvSpPr>
            <a:spLocks/>
          </p:cNvSpPr>
          <p:nvPr/>
        </p:nvSpPr>
        <p:spPr bwMode="auto">
          <a:xfrm>
            <a:off x="2270125" y="1347788"/>
            <a:ext cx="6416675" cy="3300412"/>
          </a:xfrm>
          <a:custGeom>
            <a:avLst/>
            <a:gdLst>
              <a:gd name="T0" fmla="*/ 233442 w 6417056"/>
              <a:gd name="T1" fmla="*/ 1975550 h 3299968"/>
              <a:gd name="T2" fmla="*/ 233442 w 6417056"/>
              <a:gd name="T3" fmla="*/ 3075336 h 3299968"/>
              <a:gd name="T4" fmla="*/ 330876 w 6417056"/>
              <a:gd name="T5" fmla="*/ 3283070 h 3299968"/>
              <a:gd name="T6" fmla="*/ 1305267 w 6417056"/>
              <a:gd name="T7" fmla="*/ 3221969 h 3299968"/>
              <a:gd name="T8" fmla="*/ 3521951 w 6417056"/>
              <a:gd name="T9" fmla="*/ 2782070 h 3299968"/>
              <a:gd name="T10" fmla="*/ 5896978 w 6417056"/>
              <a:gd name="T11" fmla="*/ 1694498 h 3299968"/>
              <a:gd name="T12" fmla="*/ 6359798 w 6417056"/>
              <a:gd name="T13" fmla="*/ 851316 h 3299968"/>
              <a:gd name="T14" fmla="*/ 5592516 w 6417056"/>
              <a:gd name="T15" fmla="*/ 118128 h 3299968"/>
              <a:gd name="T16" fmla="*/ 2693744 w 6417056"/>
              <a:gd name="T17" fmla="*/ 142563 h 3299968"/>
              <a:gd name="T18" fmla="*/ 1634111 w 6417056"/>
              <a:gd name="T19" fmla="*/ 790218 h 3299968"/>
              <a:gd name="T20" fmla="*/ 233442 w 6417056"/>
              <a:gd name="T21" fmla="*/ 1975550 h 32999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417056"/>
              <a:gd name="T34" fmla="*/ 0 h 3299968"/>
              <a:gd name="T35" fmla="*/ 6417056 w 6417056"/>
              <a:gd name="T36" fmla="*/ 3299968 h 329996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417056" h="3299968">
                <a:moveTo>
                  <a:pt x="233680" y="1971040"/>
                </a:moveTo>
                <a:cubicBezTo>
                  <a:pt x="0" y="2351024"/>
                  <a:pt x="217424" y="2850896"/>
                  <a:pt x="233680" y="3068320"/>
                </a:cubicBezTo>
                <a:cubicBezTo>
                  <a:pt x="249936" y="3285744"/>
                  <a:pt x="152400" y="3251200"/>
                  <a:pt x="331216" y="3275584"/>
                </a:cubicBezTo>
                <a:cubicBezTo>
                  <a:pt x="510032" y="3299968"/>
                  <a:pt x="774192" y="3297936"/>
                  <a:pt x="1306576" y="3214624"/>
                </a:cubicBezTo>
                <a:cubicBezTo>
                  <a:pt x="1838960" y="3131312"/>
                  <a:pt x="2759456" y="3029712"/>
                  <a:pt x="3525520" y="2775712"/>
                </a:cubicBezTo>
                <a:cubicBezTo>
                  <a:pt x="4291584" y="2521712"/>
                  <a:pt x="5429504" y="2011680"/>
                  <a:pt x="5902960" y="1690624"/>
                </a:cubicBezTo>
                <a:cubicBezTo>
                  <a:pt x="6376416" y="1369568"/>
                  <a:pt x="6417056" y="1111504"/>
                  <a:pt x="6366256" y="849376"/>
                </a:cubicBezTo>
                <a:cubicBezTo>
                  <a:pt x="6315456" y="587248"/>
                  <a:pt x="6209792" y="235712"/>
                  <a:pt x="5598160" y="117856"/>
                </a:cubicBezTo>
                <a:cubicBezTo>
                  <a:pt x="4986528" y="0"/>
                  <a:pt x="3356864" y="30480"/>
                  <a:pt x="2696464" y="142240"/>
                </a:cubicBezTo>
                <a:cubicBezTo>
                  <a:pt x="2036064" y="254000"/>
                  <a:pt x="2050288" y="483616"/>
                  <a:pt x="1635760" y="788416"/>
                </a:cubicBezTo>
                <a:cubicBezTo>
                  <a:pt x="1221232" y="1093216"/>
                  <a:pt x="467360" y="1591056"/>
                  <a:pt x="233680" y="19710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CBAA850-FA94-09EF-887A-0642DC620B99}"/>
              </a:ext>
            </a:extLst>
          </p:cNvPr>
          <p:cNvSpPr>
            <a:spLocks/>
          </p:cNvSpPr>
          <p:nvPr/>
        </p:nvSpPr>
        <p:spPr bwMode="auto">
          <a:xfrm>
            <a:off x="2519363" y="1574800"/>
            <a:ext cx="5548312" cy="3097213"/>
          </a:xfrm>
          <a:custGeom>
            <a:avLst/>
            <a:gdLst>
              <a:gd name="T0" fmla="*/ 65211 w 5547360"/>
              <a:gd name="T1" fmla="*/ 2955641 h 3096768"/>
              <a:gd name="T2" fmla="*/ 1104561 w 5547360"/>
              <a:gd name="T3" fmla="*/ 2430093 h 3096768"/>
              <a:gd name="T4" fmla="*/ 1801533 w 5547360"/>
              <a:gd name="T5" fmla="*/ 2124548 h 3096768"/>
              <a:gd name="T6" fmla="*/ 2461827 w 5547360"/>
              <a:gd name="T7" fmla="*/ 1843456 h 3096768"/>
              <a:gd name="T8" fmla="*/ 2902010 w 5547360"/>
              <a:gd name="T9" fmla="*/ 2332319 h 3096768"/>
              <a:gd name="T10" fmla="*/ 3109877 w 5547360"/>
              <a:gd name="T11" fmla="*/ 2173449 h 3096768"/>
              <a:gd name="T12" fmla="*/ 2853098 w 5547360"/>
              <a:gd name="T13" fmla="*/ 1782349 h 3096768"/>
              <a:gd name="T14" fmla="*/ 2620776 w 5547360"/>
              <a:gd name="T15" fmla="*/ 1733463 h 3096768"/>
              <a:gd name="T16" fmla="*/ 2681916 w 5547360"/>
              <a:gd name="T17" fmla="*/ 1036821 h 3096768"/>
              <a:gd name="T18" fmla="*/ 2376226 w 5547360"/>
              <a:gd name="T19" fmla="*/ 914595 h 3096768"/>
              <a:gd name="T20" fmla="*/ 2522961 w 5547360"/>
              <a:gd name="T21" fmla="*/ 645725 h 3096768"/>
              <a:gd name="T22" fmla="*/ 3012063 w 5547360"/>
              <a:gd name="T23" fmla="*/ 95742 h 3096768"/>
              <a:gd name="T24" fmla="*/ 4393778 w 5547360"/>
              <a:gd name="T25" fmla="*/ 193516 h 3096768"/>
              <a:gd name="T26" fmla="*/ 5530937 w 5547360"/>
              <a:gd name="T27" fmla="*/ 1256811 h 3096768"/>
              <a:gd name="T28" fmla="*/ 4198133 w 5547360"/>
              <a:gd name="T29" fmla="*/ 2295666 h 3096768"/>
              <a:gd name="T30" fmla="*/ 2339540 w 5547360"/>
              <a:gd name="T31" fmla="*/ 2173449 h 3096768"/>
              <a:gd name="T32" fmla="*/ 2119448 w 5547360"/>
              <a:gd name="T33" fmla="*/ 2576770 h 3096768"/>
              <a:gd name="T34" fmla="*/ 1398025 w 5547360"/>
              <a:gd name="T35" fmla="*/ 2601204 h 3096768"/>
              <a:gd name="T36" fmla="*/ 211940 w 5547360"/>
              <a:gd name="T37" fmla="*/ 3053415 h 3096768"/>
              <a:gd name="T38" fmla="*/ 126358 w 5547360"/>
              <a:gd name="T39" fmla="*/ 2906744 h 3096768"/>
              <a:gd name="T40" fmla="*/ 163036 w 5547360"/>
              <a:gd name="T41" fmla="*/ 2906744 h 30967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547360"/>
              <a:gd name="T64" fmla="*/ 0 h 3096768"/>
              <a:gd name="T65" fmla="*/ 5547360 w 5547360"/>
              <a:gd name="T66" fmla="*/ 3096768 h 3096768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547360" h="3096768">
                <a:moveTo>
                  <a:pt x="65024" y="2948432"/>
                </a:moveTo>
                <a:cubicBezTo>
                  <a:pt x="438912" y="2755392"/>
                  <a:pt x="812800" y="2562352"/>
                  <a:pt x="1101344" y="2424176"/>
                </a:cubicBezTo>
                <a:cubicBezTo>
                  <a:pt x="1389888" y="2286000"/>
                  <a:pt x="1796288" y="2119376"/>
                  <a:pt x="1796288" y="2119376"/>
                </a:cubicBezTo>
                <a:cubicBezTo>
                  <a:pt x="2021840" y="2021840"/>
                  <a:pt x="2271776" y="1804416"/>
                  <a:pt x="2454656" y="1838960"/>
                </a:cubicBezTo>
                <a:cubicBezTo>
                  <a:pt x="2637536" y="1873504"/>
                  <a:pt x="2785872" y="2271776"/>
                  <a:pt x="2893568" y="2326640"/>
                </a:cubicBezTo>
                <a:cubicBezTo>
                  <a:pt x="3001264" y="2381504"/>
                  <a:pt x="3108960" y="2259584"/>
                  <a:pt x="3100832" y="2168144"/>
                </a:cubicBezTo>
                <a:cubicBezTo>
                  <a:pt x="3092704" y="2076704"/>
                  <a:pt x="2926080" y="1851152"/>
                  <a:pt x="2844800" y="1778000"/>
                </a:cubicBezTo>
                <a:cubicBezTo>
                  <a:pt x="2763520" y="1704848"/>
                  <a:pt x="2641600" y="1853184"/>
                  <a:pt x="2613152" y="1729232"/>
                </a:cubicBezTo>
                <a:cubicBezTo>
                  <a:pt x="2584704" y="1605280"/>
                  <a:pt x="2714752" y="1170432"/>
                  <a:pt x="2674112" y="1034288"/>
                </a:cubicBezTo>
                <a:cubicBezTo>
                  <a:pt x="2633472" y="898144"/>
                  <a:pt x="2395728" y="977392"/>
                  <a:pt x="2369312" y="912368"/>
                </a:cubicBezTo>
                <a:cubicBezTo>
                  <a:pt x="2342896" y="847344"/>
                  <a:pt x="2409952" y="780288"/>
                  <a:pt x="2515616" y="644144"/>
                </a:cubicBezTo>
                <a:cubicBezTo>
                  <a:pt x="2621280" y="508000"/>
                  <a:pt x="2692400" y="170688"/>
                  <a:pt x="3003296" y="95504"/>
                </a:cubicBezTo>
                <a:cubicBezTo>
                  <a:pt x="3314192" y="20320"/>
                  <a:pt x="3962400" y="0"/>
                  <a:pt x="4380992" y="193040"/>
                </a:cubicBezTo>
                <a:cubicBezTo>
                  <a:pt x="4799584" y="386080"/>
                  <a:pt x="5547360" y="904240"/>
                  <a:pt x="5514848" y="1253744"/>
                </a:cubicBezTo>
                <a:cubicBezTo>
                  <a:pt x="5482336" y="1603248"/>
                  <a:pt x="4716272" y="2137664"/>
                  <a:pt x="4185920" y="2290064"/>
                </a:cubicBezTo>
                <a:cubicBezTo>
                  <a:pt x="3655568" y="2442464"/>
                  <a:pt x="2678176" y="2121408"/>
                  <a:pt x="2332736" y="2168144"/>
                </a:cubicBezTo>
                <a:cubicBezTo>
                  <a:pt x="1987296" y="2214880"/>
                  <a:pt x="2269744" y="2499360"/>
                  <a:pt x="2113280" y="2570480"/>
                </a:cubicBezTo>
                <a:cubicBezTo>
                  <a:pt x="1956816" y="2641600"/>
                  <a:pt x="1710944" y="2515616"/>
                  <a:pt x="1393952" y="2594864"/>
                </a:cubicBezTo>
                <a:cubicBezTo>
                  <a:pt x="1076960" y="2674112"/>
                  <a:pt x="422656" y="2995168"/>
                  <a:pt x="211328" y="3045968"/>
                </a:cubicBezTo>
                <a:cubicBezTo>
                  <a:pt x="0" y="3096768"/>
                  <a:pt x="134112" y="2924048"/>
                  <a:pt x="125984" y="2899664"/>
                </a:cubicBezTo>
                <a:cubicBezTo>
                  <a:pt x="117856" y="2875280"/>
                  <a:pt x="140208" y="2887472"/>
                  <a:pt x="162560" y="289966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3734A4B-198F-7A86-8ECC-8C32B64DC2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09E3D420-9EF1-AEC0-5547-0717B80EB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EAC4E32D-A596-A7F2-4230-7C3DB75C59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82CD665-6166-5B83-6253-1CCEE64BA8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DACC013-8FA7-06EF-9EE6-525CDCCAB0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EFFE0D2-6559-634E-68C0-7E1B797406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6" name="Rectangle 10">
                      <a:extLst>
                        <a:ext uri="{FF2B5EF4-FFF2-40B4-BE49-F238E27FC236}">
                          <a16:creationId xmlns:a16="http://schemas.microsoft.com/office/drawing/2014/main" id="{C34EEBC4-C025-F89C-7F54-4A554F589E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9" name="Rectangle 11">
                      <a:extLst>
                        <a:ext uri="{FF2B5EF4-FFF2-40B4-BE49-F238E27FC236}">
                          <a16:creationId xmlns:a16="http://schemas.microsoft.com/office/drawing/2014/main" id="{7D3F53FD-2C8E-1DB0-5A24-1675EC800B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E164203-239D-ADF6-F322-E913ED01FE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4" name="Rectangle 13">
                      <a:extLst>
                        <a:ext uri="{FF2B5EF4-FFF2-40B4-BE49-F238E27FC236}">
                          <a16:creationId xmlns:a16="http://schemas.microsoft.com/office/drawing/2014/main" id="{56C5FC3A-84FE-C989-ABFB-D71268AC7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4">
                      <a:extLst>
                        <a:ext uri="{FF2B5EF4-FFF2-40B4-BE49-F238E27FC236}">
                          <a16:creationId xmlns:a16="http://schemas.microsoft.com/office/drawing/2014/main" id="{341CA5E5-DB23-191C-079B-8E50D37E10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5E40B09-2429-77B3-6B97-C2F63FFE0F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2" name="Rectangle 10241">
                      <a:extLst>
                        <a:ext uri="{FF2B5EF4-FFF2-40B4-BE49-F238E27FC236}">
                          <a16:creationId xmlns:a16="http://schemas.microsoft.com/office/drawing/2014/main" id="{1D332B52-EDF2-3C44-5A8F-46B1960B0F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10242">
                      <a:extLst>
                        <a:ext uri="{FF2B5EF4-FFF2-40B4-BE49-F238E27FC236}">
                          <a16:creationId xmlns:a16="http://schemas.microsoft.com/office/drawing/2014/main" id="{432BCEC8-1EAA-2F20-AE7B-895907BDBB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E4C079D4-E071-C8B3-79C1-11F15FB97F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0" name="Rectangle 19">
                      <a:extLst>
                        <a:ext uri="{FF2B5EF4-FFF2-40B4-BE49-F238E27FC236}">
                          <a16:creationId xmlns:a16="http://schemas.microsoft.com/office/drawing/2014/main" id="{87B9AD53-ACDD-45BA-9B70-93E31B6C18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1" name="Rectangle 20">
                      <a:extLst>
                        <a:ext uri="{FF2B5EF4-FFF2-40B4-BE49-F238E27FC236}">
                          <a16:creationId xmlns:a16="http://schemas.microsoft.com/office/drawing/2014/main" id="{C9B20DD9-9193-A6B3-A518-C1C3F3A9B9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B9807A2D-261A-A04F-E83B-B8ADC83F31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A4E2B5-8259-62D2-6576-0018DE19F2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204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92D2C0B6-8AA4-00E1-BA8B-0BDF312C8BAA}"/>
                  </a:ext>
                </a:extLst>
              </p:cNvPr>
              <p:cNvSpPr txBox="1"/>
              <p:nvPr/>
            </p:nvSpPr>
            <p:spPr bwMode="auto">
              <a:xfrm>
                <a:off x="5932488" y="1371600"/>
                <a:ext cx="2917825" cy="541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202" name="Object 2">
                <a:extLst>
                  <a:ext uri="{FF2B5EF4-FFF2-40B4-BE49-F238E27FC236}">
                    <a16:creationId xmlns:a16="http://schemas.microsoft.com/office/drawing/2014/main" id="{92D2C0B6-8AA4-00E1-BA8B-0BDF312C8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2488" y="1371600"/>
                <a:ext cx="2917825" cy="541338"/>
              </a:xfrm>
              <a:prstGeom prst="rect">
                <a:avLst/>
              </a:prstGeom>
              <a:blipFill>
                <a:blip r:embed="rId2"/>
                <a:stretch>
                  <a:fillRect l="-209" t="-112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50" name="Picture 6">
            <a:extLst>
              <a:ext uri="{FF2B5EF4-FFF2-40B4-BE49-F238E27FC236}">
                <a16:creationId xmlns:a16="http://schemas.microsoft.com/office/drawing/2014/main" id="{234172C6-4CE3-6326-FB94-B8458697B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24860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>
            <a:extLst>
              <a:ext uri="{FF2B5EF4-FFF2-40B4-BE49-F238E27FC236}">
                <a16:creationId xmlns:a16="http://schemas.microsoft.com/office/drawing/2014/main" id="{A3A5A55F-65B9-92AF-7A7F-969D95FEE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7429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>
            <a:extLst>
              <a:ext uri="{FF2B5EF4-FFF2-40B4-BE49-F238E27FC236}">
                <a16:creationId xmlns:a16="http://schemas.microsoft.com/office/drawing/2014/main" id="{D3A29B2E-411B-7D61-E39F-5D8A29CE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590800"/>
            <a:ext cx="25241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id="{0D102C3A-71EE-350A-2ED6-9C4A1EA17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18288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>
            <a:extLst>
              <a:ext uri="{FF2B5EF4-FFF2-40B4-BE49-F238E27FC236}">
                <a16:creationId xmlns:a16="http://schemas.microsoft.com/office/drawing/2014/main" id="{7AB273D6-89E6-6B04-BC3B-7F340514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0"/>
            <a:ext cx="57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>
            <a:extLst>
              <a:ext uri="{FF2B5EF4-FFF2-40B4-BE49-F238E27FC236}">
                <a16:creationId xmlns:a16="http://schemas.microsoft.com/office/drawing/2014/main" id="{0145E89B-A22F-3E10-508C-0B93BAD3D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76400" y="4495800"/>
            <a:ext cx="27336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0800000" lon="0" rev="0"/>
            </a:camera>
            <a:lightRig rig="threePt" dir="t"/>
          </a:scene3d>
        </p:spPr>
      </p:pic>
      <p:pic>
        <p:nvPicPr>
          <p:cNvPr id="6157" name="Picture 13">
            <a:extLst>
              <a:ext uri="{FF2B5EF4-FFF2-40B4-BE49-F238E27FC236}">
                <a16:creationId xmlns:a16="http://schemas.microsoft.com/office/drawing/2014/main" id="{1A983FB0-9A20-9416-96FA-569EFC20E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81600"/>
            <a:ext cx="1533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itle 13">
            <a:extLst>
              <a:ext uri="{FF2B5EF4-FFF2-40B4-BE49-F238E27FC236}">
                <a16:creationId xmlns:a16="http://schemas.microsoft.com/office/drawing/2014/main" id="{E03B8231-63F2-E0F1-FC8F-CBDFAAE71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04799"/>
            <a:ext cx="5943600" cy="777875"/>
          </a:xfrm>
        </p:spPr>
        <p:txBody>
          <a:bodyPr/>
          <a:lstStyle/>
          <a:p>
            <a:r>
              <a:rPr lang="en-US" altLang="en-US" sz="2800" dirty="0"/>
              <a:t>The Fundamental Reynolds Analogy (Algorithm)</a:t>
            </a:r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2BF3BF72-2E1C-F6EF-7A20-8BC812B77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61449" y="2309338"/>
            <a:ext cx="24288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10800000"/>
            </a:camera>
            <a:lightRig rig="threePt" dir="t"/>
          </a:scene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630" name="Object 5">
                <a:extLst>
                  <a:ext uri="{FF2B5EF4-FFF2-40B4-BE49-F238E27FC236}">
                    <a16:creationId xmlns:a16="http://schemas.microsoft.com/office/drawing/2014/main" id="{BB16D7D4-A931-6E23-1AC8-F23A1560BE86}"/>
                  </a:ext>
                </a:extLst>
              </p:cNvPr>
              <p:cNvSpPr txBox="1"/>
              <p:nvPr/>
            </p:nvSpPr>
            <p:spPr bwMode="auto">
              <a:xfrm>
                <a:off x="5791200" y="3870325"/>
                <a:ext cx="3048000" cy="2759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𝜐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𝜐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𝜐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630" name="Object 5">
                <a:extLst>
                  <a:ext uri="{FF2B5EF4-FFF2-40B4-BE49-F238E27FC236}">
                    <a16:creationId xmlns:a16="http://schemas.microsoft.com/office/drawing/2014/main" id="{BB16D7D4-A931-6E23-1AC8-F23A1560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3870325"/>
                <a:ext cx="3048000" cy="27590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F0E6FA56-CA5F-1706-357A-BFF504EDC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501900"/>
            <a:ext cx="8382000" cy="138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Reynolds  analogy permits the transformation of the time dependent volume </a:t>
            </a:r>
            <a:r>
              <a:rPr lang="en-US" altLang="en-US" sz="2800" i="1" dirty="0">
                <a:solidFill>
                  <a:srgbClr val="00B0F0"/>
                </a:solidFill>
                <a:latin typeface="Script MT Bold" panose="03040602040607080904" pitchFamily="66" charset="0"/>
              </a:rPr>
              <a:t>V(t) 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into the fixed volume </a:t>
            </a:r>
            <a:r>
              <a:rPr lang="en-US" altLang="en-US" sz="2800" b="1" dirty="0">
                <a:solidFill>
                  <a:srgbClr val="00B0F0"/>
                </a:solidFill>
                <a:latin typeface="Script MT Bold" panose="03040602040607080904" pitchFamily="66" charset="0"/>
              </a:rPr>
              <a:t>V</a:t>
            </a:r>
            <a:r>
              <a:rPr lang="en-US" altLang="en-US" sz="2800" b="1" baseline="-25000" dirty="0">
                <a:solidFill>
                  <a:srgbClr val="00B0F0"/>
                </a:solidFill>
                <a:latin typeface="Script MT Bold" panose="03040602040607080904" pitchFamily="66" charset="0"/>
              </a:rPr>
              <a:t>0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 at time </a:t>
            </a:r>
            <a:r>
              <a:rPr lang="en-US" altLang="en-US" sz="2800" i="1" dirty="0">
                <a:solidFill>
                  <a:srgbClr val="00B0F0"/>
                </a:solidFill>
                <a:latin typeface="Script MT Bold" panose="03040602040607080904" pitchFamily="66" charset="0"/>
              </a:rPr>
              <a:t>t</a:t>
            </a:r>
            <a:r>
              <a:rPr lang="en-US" altLang="en-US" sz="2800" dirty="0">
                <a:solidFill>
                  <a:srgbClr val="00B0F0"/>
                </a:solidFill>
                <a:latin typeface="Script MT Bold" panose="03040602040607080904" pitchFamily="66" charset="0"/>
              </a:rPr>
              <a:t> = 0 by using the  Jacobian transformation function: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8FCA84-614F-49A3-8DC7-AC090ED899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EA7E872D-266A-6F29-D172-A892F0F0EB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60C2BDD9-B08E-814E-3939-540318900F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A0E429AA-6CA5-E318-0A72-430EFF0FB1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2B18B06-6B11-AD67-E165-E1AA7FD93C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F63787BD-E028-54A5-95AA-2CEB804CE9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49" name="Rectangle 10">
                      <a:extLst>
                        <a:ext uri="{FF2B5EF4-FFF2-40B4-BE49-F238E27FC236}">
                          <a16:creationId xmlns:a16="http://schemas.microsoft.com/office/drawing/2014/main" id="{7352AD38-0D7B-FCB0-7289-A79DD5D9E8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8" name="Rectangle 11">
                      <a:extLst>
                        <a:ext uri="{FF2B5EF4-FFF2-40B4-BE49-F238E27FC236}">
                          <a16:creationId xmlns:a16="http://schemas.microsoft.com/office/drawing/2014/main" id="{95D17FF9-2A31-7E11-0887-730D478FD1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36749BD-6000-C540-9250-C66E45EE98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47" name="Rectangle 13">
                      <a:extLst>
                        <a:ext uri="{FF2B5EF4-FFF2-40B4-BE49-F238E27FC236}">
                          <a16:creationId xmlns:a16="http://schemas.microsoft.com/office/drawing/2014/main" id="{6C812C36-B247-E327-80D9-A6CE37E8BD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8" name="Rectangle 14">
                      <a:extLst>
                        <a:ext uri="{FF2B5EF4-FFF2-40B4-BE49-F238E27FC236}">
                          <a16:creationId xmlns:a16="http://schemas.microsoft.com/office/drawing/2014/main" id="{2B8DB52A-BE38-2E7F-E28B-A6B4CD6D5B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0064EE6-BE8E-2CA4-1450-5B489F0F86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45" name="Rectangle 6144">
                      <a:extLst>
                        <a:ext uri="{FF2B5EF4-FFF2-40B4-BE49-F238E27FC236}">
                          <a16:creationId xmlns:a16="http://schemas.microsoft.com/office/drawing/2014/main" id="{A986E62E-2C7D-A8F2-5ACD-A1FD28DFA5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6" name="Rectangle 6145">
                      <a:extLst>
                        <a:ext uri="{FF2B5EF4-FFF2-40B4-BE49-F238E27FC236}">
                          <a16:creationId xmlns:a16="http://schemas.microsoft.com/office/drawing/2014/main" id="{223FE90D-0EC3-9260-E737-E4C3F35B59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CAA05835-4568-EE0D-6EA1-B9C32ADF4F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17AE4856-EB73-4471-AE75-97C735583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4" name="Rectangle 20">
                      <a:extLst>
                        <a:ext uri="{FF2B5EF4-FFF2-40B4-BE49-F238E27FC236}">
                          <a16:creationId xmlns:a16="http://schemas.microsoft.com/office/drawing/2014/main" id="{3295E2CA-6061-F9D4-2D02-214BCE0A2D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E784C2D9-F170-B08A-8CDB-6CE03EB48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3B52477-1F8D-2D41-D335-3E1CFB2CCE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26630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9" name="Rectangle 2">
            <a:extLst>
              <a:ext uri="{FF2B5EF4-FFF2-40B4-BE49-F238E27FC236}">
                <a16:creationId xmlns:a16="http://schemas.microsoft.com/office/drawing/2014/main" id="{60614397-2FBE-146C-C5FC-6C84E5B7C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40803"/>
            <a:ext cx="8290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Introducing the material derivative of the Jacobian function and simplifying based on derivatives of transformation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DFACB55-6134-3E22-9DC0-A96D7408C489}"/>
                  </a:ext>
                </a:extLst>
              </p:cNvPr>
              <p:cNvSpPr txBox="1"/>
              <p:nvPr/>
            </p:nvSpPr>
            <p:spPr bwMode="auto">
              <a:xfrm>
                <a:off x="1487484" y="2895600"/>
                <a:ext cx="6284916" cy="1009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DFACB55-6134-3E22-9DC0-A96D7408C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484" y="2895600"/>
                <a:ext cx="6284916" cy="1009650"/>
              </a:xfrm>
              <a:prstGeom prst="rect">
                <a:avLst/>
              </a:prstGeom>
              <a:blipFill>
                <a:blip r:embed="rId2"/>
                <a:stretch>
                  <a:fillRect b="-361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8A1E7E64-0F1D-97F2-BD2B-E863148F555F}"/>
                  </a:ext>
                </a:extLst>
              </p:cNvPr>
              <p:cNvSpPr txBox="1"/>
              <p:nvPr/>
            </p:nvSpPr>
            <p:spPr bwMode="auto">
              <a:xfrm>
                <a:off x="3592511" y="1314509"/>
                <a:ext cx="4865688" cy="931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𝐷𝐽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𝐷𝑡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537" name="Object 9">
                <a:extLst>
                  <a:ext uri="{FF2B5EF4-FFF2-40B4-BE49-F238E27FC236}">
                    <a16:creationId xmlns:a16="http://schemas.microsoft.com/office/drawing/2014/main" id="{8A1E7E64-0F1D-97F2-BD2B-E863148F5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2511" y="1314509"/>
                <a:ext cx="4865688" cy="9318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65488" y="6659563"/>
              <a:ext cx="5432425" cy="165100"/>
            </p14:xfrm>
          </p:contentPart>
        </mc:Choice>
        <mc:Fallback xmlns="">
          <p:pic>
            <p:nvPicPr>
              <p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6127" y="6650272"/>
                <a:ext cx="5451148" cy="183683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54A06616-A1EA-A045-EE67-B14002750455}"/>
              </a:ext>
            </a:extLst>
          </p:cNvPr>
          <p:cNvSpPr txBox="1">
            <a:spLocks/>
          </p:cNvSpPr>
          <p:nvPr/>
        </p:nvSpPr>
        <p:spPr>
          <a:xfrm>
            <a:off x="1066800" y="38100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Transformation Function for CM to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0E008AA6-CFDA-B8D1-2E1C-2823B8A65203}"/>
                  </a:ext>
                </a:extLst>
              </p:cNvPr>
              <p:cNvSpPr txBox="1"/>
              <p:nvPr/>
            </p:nvSpPr>
            <p:spPr bwMode="auto">
              <a:xfrm>
                <a:off x="533400" y="4032250"/>
                <a:ext cx="736600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0E008AA6-CFDA-B8D1-2E1C-2823B8A65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032250"/>
                <a:ext cx="7366000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D2485422-285F-2900-7330-C9878F4A8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100637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chain rule applied to the second and third term yields: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82290BB-A6CB-F804-F04A-12F17ED0B17F}"/>
                  </a:ext>
                </a:extLst>
              </p:cNvPr>
              <p:cNvSpPr txBox="1"/>
              <p:nvPr/>
            </p:nvSpPr>
            <p:spPr bwMode="auto">
              <a:xfrm>
                <a:off x="1676400" y="556260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F82290BB-A6CB-F804-F04A-12F17ED0B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562600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FBFF74A6-209E-C474-DA29-1B9D610424E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491CAF3F-3A3E-EFEF-B25F-6C891D114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2DE0310F-8470-282C-3AF4-862CF57DD7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BD7F649A-1DB1-ABFC-8F77-C180EFB732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6A71BEBE-CAB4-3874-8A64-CDEA1B39F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08BCE95-7D23-4AF7-1158-1A6594469B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4" name="Rectangle 10">
                      <a:extLst>
                        <a:ext uri="{FF2B5EF4-FFF2-40B4-BE49-F238E27FC236}">
                          <a16:creationId xmlns:a16="http://schemas.microsoft.com/office/drawing/2014/main" id="{D9661DF5-384E-4D03-0DE4-C04F15651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DFF37563-E5E9-AF99-4747-E6AE2BA24C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3D8C7C54-3E58-7588-94E8-056DA1A2BF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2" name="Rectangle 13">
                      <a:extLst>
                        <a:ext uri="{FF2B5EF4-FFF2-40B4-BE49-F238E27FC236}">
                          <a16:creationId xmlns:a16="http://schemas.microsoft.com/office/drawing/2014/main" id="{2DA9227C-62D5-32A7-A6CC-8BA0BE316E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4">
                      <a:extLst>
                        <a:ext uri="{FF2B5EF4-FFF2-40B4-BE49-F238E27FC236}">
                          <a16:creationId xmlns:a16="http://schemas.microsoft.com/office/drawing/2014/main" id="{5DB2D0F8-DBDA-9074-826D-827077C113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C7FE3C05-9A5C-4D6D-F399-CA6E9FAF56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9" name="Rectangle 16388">
                      <a:extLst>
                        <a:ext uri="{FF2B5EF4-FFF2-40B4-BE49-F238E27FC236}">
                          <a16:creationId xmlns:a16="http://schemas.microsoft.com/office/drawing/2014/main" id="{06381A00-2F1A-36A0-3629-05D206AF6E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1" name="Rectangle 16390">
                      <a:extLst>
                        <a:ext uri="{FF2B5EF4-FFF2-40B4-BE49-F238E27FC236}">
                          <a16:creationId xmlns:a16="http://schemas.microsoft.com/office/drawing/2014/main" id="{5C3157FA-3DBE-5B93-271C-407E0D1CE4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6" name="Group 18">
                    <a:extLst>
                      <a:ext uri="{FF2B5EF4-FFF2-40B4-BE49-F238E27FC236}">
                        <a16:creationId xmlns:a16="http://schemas.microsoft.com/office/drawing/2014/main" id="{54BDB051-1B0F-6451-F422-1D06EB8EC0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7" name="Rectangle 19">
                      <a:extLst>
                        <a:ext uri="{FF2B5EF4-FFF2-40B4-BE49-F238E27FC236}">
                          <a16:creationId xmlns:a16="http://schemas.microsoft.com/office/drawing/2014/main" id="{8C2261E3-77B8-3F46-4EBF-FEAFFAF068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8" name="Rectangle 20">
                      <a:extLst>
                        <a:ext uri="{FF2B5EF4-FFF2-40B4-BE49-F238E27FC236}">
                          <a16:creationId xmlns:a16="http://schemas.microsoft.com/office/drawing/2014/main" id="{E67A2EAD-040C-9E02-8114-09C93B7CD0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911DAEEB-35C4-60B5-3633-B52007BC05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C5FF563-8361-BE8E-CB2A-829E8113D2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4A2B38DF-1198-ACE0-6EF2-BC14D464E140}"/>
                  </a:ext>
                </a:extLst>
              </p:cNvPr>
              <p:cNvSpPr txBox="1"/>
              <p:nvPr/>
            </p:nvSpPr>
            <p:spPr bwMode="auto">
              <a:xfrm>
                <a:off x="472064" y="1177131"/>
                <a:ext cx="2571171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4A2B38DF-1198-ACE0-6EF2-BC14D464E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064" y="1177131"/>
                <a:ext cx="2571171" cy="11191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/>
      <p:bldP spid="2" grpId="0"/>
      <p:bldP spid="22537" grpId="0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62BC02-5C8D-430B-A9D5-B14901987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9203"/>
            <a:ext cx="861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Reynolds transformation  permits the back transformation of the fixed volume integral into the time dependent volume integral.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65488" y="6659563"/>
              <a:ext cx="5432425" cy="165100"/>
            </p14:xfrm>
          </p:contentPart>
        </mc:Choice>
        <mc:Fallback xmlns="">
          <p:pic>
            <p:nvPicPr>
              <p:cNvPr id="16390" name="Ink 8">
                <a:extLst>
                  <a:ext uri="{FF2B5EF4-FFF2-40B4-BE49-F238E27FC236}">
                    <a16:creationId xmlns:a16="http://schemas.microsoft.com/office/drawing/2014/main" id="{C7327020-81E2-AE67-7823-22BAFE318C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56127" y="6650272"/>
                <a:ext cx="5451148" cy="183683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54A06616-A1EA-A045-EE67-B14002750455}"/>
              </a:ext>
            </a:extLst>
          </p:cNvPr>
          <p:cNvSpPr txBox="1">
            <a:spLocks/>
          </p:cNvSpPr>
          <p:nvPr/>
        </p:nvSpPr>
        <p:spPr>
          <a:xfrm>
            <a:off x="1066800" y="38100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Transformation Function for CM to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0263829D-1499-D849-BAD2-3A2720C7B9D5}"/>
                  </a:ext>
                </a:extLst>
              </p:cNvPr>
              <p:cNvSpPr txBox="1"/>
              <p:nvPr/>
            </p:nvSpPr>
            <p:spPr bwMode="auto">
              <a:xfrm>
                <a:off x="1196975" y="555625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0263829D-1499-D849-BAD2-3A2720C7B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5556250"/>
                <a:ext cx="6651625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FEAF8748-42F7-F677-7D1F-69052CD81724}"/>
                  </a:ext>
                </a:extLst>
              </p:cNvPr>
              <p:cNvSpPr txBox="1"/>
              <p:nvPr/>
            </p:nvSpPr>
            <p:spPr bwMode="auto">
              <a:xfrm>
                <a:off x="1447800" y="1289050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FEAF8748-42F7-F677-7D1F-69052CD81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289050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D9EC80DB-2BA6-447E-E886-E4A6B6640B74}"/>
                  </a:ext>
                </a:extLst>
              </p:cNvPr>
              <p:cNvSpPr txBox="1"/>
              <p:nvPr/>
            </p:nvSpPr>
            <p:spPr bwMode="auto">
              <a:xfrm>
                <a:off x="990600" y="250190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D9EC80DB-2BA6-447E-E886-E4A6B6640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2501900"/>
                <a:ext cx="6651625" cy="1149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24EEB4A5-C137-E655-8E04-849EEEED1411}"/>
                  </a:ext>
                </a:extLst>
              </p:cNvPr>
              <p:cNvSpPr txBox="1"/>
              <p:nvPr/>
            </p:nvSpPr>
            <p:spPr bwMode="auto">
              <a:xfrm>
                <a:off x="1143000" y="372745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24EEB4A5-C137-E655-8E04-849EEEED1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3727450"/>
                <a:ext cx="6651625" cy="11493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4D334991-FD81-B77F-E367-9088E22187E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5F174CA8-2B82-178E-E4B7-A26E0D6D6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7CD09658-1406-E02D-AD9F-7A938253DF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5871FAC8-3CDD-5D8A-DA7F-31324D5D60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45689DBE-986E-53CD-D66F-4904069C61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70E109A9-302A-DE76-E44D-161A5367CA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5" name="Rectangle 10">
                      <a:extLst>
                        <a:ext uri="{FF2B5EF4-FFF2-40B4-BE49-F238E27FC236}">
                          <a16:creationId xmlns:a16="http://schemas.microsoft.com/office/drawing/2014/main" id="{A34BD74A-45B7-C048-7946-86A29821D6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6" name="Rectangle 11">
                      <a:extLst>
                        <a:ext uri="{FF2B5EF4-FFF2-40B4-BE49-F238E27FC236}">
                          <a16:creationId xmlns:a16="http://schemas.microsoft.com/office/drawing/2014/main" id="{67CC049C-1B7A-4C56-2CC0-25E5C1069D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C26391D0-67AA-5C5D-4F4B-129F757B8D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3" name="Rectangle 13">
                      <a:extLst>
                        <a:ext uri="{FF2B5EF4-FFF2-40B4-BE49-F238E27FC236}">
                          <a16:creationId xmlns:a16="http://schemas.microsoft.com/office/drawing/2014/main" id="{CE6D73F9-DA5F-E7A4-0334-2A124B7D7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4" name="Rectangle 14">
                      <a:extLst>
                        <a:ext uri="{FF2B5EF4-FFF2-40B4-BE49-F238E27FC236}">
                          <a16:creationId xmlns:a16="http://schemas.microsoft.com/office/drawing/2014/main" id="{712C5731-D57B-0799-7416-CF39190729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6" name="Group 16385">
                    <a:extLst>
                      <a:ext uri="{FF2B5EF4-FFF2-40B4-BE49-F238E27FC236}">
                        <a16:creationId xmlns:a16="http://schemas.microsoft.com/office/drawing/2014/main" id="{7785D074-9168-7A74-DBC2-0D9C965661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91" name="Rectangle 16390">
                      <a:extLst>
                        <a:ext uri="{FF2B5EF4-FFF2-40B4-BE49-F238E27FC236}">
                          <a16:creationId xmlns:a16="http://schemas.microsoft.com/office/drawing/2014/main" id="{7C4129E2-7497-4F07-C137-A960711C82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2" name="Rectangle 16391">
                      <a:extLst>
                        <a:ext uri="{FF2B5EF4-FFF2-40B4-BE49-F238E27FC236}">
                          <a16:creationId xmlns:a16="http://schemas.microsoft.com/office/drawing/2014/main" id="{E84AD492-F888-CD02-1E84-94B643F947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7" name="Group 18">
                    <a:extLst>
                      <a:ext uri="{FF2B5EF4-FFF2-40B4-BE49-F238E27FC236}">
                        <a16:creationId xmlns:a16="http://schemas.microsoft.com/office/drawing/2014/main" id="{54DE6548-A8FB-D6E4-9E6D-6DFCFE2A11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8" name="Rectangle 19">
                      <a:extLst>
                        <a:ext uri="{FF2B5EF4-FFF2-40B4-BE49-F238E27FC236}">
                          <a16:creationId xmlns:a16="http://schemas.microsoft.com/office/drawing/2014/main" id="{B4FE937D-4652-4959-7A82-E6EE165803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9" name="Rectangle 20">
                      <a:extLst>
                        <a:ext uri="{FF2B5EF4-FFF2-40B4-BE49-F238E27FC236}">
                          <a16:creationId xmlns:a16="http://schemas.microsoft.com/office/drawing/2014/main" id="{6DBF478A-46E0-75CE-15F2-166EF7F1EB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4F6905BB-F569-CFAD-D434-4FFAA2EF58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A64554F-EE07-8246-361F-8CDAC38E90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4">
            <a:extLst>
              <a:ext uri="{FF2B5EF4-FFF2-40B4-BE49-F238E27FC236}">
                <a16:creationId xmlns:a16="http://schemas.microsoft.com/office/drawing/2014/main" id="{ADFE7132-DDBF-93B5-6268-0CB805CB2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02340"/>
            <a:ext cx="8458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>
                <a:solidFill>
                  <a:srgbClr val="FF0000"/>
                </a:solidFill>
              </a:rPr>
              <a:t>How to bring inflows and outflows into above model????</a:t>
            </a:r>
          </a:p>
          <a:p>
            <a:pPr algn="ctr"/>
            <a:endParaRPr lang="en-US" altLang="en-US" dirty="0">
              <a:solidFill>
                <a:srgbClr val="FF0000"/>
              </a:solidFill>
            </a:endParaRPr>
          </a:p>
          <a:p>
            <a:pPr algn="ctr"/>
            <a:r>
              <a:rPr lang="en-US" altLang="en-US" dirty="0"/>
              <a:t>The second volume integral in above equation can be converted into a surface integral by applying the Gauss' divergence 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4" name="Object 4">
                <a:extLst>
                  <a:ext uri="{FF2B5EF4-FFF2-40B4-BE49-F238E27FC236}">
                    <a16:creationId xmlns:a16="http://schemas.microsoft.com/office/drawing/2014/main" id="{149390E8-B4F4-1EB2-53EC-F0E68021538D}"/>
                  </a:ext>
                </a:extLst>
              </p:cNvPr>
              <p:cNvSpPr txBox="1"/>
              <p:nvPr/>
            </p:nvSpPr>
            <p:spPr bwMode="auto">
              <a:xfrm>
                <a:off x="1600200" y="4648200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64" name="Object 4">
                <a:extLst>
                  <a:ext uri="{FF2B5EF4-FFF2-40B4-BE49-F238E27FC236}">
                    <a16:creationId xmlns:a16="http://schemas.microsoft.com/office/drawing/2014/main" id="{149390E8-B4F4-1EB2-53EC-F0E680215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4648200"/>
                <a:ext cx="5873750" cy="1119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414" name="Ink 8">
                <a:extLst>
                  <a:ext uri="{FF2B5EF4-FFF2-40B4-BE49-F238E27FC236}">
                    <a16:creationId xmlns:a16="http://schemas.microsoft.com/office/drawing/2014/main" id="{1AAB9460-D3D4-7441-AA46-8E8ECAAED2B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29400" y="6415088"/>
              <a:ext cx="1588" cy="1587"/>
            </p14:xfrm>
          </p:contentPart>
        </mc:Choice>
        <mc:Fallback xmlns="">
          <p:pic>
            <p:nvPicPr>
              <p:cNvPr id="17414" name="Ink 8">
                <a:extLst>
                  <a:ext uri="{FF2B5EF4-FFF2-40B4-BE49-F238E27FC236}">
                    <a16:creationId xmlns:a16="http://schemas.microsoft.com/office/drawing/2014/main" id="{1AAB9460-D3D4-7441-AA46-8E8ECAAED2B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8112" y="6373826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B1B7DEE0-959B-555F-2947-10380C73982C}"/>
              </a:ext>
            </a:extLst>
          </p:cNvPr>
          <p:cNvSpPr txBox="1">
            <a:spLocks/>
          </p:cNvSpPr>
          <p:nvPr/>
        </p:nvSpPr>
        <p:spPr>
          <a:xfrm>
            <a:off x="914400" y="402490"/>
            <a:ext cx="777240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Result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3CE668C5-438B-01AA-20C7-2FE12CA3E4E5}"/>
                  </a:ext>
                </a:extLst>
              </p:cNvPr>
              <p:cNvSpPr txBox="1"/>
              <p:nvPr/>
            </p:nvSpPr>
            <p:spPr bwMode="auto">
              <a:xfrm>
                <a:off x="1196975" y="1295400"/>
                <a:ext cx="6651625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3CE668C5-438B-01AA-20C7-2FE12CA3E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1295400"/>
                <a:ext cx="6651625" cy="1149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798B639-3EE4-88A6-811F-3954834991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778972C2-E909-8945-E4F8-BEE3A999B8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6768693E-6B4E-BBE0-53A2-A7973B4907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DD6185F-9AD4-79C8-6685-0BA1134E39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30DC07A-1EDD-518D-D16F-E07D6CA92F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2015A934-38F2-6603-2FF0-3BAFCBF106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8199" name="Rectangle 10">
                      <a:extLst>
                        <a:ext uri="{FF2B5EF4-FFF2-40B4-BE49-F238E27FC236}">
                          <a16:creationId xmlns:a16="http://schemas.microsoft.com/office/drawing/2014/main" id="{E4016AB3-1FD6-141F-9846-7ADEB7283A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200" name="Rectangle 11">
                      <a:extLst>
                        <a:ext uri="{FF2B5EF4-FFF2-40B4-BE49-F238E27FC236}">
                          <a16:creationId xmlns:a16="http://schemas.microsoft.com/office/drawing/2014/main" id="{8F91D14C-FFBD-B1F9-923C-418B3ED677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814A342-AC96-ADB6-70BB-E231EA359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8196" name="Rectangle 13">
                      <a:extLst>
                        <a:ext uri="{FF2B5EF4-FFF2-40B4-BE49-F238E27FC236}">
                          <a16:creationId xmlns:a16="http://schemas.microsoft.com/office/drawing/2014/main" id="{77D0C446-A9C6-1BD1-939A-C77186057F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7" name="Rectangle 14">
                      <a:extLst>
                        <a:ext uri="{FF2B5EF4-FFF2-40B4-BE49-F238E27FC236}">
                          <a16:creationId xmlns:a16="http://schemas.microsoft.com/office/drawing/2014/main" id="{3ECB11ED-44C9-C4A4-D0CA-556F8BD5BB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C1828149-B5B2-8933-61E0-26C48E4F51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8194" name="Rectangle 8193">
                      <a:extLst>
                        <a:ext uri="{FF2B5EF4-FFF2-40B4-BE49-F238E27FC236}">
                          <a16:creationId xmlns:a16="http://schemas.microsoft.com/office/drawing/2014/main" id="{60347510-B061-AF59-4170-1676426B16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5" name="Rectangle 8194">
                      <a:extLst>
                        <a:ext uri="{FF2B5EF4-FFF2-40B4-BE49-F238E27FC236}">
                          <a16:creationId xmlns:a16="http://schemas.microsoft.com/office/drawing/2014/main" id="{6981C18C-13F1-B11A-CC31-EFE0EC424E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70759FA0-E83C-FFE0-5875-C2252DAF1B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8192" name="Rectangle 19">
                      <a:extLst>
                        <a:ext uri="{FF2B5EF4-FFF2-40B4-BE49-F238E27FC236}">
                          <a16:creationId xmlns:a16="http://schemas.microsoft.com/office/drawing/2014/main" id="{863496E1-6899-A8BE-4BFD-3B26C2B2D7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8193" name="Rectangle 20">
                      <a:extLst>
                        <a:ext uri="{FF2B5EF4-FFF2-40B4-BE49-F238E27FC236}">
                          <a16:creationId xmlns:a16="http://schemas.microsoft.com/office/drawing/2014/main" id="{F6BAF2BE-890D-C71A-E485-F4B84B949D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3CBDC230-671E-48FD-87AC-3CEC1B57A5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623E32-8320-7877-67EC-7046ABB780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  <p:bldP spid="8198" grpId="1" build="p"/>
      <p:bldP spid="409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1CDAF-6427-09DA-5EE5-5CC9867D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540" y="76200"/>
            <a:ext cx="6954460" cy="1143000"/>
          </a:xfrm>
        </p:spPr>
        <p:txBody>
          <a:bodyPr/>
          <a:lstStyle/>
          <a:p>
            <a:r>
              <a:rPr lang="en-US" sz="2800" dirty="0"/>
              <a:t>Engineering Mathematics of Reynolds Transport Theorem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EAF2A2-4D8D-2566-1A51-A236867F0C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325" y="2514600"/>
                <a:ext cx="8626475" cy="2667000"/>
              </a:xfrm>
            </p:spPr>
            <p:txBody>
              <a:bodyPr/>
              <a:lstStyle/>
              <a:p>
                <a:pPr algn="l"/>
                <a:r>
                  <a:rPr lang="en-US" sz="2400" i="1" dirty="0">
                    <a:latin typeface="Times-Italic"/>
                  </a:rPr>
                  <a:t>G</a:t>
                </a:r>
                <a:r>
                  <a:rPr lang="en-US" sz="2400" b="0" i="1" u="none" strike="noStrike" baseline="0" dirty="0">
                    <a:latin typeface="Times-Italic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is any property of the flow system (mass, energy, momentum, enthalpy, etc.).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 Define </a:t>
                </a:r>
                <a:r>
                  <a:rPr lang="en-US" sz="2400" b="0" i="0" u="none" strike="noStrike" baseline="0" dirty="0">
                    <a:latin typeface="Times-Roman"/>
                    <a:sym typeface="Symbol" panose="05050102010706020507" pitchFamily="18" charset="2"/>
                  </a:rPr>
                  <a:t>= </a:t>
                </a:r>
                <a:r>
                  <a:rPr lang="en-US" sz="2400" b="0" i="1" u="none" strike="noStrike" baseline="0" dirty="0" err="1">
                    <a:latin typeface="Times-Italic"/>
                  </a:rPr>
                  <a:t>dG</a:t>
                </a:r>
                <a:r>
                  <a:rPr lang="en-US" sz="2400" b="0" i="0" u="none" strike="noStrike" baseline="0" dirty="0">
                    <a:latin typeface="Times-Roman"/>
                  </a:rPr>
                  <a:t>/</a:t>
                </a:r>
                <a:r>
                  <a:rPr lang="en-US" sz="2400" b="0" i="1" u="none" strike="noStrike" baseline="0" dirty="0">
                    <a:latin typeface="Times-Italic"/>
                  </a:rPr>
                  <a:t>dm </a:t>
                </a:r>
                <a:r>
                  <a:rPr lang="en-US" sz="2400" dirty="0">
                    <a:latin typeface="Times-Roman"/>
                  </a:rPr>
                  <a:t>as</a:t>
                </a:r>
                <a:r>
                  <a:rPr lang="en-US" sz="2400" b="0" i="0" u="none" strike="noStrike" baseline="0" dirty="0">
                    <a:latin typeface="Times-Roman"/>
                  </a:rPr>
                  <a:t> the </a:t>
                </a:r>
                <a:r>
                  <a:rPr lang="en-US" sz="2400" b="0" i="1" u="none" strike="noStrike" baseline="0" dirty="0">
                    <a:latin typeface="Times-Italic"/>
                  </a:rPr>
                  <a:t>intensive </a:t>
                </a:r>
                <a:r>
                  <a:rPr lang="en-US" sz="2400" b="0" i="0" u="none" strike="noStrike" baseline="0" dirty="0">
                    <a:latin typeface="Times-Roman"/>
                  </a:rPr>
                  <a:t>value, or the amount of </a:t>
                </a:r>
                <a:r>
                  <a:rPr lang="en-US" sz="2400" i="1" dirty="0">
                    <a:latin typeface="Times-Italic"/>
                  </a:rPr>
                  <a:t>G</a:t>
                </a:r>
                <a:r>
                  <a:rPr lang="en-US" sz="2400" b="0" i="1" u="none" strike="noStrike" baseline="0" dirty="0">
                    <a:latin typeface="Times-Italic"/>
                  </a:rPr>
                  <a:t> </a:t>
                </a:r>
                <a:r>
                  <a:rPr lang="en-US" sz="2400" b="0" i="0" u="none" strike="noStrike" baseline="0" dirty="0">
                    <a:latin typeface="Times-Roman"/>
                  </a:rPr>
                  <a:t>per unit mass in any small element of the fluid.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total amount of </a:t>
                </a:r>
                <a:r>
                  <a:rPr lang="en-US" sz="2400" b="0" i="1" u="none" strike="noStrike" baseline="0" dirty="0">
                    <a:latin typeface="Times-Italic"/>
                  </a:rPr>
                  <a:t>G </a:t>
                </a:r>
                <a:r>
                  <a:rPr lang="en-US" sz="2400" b="0" i="0" u="none" strike="noStrike" baseline="0" dirty="0">
                    <a:latin typeface="Times-Roman"/>
                  </a:rPr>
                  <a:t>in the control volume </a:t>
                </a:r>
                <a:r>
                  <a:rPr lang="en-IN" sz="2400" b="0" i="0" u="none" strike="noStrike" baseline="0" dirty="0">
                    <a:latin typeface="Times-Roman"/>
                  </a:rPr>
                  <a:t>is thus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r>
                          <a:rPr lang="en-I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𝑑𝑚</m:t>
                        </m:r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</m:nary>
                  </m:oMath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EAF2A2-4D8D-2566-1A51-A236867F0C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325" y="2514600"/>
                <a:ext cx="8626475" cy="2667000"/>
              </a:xfrm>
              <a:blipFill>
                <a:blip r:embed="rId2"/>
                <a:stretch>
                  <a:fillRect l="-918" t="-18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83BA69B6-E5C2-E903-6207-04821F19F470}"/>
                  </a:ext>
                </a:extLst>
              </p:cNvPr>
              <p:cNvSpPr txBox="1"/>
              <p:nvPr/>
            </p:nvSpPr>
            <p:spPr bwMode="auto">
              <a:xfrm>
                <a:off x="1600200" y="1295400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83BA69B6-E5C2-E903-6207-04821F19F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295400"/>
                <a:ext cx="5873750" cy="1119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4738D966-0092-6BCF-CD5E-28FD79A2B0F9}"/>
                  </a:ext>
                </a:extLst>
              </p:cNvPr>
              <p:cNvSpPr txBox="1"/>
              <p:nvPr/>
            </p:nvSpPr>
            <p:spPr bwMode="auto">
              <a:xfrm>
                <a:off x="1752600" y="55864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4738D966-0092-6BCF-CD5E-28FD79A2B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586412"/>
                <a:ext cx="5873750" cy="11191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D41AEF85-5D8E-F07F-CF82-7E15312C785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C8EDE9F5-E4E5-7B95-4DB5-2F70A0BEB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B63A5025-D421-756F-5783-635E1904B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628B0CBE-3570-6C92-10FB-6B0B4F0980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16978B4-B63C-395C-88A5-D40132587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26597BC-00E9-24CF-FAFE-1E68A7536D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89A121C1-6E63-C7EB-E95D-152A25A368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E4B64EE0-DF7D-257B-C41A-F600047ECE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FCC9A560-7C5E-024C-E388-18039C7E3C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672E45B3-E306-DB16-654E-E30F9651DC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1A708B4A-55F0-F07D-E019-653323DE9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E6A0FF69-374C-6831-7CF4-002AADBB28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48FD9899-4A9F-D412-F86F-03657B44AD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88FD9B14-FF7B-D852-FCEB-E2CDBF6626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7D58BCCC-6958-1C46-CE81-88B961C7DE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43510E12-9193-67FE-CCB8-B6A748B41E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A45C8F53-462F-BC20-627B-33FC6472A9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7E43006-CE1E-F156-3ABC-D64EA2008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B4CAD02-9619-931C-B080-76A67BAF5B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6259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2EA880-4385-2828-C748-CDF20244F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78175"/>
            <a:ext cx="838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Equation is valid for any system boundary with time the dependent volume </a:t>
            </a:r>
            <a:r>
              <a:rPr lang="en-US" altLang="en-US" i="1" dirty="0"/>
              <a:t>V(t) </a:t>
            </a:r>
            <a:r>
              <a:rPr lang="en-US" altLang="en-US" dirty="0"/>
              <a:t>and surface </a:t>
            </a:r>
            <a:r>
              <a:rPr lang="en-US" altLang="en-US" i="1" dirty="0"/>
              <a:t>s(t) </a:t>
            </a:r>
            <a:r>
              <a:rPr lang="en-US" altLang="en-US" dirty="0"/>
              <a:t>at any time.</a:t>
            </a:r>
          </a:p>
          <a:p>
            <a:r>
              <a:rPr lang="en-US" altLang="en-US" dirty="0"/>
              <a:t>Also valid at the time </a:t>
            </a:r>
            <a:r>
              <a:rPr lang="en-US" altLang="en-US" i="1" dirty="0"/>
              <a:t>t = t</a:t>
            </a:r>
            <a:r>
              <a:rPr lang="en-US" altLang="en-US" i="1" baseline="-25000" dirty="0"/>
              <a:t>0</a:t>
            </a:r>
            <a:r>
              <a:rPr lang="en-US" altLang="en-US" i="1" dirty="0"/>
              <a:t> , </a:t>
            </a:r>
            <a:r>
              <a:rPr lang="en-US" altLang="en-US" dirty="0"/>
              <a:t>where the volume </a:t>
            </a:r>
            <a:r>
              <a:rPr lang="en-US" altLang="en-US" i="1" dirty="0"/>
              <a:t>V = V</a:t>
            </a:r>
            <a:r>
              <a:rPr lang="en-US" altLang="en-US" i="1" baseline="-25000" dirty="0"/>
              <a:t>C</a:t>
            </a:r>
            <a:r>
              <a:rPr lang="en-US" altLang="en-US" i="1" dirty="0"/>
              <a:t> </a:t>
            </a:r>
            <a:r>
              <a:rPr lang="en-US" altLang="en-US" dirty="0"/>
              <a:t>and  the surface </a:t>
            </a:r>
            <a:r>
              <a:rPr lang="en-US" altLang="en-US" i="1" dirty="0"/>
              <a:t>s = </a:t>
            </a:r>
            <a:r>
              <a:rPr lang="en-US" altLang="en-US" i="1" dirty="0" err="1"/>
              <a:t>s</a:t>
            </a:r>
            <a:r>
              <a:rPr lang="en-US" altLang="en-US" i="1" baseline="-25000" dirty="0" err="1"/>
              <a:t>C</a:t>
            </a:r>
            <a:r>
              <a:rPr lang="en-US" altLang="en-US" dirty="0" err="1"/>
              <a:t>.</a:t>
            </a:r>
            <a:r>
              <a:rPr lang="en-US" altLang="en-US" dirty="0"/>
              <a:t> </a:t>
            </a:r>
          </a:p>
          <a:p>
            <a:r>
              <a:rPr lang="en-US" altLang="en-US" i="1" dirty="0"/>
              <a:t>V</a:t>
            </a:r>
            <a:r>
              <a:rPr lang="en-US" altLang="en-US" i="1" baseline="-25000" dirty="0"/>
              <a:t>C</a:t>
            </a:r>
            <a:r>
              <a:rPr lang="en-US" altLang="en-US" dirty="0"/>
              <a:t> and </a:t>
            </a:r>
            <a:r>
              <a:rPr lang="en-US" altLang="en-US" i="1" dirty="0" err="1"/>
              <a:t>s</a:t>
            </a:r>
            <a:r>
              <a:rPr lang="en-US" altLang="en-US" i="1" baseline="-25000" dirty="0" err="1"/>
              <a:t>C</a:t>
            </a:r>
            <a:r>
              <a:rPr lang="en-US" altLang="en-US" dirty="0"/>
              <a:t>  are named as control volume and control surface.</a:t>
            </a:r>
          </a:p>
          <a:p>
            <a:r>
              <a:rPr lang="en-US" altLang="en-US" dirty="0"/>
              <a:t>These control surfaces can be inlets or outlets.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752600" y="228600"/>
            <a:ext cx="5943600" cy="88378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Engineering Use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7764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776412"/>
                <a:ext cx="5873750" cy="1119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D816731-AF39-432D-481E-95AF888D5D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01491CD8-FA56-1E27-02FE-1A7C61995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5DA503E5-011B-BA47-F22D-B90865A3DA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0876F781-BD85-C1EB-3338-88DCC4E542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6818A47-0E30-4DC2-870F-65EBB7F607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02D2E48-8BC1-CE56-DD49-2E472B3783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1" name="Rectangle 10">
                      <a:extLst>
                        <a:ext uri="{FF2B5EF4-FFF2-40B4-BE49-F238E27FC236}">
                          <a16:creationId xmlns:a16="http://schemas.microsoft.com/office/drawing/2014/main" id="{4C5D3930-3BEF-96B6-BF0B-FD819673AE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2" name="Rectangle 11">
                      <a:extLst>
                        <a:ext uri="{FF2B5EF4-FFF2-40B4-BE49-F238E27FC236}">
                          <a16:creationId xmlns:a16="http://schemas.microsoft.com/office/drawing/2014/main" id="{5AB25313-D4D3-064E-E614-06D3CA4ADA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4AA146E-242C-A5F3-DF86-44086200E6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9" name="Rectangle 13">
                      <a:extLst>
                        <a:ext uri="{FF2B5EF4-FFF2-40B4-BE49-F238E27FC236}">
                          <a16:creationId xmlns:a16="http://schemas.microsoft.com/office/drawing/2014/main" id="{80C11E6E-016B-3292-9D0C-995515DA72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0" name="Rectangle 14">
                      <a:extLst>
                        <a:ext uri="{FF2B5EF4-FFF2-40B4-BE49-F238E27FC236}">
                          <a16:creationId xmlns:a16="http://schemas.microsoft.com/office/drawing/2014/main" id="{96CFC9B3-C543-C1C1-1927-7CDB673184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431">
                    <a:extLst>
                      <a:ext uri="{FF2B5EF4-FFF2-40B4-BE49-F238E27FC236}">
                        <a16:creationId xmlns:a16="http://schemas.microsoft.com/office/drawing/2014/main" id="{70F83B3B-4520-BCCC-61AB-05A6FDA6BD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6" name="Rectangle 18435">
                      <a:extLst>
                        <a:ext uri="{FF2B5EF4-FFF2-40B4-BE49-F238E27FC236}">
                          <a16:creationId xmlns:a16="http://schemas.microsoft.com/office/drawing/2014/main" id="{884435EC-B60A-5AF0-3D1F-0CB97ED3FC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8" name="Rectangle 18437">
                      <a:extLst>
                        <a:ext uri="{FF2B5EF4-FFF2-40B4-BE49-F238E27FC236}">
                          <a16:creationId xmlns:a16="http://schemas.microsoft.com/office/drawing/2014/main" id="{C49DFA1B-E623-635B-4690-7351EAB81D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3" name="Group 18">
                    <a:extLst>
                      <a:ext uri="{FF2B5EF4-FFF2-40B4-BE49-F238E27FC236}">
                        <a16:creationId xmlns:a16="http://schemas.microsoft.com/office/drawing/2014/main" id="{CF76426A-E35C-1F30-1E05-48CFFB18AB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4" name="Rectangle 19">
                      <a:extLst>
                        <a:ext uri="{FF2B5EF4-FFF2-40B4-BE49-F238E27FC236}">
                          <a16:creationId xmlns:a16="http://schemas.microsoft.com/office/drawing/2014/main" id="{6E3657C4-9DC3-D720-387D-EF3D34FB9A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5" name="Rectangle 20">
                      <a:extLst>
                        <a:ext uri="{FF2B5EF4-FFF2-40B4-BE49-F238E27FC236}">
                          <a16:creationId xmlns:a16="http://schemas.microsoft.com/office/drawing/2014/main" id="{E6920759-88E3-BAA4-A533-1D6CE3F262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B53513AE-E912-3DCC-52E1-39CFCFA855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29825D-3CCF-A92B-C83A-B398934F37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7539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579940" y="40249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Application of RTT to A Natural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143000"/>
                <a:ext cx="5873750" cy="11191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7234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2209800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9634" y="2253290"/>
            <a:ext cx="2205766" cy="3352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688B972-BC7D-0F61-87EE-333EBFD6EBA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4402A09-B84F-9DD6-8A49-DC164FE41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0A9D628A-8FF8-259E-6B53-F103157D7C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F3F4CE4D-F91C-D5D3-EE68-0329F42973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30847F40-A6B6-7A17-5001-C99848E8BB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1DFAD3E-B93A-2206-12F9-A14677DFF6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7" name="Rectangle 10">
                      <a:extLst>
                        <a:ext uri="{FF2B5EF4-FFF2-40B4-BE49-F238E27FC236}">
                          <a16:creationId xmlns:a16="http://schemas.microsoft.com/office/drawing/2014/main" id="{41D561BC-B09E-D00B-66E8-835205F4FD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1">
                      <a:extLst>
                        <a:ext uri="{FF2B5EF4-FFF2-40B4-BE49-F238E27FC236}">
                          <a16:creationId xmlns:a16="http://schemas.microsoft.com/office/drawing/2014/main" id="{7951C338-DC04-7FEA-6A00-6AF061F799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5FFBE4C-4657-6803-5A9B-16531EA3FA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5" name="Rectangle 13">
                      <a:extLst>
                        <a:ext uri="{FF2B5EF4-FFF2-40B4-BE49-F238E27FC236}">
                          <a16:creationId xmlns:a16="http://schemas.microsoft.com/office/drawing/2014/main" id="{CD555F7E-667C-A850-78F3-77A091683B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6" name="Rectangle 14">
                      <a:extLst>
                        <a:ext uri="{FF2B5EF4-FFF2-40B4-BE49-F238E27FC236}">
                          <a16:creationId xmlns:a16="http://schemas.microsoft.com/office/drawing/2014/main" id="{C3C577AB-8EC2-09F9-CDA9-1C599B8EC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F272E76E-C483-E9D7-B8C5-88F4EF2B9F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3" name="Rectangle 2052">
                      <a:extLst>
                        <a:ext uri="{FF2B5EF4-FFF2-40B4-BE49-F238E27FC236}">
                          <a16:creationId xmlns:a16="http://schemas.microsoft.com/office/drawing/2014/main" id="{115F1D19-295D-ACF2-3241-0FB795B81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B4916BED-B716-8E8F-8C76-D16D8D86E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0" name="Group 18">
                    <a:extLst>
                      <a:ext uri="{FF2B5EF4-FFF2-40B4-BE49-F238E27FC236}">
                        <a16:creationId xmlns:a16="http://schemas.microsoft.com/office/drawing/2014/main" id="{4F09323C-E81D-A017-A5C6-6661D8C5E8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1" name="Rectangle 19">
                      <a:extLst>
                        <a:ext uri="{FF2B5EF4-FFF2-40B4-BE49-F238E27FC236}">
                          <a16:creationId xmlns:a16="http://schemas.microsoft.com/office/drawing/2014/main" id="{3F40D74B-F876-3C4A-0E8B-D15B9706B5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2" name="Rectangle 20">
                      <a:extLst>
                        <a:ext uri="{FF2B5EF4-FFF2-40B4-BE49-F238E27FC236}">
                          <a16:creationId xmlns:a16="http://schemas.microsoft.com/office/drawing/2014/main" id="{1339B48B-3702-191F-1E54-A2E2B29599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8D8D5193-3610-5874-1E34-740766F569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C054E21-87A5-FDBB-301E-7BE65FAECA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6930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808540" y="304800"/>
            <a:ext cx="6021411" cy="8442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Engineering Use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600200" y="139541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395412"/>
                <a:ext cx="5873750" cy="11191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>
            <a:extLst>
              <a:ext uri="{FF2B5EF4-FFF2-40B4-BE49-F238E27FC236}">
                <a16:creationId xmlns:a16="http://schemas.microsoft.com/office/drawing/2014/main" id="{661C21FB-7339-A619-6C0A-E8F9376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41006"/>
            <a:ext cx="3971936" cy="347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4191000" y="2690813"/>
            <a:ext cx="4780610" cy="3328987"/>
            <a:chOff x="4133449" y="2209800"/>
            <a:chExt cx="4780610" cy="332898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4661694" y="2209800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772400" y="3957935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4217865-E1A6-E314-4A91-31F3B770F1DB}"/>
              </a:ext>
            </a:extLst>
          </p:cNvPr>
          <p:cNvSpPr/>
          <p:nvPr/>
        </p:nvSpPr>
        <p:spPr bwMode="auto">
          <a:xfrm>
            <a:off x="1066800" y="3524549"/>
            <a:ext cx="1114816" cy="1745374"/>
          </a:xfrm>
          <a:prstGeom prst="ellipse">
            <a:avLst/>
          </a:prstGeom>
          <a:noFill/>
          <a:ln w="50800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A3B9AD-F600-0F91-97EA-993F82B5E3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5A43573-F791-B664-6242-C020489C5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897D99A-1A06-804A-18D4-564225ECB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7628BCCF-6B12-2276-B816-ACCA28FC0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3" name="Group 18432">
                  <a:extLst>
                    <a:ext uri="{FF2B5EF4-FFF2-40B4-BE49-F238E27FC236}">
                      <a16:creationId xmlns:a16="http://schemas.microsoft.com/office/drawing/2014/main" id="{8423C8A7-36F3-EC3C-C9BB-ED1990AA0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35" name="Group 18434">
                    <a:extLst>
                      <a:ext uri="{FF2B5EF4-FFF2-40B4-BE49-F238E27FC236}">
                        <a16:creationId xmlns:a16="http://schemas.microsoft.com/office/drawing/2014/main" id="{985BBEEE-0DF6-3AEA-4E55-0B7D2931E1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6" name="Rectangle 10">
                      <a:extLst>
                        <a:ext uri="{FF2B5EF4-FFF2-40B4-BE49-F238E27FC236}">
                          <a16:creationId xmlns:a16="http://schemas.microsoft.com/office/drawing/2014/main" id="{D77EEBAB-3A86-CBE7-1AFD-0E5D96181A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7" name="Rectangle 11">
                      <a:extLst>
                        <a:ext uri="{FF2B5EF4-FFF2-40B4-BE49-F238E27FC236}">
                          <a16:creationId xmlns:a16="http://schemas.microsoft.com/office/drawing/2014/main" id="{D2650203-6F13-E3B5-55BE-D18C1C59A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6" name="Group 18435">
                    <a:extLst>
                      <a:ext uri="{FF2B5EF4-FFF2-40B4-BE49-F238E27FC236}">
                        <a16:creationId xmlns:a16="http://schemas.microsoft.com/office/drawing/2014/main" id="{A7CC4587-5255-907D-98A1-0A1F2080E6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44" name="Rectangle 13">
                      <a:extLst>
                        <a:ext uri="{FF2B5EF4-FFF2-40B4-BE49-F238E27FC236}">
                          <a16:creationId xmlns:a16="http://schemas.microsoft.com/office/drawing/2014/main" id="{D0E9E31B-2FF2-8545-4E94-523EFC340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5" name="Rectangle 14">
                      <a:extLst>
                        <a:ext uri="{FF2B5EF4-FFF2-40B4-BE49-F238E27FC236}">
                          <a16:creationId xmlns:a16="http://schemas.microsoft.com/office/drawing/2014/main" id="{6F698A7B-B75A-FA19-8A74-AF7B98171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8" name="Group 18437">
                    <a:extLst>
                      <a:ext uri="{FF2B5EF4-FFF2-40B4-BE49-F238E27FC236}">
                        <a16:creationId xmlns:a16="http://schemas.microsoft.com/office/drawing/2014/main" id="{CECF83FE-8BE2-9E69-7DBF-859F3E1BC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42" name="Rectangle 18441">
                      <a:extLst>
                        <a:ext uri="{FF2B5EF4-FFF2-40B4-BE49-F238E27FC236}">
                          <a16:creationId xmlns:a16="http://schemas.microsoft.com/office/drawing/2014/main" id="{02DA5519-CD5B-4BA3-442F-D56C3090E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3" name="Rectangle 18442">
                      <a:extLst>
                        <a:ext uri="{FF2B5EF4-FFF2-40B4-BE49-F238E27FC236}">
                          <a16:creationId xmlns:a16="http://schemas.microsoft.com/office/drawing/2014/main" id="{37C69D31-7ED8-45C7-A7DF-3460FD3FF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9" name="Group 18">
                    <a:extLst>
                      <a:ext uri="{FF2B5EF4-FFF2-40B4-BE49-F238E27FC236}">
                        <a16:creationId xmlns:a16="http://schemas.microsoft.com/office/drawing/2014/main" id="{A1183D11-8FC5-0401-0349-3F9F52B42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40" name="Rectangle 19">
                      <a:extLst>
                        <a:ext uri="{FF2B5EF4-FFF2-40B4-BE49-F238E27FC236}">
                          <a16:creationId xmlns:a16="http://schemas.microsoft.com/office/drawing/2014/main" id="{7D5FE0A1-5BE8-EE0F-E0F8-60E8AF47E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20">
                      <a:extLst>
                        <a:ext uri="{FF2B5EF4-FFF2-40B4-BE49-F238E27FC236}">
                          <a16:creationId xmlns:a16="http://schemas.microsoft.com/office/drawing/2014/main" id="{B93D7CC8-44E2-102D-1844-ABDA31A44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34" name="Rectangle 21">
                  <a:extLst>
                    <a:ext uri="{FF2B5EF4-FFF2-40B4-BE49-F238E27FC236}">
                      <a16:creationId xmlns:a16="http://schemas.microsoft.com/office/drawing/2014/main" id="{B47FD0F0-E5FA-236D-1F0F-EE3DF1035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130AF4C-9725-1858-3A40-AA489D6B1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46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9615</TotalTime>
  <Words>1115</Words>
  <Application>Microsoft Office PowerPoint</Application>
  <PresentationFormat>On-screen Show (4:3)</PresentationFormat>
  <Paragraphs>141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Calibri</vt:lpstr>
      <vt:lpstr>Cambria Math</vt:lpstr>
      <vt:lpstr>Cmr10</vt:lpstr>
      <vt:lpstr>CommercialScript BT</vt:lpstr>
      <vt:lpstr>Script MT Bold</vt:lpstr>
      <vt:lpstr>Symbol</vt:lpstr>
      <vt:lpstr>Tempus Sans ITC</vt:lpstr>
      <vt:lpstr>Times New Roman</vt:lpstr>
      <vt:lpstr>Times-Italic</vt:lpstr>
      <vt:lpstr>TimesNewRomanPSMT</vt:lpstr>
      <vt:lpstr>Times-Roman</vt:lpstr>
      <vt:lpstr>Blank Presentation</vt:lpstr>
      <vt:lpstr>Generalized Mathematical Models for Fluid Dynamic Systems</vt:lpstr>
      <vt:lpstr>Thermodynamic View of  Fluid Systems</vt:lpstr>
      <vt:lpstr>Rate Equations for Laws of Nature :  Control Mass (Closed System)</vt:lpstr>
      <vt:lpstr>Tools for Comprehensive Description of CVs</vt:lpstr>
      <vt:lpstr>Actions on Fluid Parcel across A Fluid Flow System </vt:lpstr>
      <vt:lpstr>PowerPoint Presentation</vt:lpstr>
      <vt:lpstr>Reynolds Descriptions a Fluid Flow Device</vt:lpstr>
      <vt:lpstr>Reynolds Thinking about a Flow System</vt:lpstr>
      <vt:lpstr>Reynolds Description of A Control Volume</vt:lpstr>
      <vt:lpstr>PowerPoint Presentation</vt:lpstr>
      <vt:lpstr>Deformation of a differential volume at different instant of time</vt:lpstr>
      <vt:lpstr>Reynolds  View: Every Control Volume is A Heart </vt:lpstr>
      <vt:lpstr>Reynolds  View: Every Control Volume is A Heart </vt:lpstr>
      <vt:lpstr>Reynolds  View: Every Control Volume is A Heart </vt:lpstr>
      <vt:lpstr>Revisit to The Field Variable</vt:lpstr>
      <vt:lpstr>Change in Field quantity of A Control Volume </vt:lpstr>
      <vt:lpstr>Need for A Generalized Leibniz Integral Rule </vt:lpstr>
      <vt:lpstr>Deformation of a differential volume at different instant of time</vt:lpstr>
      <vt:lpstr>The Fundamental Reynolds Analogy (Algorithm)</vt:lpstr>
      <vt:lpstr>PowerPoint Presentation</vt:lpstr>
      <vt:lpstr>PowerPoint Presentation</vt:lpstr>
      <vt:lpstr>PowerPoint Presentation</vt:lpstr>
      <vt:lpstr>Engineering Mathematics of Reynolds Transport Theorem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699</cp:revision>
  <cp:lastPrinted>2002-07-26T02:11:33Z</cp:lastPrinted>
  <dcterms:created xsi:type="dcterms:W3CDTF">2002-07-26T01:39:54Z</dcterms:created>
  <dcterms:modified xsi:type="dcterms:W3CDTF">2025-09-09T00:10:14Z</dcterms:modified>
</cp:coreProperties>
</file>