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789" r:id="rId2"/>
    <p:sldId id="790" r:id="rId3"/>
    <p:sldId id="743" r:id="rId4"/>
    <p:sldId id="755" r:id="rId5"/>
    <p:sldId id="765" r:id="rId6"/>
    <p:sldId id="756" r:id="rId7"/>
    <p:sldId id="758" r:id="rId8"/>
    <p:sldId id="757" r:id="rId9"/>
    <p:sldId id="759" r:id="rId10"/>
    <p:sldId id="781" r:id="rId11"/>
    <p:sldId id="782" r:id="rId12"/>
    <p:sldId id="783" r:id="rId13"/>
    <p:sldId id="762" r:id="rId14"/>
    <p:sldId id="763" r:id="rId15"/>
    <p:sldId id="768" r:id="rId16"/>
    <p:sldId id="769" r:id="rId17"/>
    <p:sldId id="770" r:id="rId18"/>
    <p:sldId id="771" r:id="rId19"/>
    <p:sldId id="772" r:id="rId20"/>
    <p:sldId id="773" r:id="rId21"/>
    <p:sldId id="774" r:id="rId22"/>
    <p:sldId id="784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0066"/>
    <a:srgbClr val="FFCC00"/>
    <a:srgbClr val="0DCFE3"/>
    <a:srgbClr val="FF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221" autoAdjust="0"/>
    <p:restoredTop sz="93969" autoAdjust="0"/>
  </p:normalViewPr>
  <p:slideViewPr>
    <p:cSldViewPr>
      <p:cViewPr varScale="1">
        <p:scale>
          <a:sx n="69" d="100"/>
          <a:sy n="69" d="100"/>
        </p:scale>
        <p:origin x="14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3:34:49.3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6423 2366 1309 0,'0'5'1'0,"2"3"3"0,-2-4-4 0,1 2 4 0,2 0-3 0,-1 1 3 0,-2 0-4 0,0 2-3 16,0-1 3-16,-3-2 2 0,5 4 1 0,-2 0 0 0,0 0-3 0,-1 2 0 0,-2-5 1 0,3 3 8 0,-1-1-13 0,1 1 1 0,1 2-5 0,-2-1 13 0,-2-2-4 0,1 1 3 0,0 1-3 0,2-3 0 0,-1 3 1 0,-3-1-10 0,0-1 6 0,-1 2 0 0,2-2 4 0,2-2 11 0,1 2-12 0,-3-1-17 0,3 2 23 0,-2 0-12 0,2 0 18 0,-1-1-8 0,1 0-8 0,0 1 6 0,0-1-8 0,1 3-5 0,1-2 17 0,0 1-15 0,-1-1 16 0,3 2-5 0,0-1-1 0,0 0 3 0,1-1-4 0,-4 0-2 16,4 5 2-16,-3-5-1 0,1 3 2 0,0-1 1 0,-3-4-2 15,3 2 3-15,0-1-4 0,1-1-4 0,-1 6 8 16,-1 0 0-16,-1-2 5 0,1 2-8 0,-2-2-2 16,1-2-5-16,0 2 3 0,1-1 1 0,-1 3 2 15,3-1-4-15,-4 0 4 0,0 0 5 0,0 0-6 16,-4 0 7-16,3 1-8 0,1 2 2 0,0-1 0 0,2-1-1 15,-2 1 1-15,0-1 2 0,2 0-2 0,-2-1 0 16,1 1-4-16,0-1-4 0,1-2 11 0,-1 2 2 16,5 0 2-16,0-3-10 0,-3 3 6 0,3 0-6 15,-1-2 8-15,0 3 5 0,1-1-14 0,-1 0-1 16,-2 1-3-16,1-1 8 0,-2-1 2 0,1 0 3 0,1 1-5 16,0-2-9-16,0 2 11 0,0 0-1 15,-2-5 6-15,-2 1 2 0,-1-3-10 0,0 2 2 0,1 2-4 16,0-4 5-16,-1 1 0 0,-2-1-5 0,3-2 3 15,0 1 4-15,-3-1-1 0,3 0 3 0,-2-1-6 16,-4-2-10-16,2 1 8 0,4 1-17 0,-6-3 9 0,6 0-49 16,0 0-36-16,0 0-9 0,0 0-10 0,0 0-22 0,-1 0 10 15,-1 0-2-15,2 0 6 0,0 0 33 0,0 0 54 16,0 0 10-16,0 0 8 0,0 0 9 0,0 0 16 16,0 0 0-16,0 0 8 0,0 0 14 0,0 0 20 15,0 0 7-15,0 0 0 0,0 0-11 0,0 0 11 16,0 0-11-16,0 0 14 0,0 0 11 0,0 0 2 15,0 0 10-15,0 0-9 0,0 0-17 16,0 0-19-16,0 0-3 0,0 0-1 0,0 0-5 16,0 0-22-16,0 0 1 0,-1 0-7 0,0 0-2 0,0 0 7 15,0 0-9-15,0 0 9 0,1 0-4 0,-1 0-60 16,-1 0-50-16,1 0-11 0,0 0-165 0</inkml:trace>
  <inkml:trace contextRef="#ctx0" brushRef="#br0" timeOffset="2367.02">6394 2499 384 0,'-2'-13'32'0,"-1"3"82"0,0 2-76 0,1 3 9 0,-2 3 1 0,3-2 1 0,0 1-3 0,1 3-24 0,0 0 0 0,0 0-13 0,0 0-24 0,0 0 18 0,0 0-10 0,0 0 12 0,0 1-3 0,0 0-2 16,0 0 7-16,0 0-8 0,0 0-11 16,0 0 17-16,0 0-13 0,0 0 15 0,0 0-3 15,0 0-3-15,2 19 10 0,-3-17-12 0,1-3-19 0,0 0 35 0,0 0-12 16,0 0 23-16,0 0 7 0,0 1-4 15,0 0 5-15,0 0-8 0,0 0-18 0,0 0 12 0,5 16-9 0,-3-8 11 16,-1-4-6-16,3 5-8 0,-3-4 0 0,1-1-3 0,1 3-3 0,0-1 9 16,-1 1-9-1,4 2 9-15,-5 2 3 0,2-3-15 16,4 3 10-16,-5-2-13 0,2 1-6 0,-2 0 16 0,-1 2-13 16,4 1 14-16,-2 0-1 0,2 1-7 0,-4-2 12 15,1 4-12-15,4-3-12 0,-6 0 20 0,1 2-17 0,1-1 19 16,-3 0-11-16,2 1 7 0,-1-1 0 15,0-1 1-15,1 3-12 0,-1 0 8 0,3 4-9 16,-3-1 9-16,0-1 1 0,0 1-1 0,-2-4 11 0,2 4-13 16,0-1-15-16,0 0 22 0,-1 0-18 0,0 0 21 15,-2 1-7-15,2 1-3 0,1 0 8 0,-3 1-9 16,3-1-7-16,-1 0 18 0,0 0-7 16,2-2 12-16,-2 3-7 0,1-1 1 0,1 0 1 0,-1-1-1 15,2-1-20-15,0-1 22 0,-1 5-15 0,1 0 19 16,-1-1-9-16,1 2-5 0,-2-2 8 0,3-1-9 15,0-1-8-15,1 0 14 0,-3 0-6 0,3 3 10 16,-5 0-6-16,2-1-1 0,4 1 2 0,-4-3-3 16,-2-1-17-16,2 0 21 0,-3-1-16 0,2 3 20 15,6 0-6-15,-6 2-6 0,4 0 8 0,-2-2-8 16,-1 0 1-16,5-1 1 0,1-1-8 0,-4-1 7 0,5 2 6 16,-9-4-3-16,-2 3 5 0,3 0-7 0,-1 2-8 15,5 0 9-15,-2-1-4 0,2 2 5 0,-2-3 5 16,-2 0-7-16,0-3 8 0,3 4-8 0,-4 1-5 0,2-2 10 15,2 2-7-15,-3-6 8 0,1 1-6 16,3 4-1-16,-2-3 7 0,1 4-5 0,-3-2 6 0,0-3-8 16,2 1-7-16,-2-1 4 0,3 0 13 0,-2 0-10 15,0 2 7-15,3 0-10 0,-3 1 2 0,3 1 2 16,-2-2-3-16,0-1 3 0,0 0 3 0,-2 0-4 16,0 0 7-16,0 2-7 0,2-2 0 0,-2 0 2 15,2 1-4-15,0-1 5 0,-2 1-4 0,0 0 5 16,-1 1-3-16,-3-2 5 0,3 3-12 0,2-1 7 15,-5-2-6-15,3 1 7 0,1-1 5 0,-4 0-5 0,-2-2 9 16,5 2-10-16,0 1-16 0,0 0 22 0,7 2-18 16,-8-4 21-16,0 1 2 0,2-1-15 0,-4-1 13 15,-1 2-16-15,5-1-1 0,-3-1 13 0,-2 2-13 16,5-2 13-16,-3 2 2 0,1 0-7 0,1 1 10 0,0 1-12 16,-3 0-10-16,3-1 20 0,-3 1-14 15,-1-4 17-15,2 2-2 0,5 0-9 0,-1 0 7 0,-1 2-8 16,3-1 5-16,-8 1-4 0,5-1-5 0,0 1 1 15,1 0 7-15,-1-2-3 0,0 4 6 0,4-2-7 16,-7-3-1-16,6 4 4 0,-3-1-4 0,-3-2 5 0,7 3 5 16,0-1-9-16,-4-1 5 0,5 4-9 0,-5 1-8 15,0-2 15-15,1 1-5 0,-1 0 8 0,0 0 1 16,0-1-6-16,0 0 2 0,1 2-4 16,-2 2-15-16,1-1 22 0,1 1-3 0,-1-1 11 0,3 1-13 0,-1-1 0 15,-2-3-3-15,-2 1 4 0,7 3-1 0,-5-1 0 16,2 4 3-16,2-2-1 0,-8-1 0 0,7 0-5 15,-1-2-2-15,0 1 0 0,0-1 6 16,0 0-1-16,2 2 2 0,-1-1-2 0,1 3 10 16,-1-2-10-16,-2-1 2 0,2 0-4 0,1 2 2 15,0-4 0-15,-3 2-5 0,2 0 2 0,0 0 3 0,-2 0-4 16,2 0 8-16,1 1-7 0,-3 0 10 0,3-1-7 16,-4 2-2-16,3-2-2 0,1 3 2 0,1 0 5 15,-2-2 3-15,0 2-1 0,0-2-6 0,-3-2-1 0,3 0-2 16,-3 4 3-16,2 0 6 0,2 2-8 15,-4-3 9-15,3 1-10 0,-3-2 3 0,-1-1 2 0,7 5-6 0,-4-4 6 16,-1 1 7-16,0 0-11 16,-3 2 9-16,3-1-11 0,0-1-3 0,2 1 14 0,-2-1-2 15,0-2 7-15,0 2-11 0,-1 1-2 0,0-3-6 0,-2 3 4 16,-2 1-11-16,2-1 24 0,1 2-12 0,0-2 16 0,1 0-11 16,-3 1-2-16,1-1 5 0,-1 2-5 15,2-1 5-15,-1-2-5 0,0-1 4 0,1 1-4 0,0 1 1 16,0 1-1-16,-3-2-4 0,2 3 1 0,-5-4-14 0,3 1 22 15,4 4-9 1,-6-4 13-16,3 3-7 0,0 0-2 0,-3 1 5 16,6 1-5-16,-2-1-6 0,-2 0 9 0,3-2-13 15,-7-1 13-15,7 2 1 0,-5 0-6 0,1 1 9 0,0 0-10 16,0 1 1-16,2-1 5 0,-2-1-6 0,4 4 4 16,-1-3 5-16,-1 1-9 0,2 1 9 0,0-1-10 15,-5 0 10-15,0-4-7 0,2 3-5 0,1-1 1 16,1 1 8-16,0 2-3 0,-4 0 5 0,0-1-7 15,5 1 3-15,-3 1-1 0,4-2 0 0,-3 0-3 0,0 2 1 16,1-2 2-16,-3 1 6 0,5-2-4 0,-1-1-8 0,-1-1 9 0,2 2-9 16,0 0 10-16,0 1 0 0,0 1-4 0,2-2 6 15,-2-1-7 1,-3 1 0-16,3 1 4 0,-3-1 0 0,4 1 1 0,1-2-4 0,-3 0-1 0,6 2 0 16,-5-2-2-16,0 2 6 0,1-1-3 15,-1-1-1-15,0 2 0 0,3 1 3 16,-3-3-2-16,1 1 3 0,1 1-3 0,0-2-19 0,1 3 25 15,-2-1-11-15,5-2 16 0,-5-1-2 0,4 2-9 0,-2-1 3 16,-1 1-6-16,0 2-7 0,-1 0 15 16,1-1-10-16,0-1 12 0,2 0-7 0,-4 0-1 15,8 3 2-15,-10-1-2 0,0-2-13 0,6 3 20 0,-4-4-9 0,1 2 13 16,0 1-1-16,-2-1-12 16,1 2 9-16,0 2-12 0,1-1-2 0,-1-1 9 0,0 2-1 0,0 0 5 0,-4-1-1 0,3 1-4 15,-1-2 2-15,-1-1-2 0,3 5 0 0,0-3 1 16,0 4-9-16,0-1 8 15,5-3 3-15,-4 3-5 0,2-1 7 0,-4 1-9 16,-6 0-4-16,6-1 10 0,0 2-5 16,-1-1 7-16,1 3 0 0,0 0-5 0,1 0 9 15,-2 1-8-15,3-2 2 0,-4 1-1 0,-5-1-5 16,5 3 4-16,-2-1-3 0,2 3 8 0,-1-1-2 16,2 0 5-16,-5 2-12 0,3-3 11 0,0 2-7 15,0-2 10-15,3 1-9 0,-2-1 1 0,2 1 0 16,-2-1-1-16,0 0-15 0,2 0 20 0,-2-1-14 0,0 2 16 15,-2-3-4-15,2 2-4 0,0-2 7 0,0 0-8 16,1 3 6-16,1-1-6 0,-1-2-6 0,2-1 1 16,-1-2 9-16,-2 0-3 0,1 3 10 0,1 0-11 15,-1 0-11-15,-1 1 18 0,3-2-7 0,-1 1 13 16,1 0-7-16,0-3-6 0,0 0 1 0,0-3-3 16,-1 1 7-16,1 1-4 0,1-4-2 0,-1 1 0 0,4 0 7 15,-3 30 16-15,2-61-44 0,1 59 42 16,-3-32-17-16,2 0-10 0,-1-3 18 0,-1-1-3 15,2 1-4-15,1 2 4 0,-1-4-7 0,-2-2-12 0,-1-1 17 16,0-2-13-16,0 4 15 0,1-1-2 0,-1-1-4 16,3 0 14-16,-2-4-15 0,-2 1-11 0,1 0 19 15,-4-3-14-15,1 1 16 0,5 1-7 0,-4-3-1 16,2 0 11-16,2-1-9 0,-2-2 6 0,0 0 11 16,-2-1 8-16,2 1 1 0,0-3 10 0,-1-1-18 15,0 1-8-15,0-2 2 0,0 0-3 0,0-1-3 16,1 0 2-16,0-2-2 0,-1 0 3 0,-2 1-13 15,3 2 5-15,0-3-6 0,-2 1 11 0,2-1-13 16,0-3 1-16,0 0-4 0,0 0 6 0,0 0-16 16,0 1-24-16,0 0 3 0,-1 0-70 0,0 0-38 15,-15 7-51-15,10-8 1 0,2 0-164 0</inkml:trace>
  <inkml:trace contextRef="#ctx0" brushRef="#br0" timeOffset="15215.52">6854 9333 294 0,'0'-3'97'16,"0"1"-20"-16,0 2-34 0,0 0 3 0,0 0-3 0,0 0-21 0,0 0 11 0,0-1-17 0,0 0-10 0,0 1 13 0,1 0-9 0,0 0 13 0,0 0 0 0,0 0 6 15,-1 0 4-15,2-1-2 0,-2 1-4 0,0 0 1 16,1 0-5-16,9-8 5 0,-7 8 1 0,-3 0 8 16,0 0 3-16,0 0-1 0,0 0-11 0,0 0-3 15,0 0-7-15,0 0 4 0,0 0-8 0,0 0-1 16,0 0 0-16,0 0-3 0,0 1-14 0,0 0 27 0,0 0-7 15,0 0 16-15,0 0-13 0,8 24-2 16,-4-18 4-16,0 1-2 0,-4 1 1 0,3-1-6 16,-2 4-3-16,-2-4 2 0,1 4 0 0,0 1-5 0,0-1 6 15,0 2-5-15,0-3 5 0,1 6-9 0,1 0-5 16,1 0 2-16,0 1-3 0,2-3 3 0,-4 1 5 0,2 1-1 16,-3-2-1-16,-1-1-4 0,1-1-7 0,0-1 5 15,0 0 4-15,1-1 0 0,-1-1 10 0,0 0-9 0,1-3-11 16,0-1 9-16,0 0-10 0,-2-2 10 0,1 0-5 15,0-2-9-15,0 0-9 16,3-2-3-16,-3 0-42 0,0 0-20 0,0 0-38 0,2-2 9 0,0-1-81 0,0-1-130 16</inkml:trace>
  <inkml:trace contextRef="#ctx0" brushRef="#br0" timeOffset="16323.83">6808 9343 305 0,'-4'-5'90'0,"0"0"-63"0,2 2-29 0,-1 0 8 0,3 3 7 0,0 0-8 0,0 0 6 0,0-1-8 0,0 0 5 0,0 0-7 0,0 0-3 0,0 0-2 0,0 0 0 0,0 0 19 0,0 0 17 15,0 0-4-15,0 0 16 0,0 0 18 0,0 0-3 0,0 0 11 16,0 0 10-16,0 0-17 0,1-1 7 0,0 0-11 16,0 0-19-16,0 0-4 0,0 0-16 0,0 1 12 15,1 0-14-15,-1 0-9 0,-1-1 4 0,2 1-8 16,0 0-10-16,30-23 13 0,-26 24-17 0,0-2 17 15,2 1-4 1,1 0-2-16,-1-1 8 0,2 1-10 0,0-1-13 0,-2 1 17 0,3 0-9 0,-1-1 12 0,1 2-3 16,-3-2 1-16,-2-1 6 0,2 2-7 0,1 0-11 15,-4-1 12-15,7 0-5 0,-9 1 8 0,2 0-4 0,6 1-3 16,-6 0 1-16,3 0-2 0,-5 0-12 16,3 0 19-1,1 2-10-15,1 0 13 0,-3-1-3 0,-1 1-7 16,-1 1 10-16,-1 0-10 0,1 2-5 0,-3-1 15 0,0 1-8 0,-1-1 13 0,1 2-5 0,-2 1-2 31,2-1-2-31,0 0-2 0,-3 0-16 0,1 1 22 16,-6 0-7-16,4 1 12 0,-1 1-9 0,-1-2 4 15,3 1 0-15,-5-2-2 0,0 2-17 0,2 2 15 16,-2-2-4-16,6 3 11 0,-4-4-6 0,-1-1-7 16,3 1 5-16,-4-2-5 0,-3 2 0 0,6-2 4 0,-2 2-10 15,3 0 10-15,4-1 5 0,-4-2-9 0,-2-1 11 16,2-2-12-16,-1 0-2 0,5 2 14 0,1 2-13 15,-1-5 14-15,0 0 1 0,0 0-4 0,0 0 14 16,0 0-14-16,0 0-15 0,1 0 16 0,0 0-10 0,15-5 13 16,-6 5-11-16,-6 0 3 0,4-2-5 0,-3 0 1 15,-5 0-13-15,8 1 12 0,-3 0-9 0,4 4 10 16,0-3-1-16,-3 0-4 0,1 1 5 0,0-2-7 16,3 2-7-16,-2 0 14 0,-2 0-3 0,1 2 8 15,-6-3 2-15,6-1-11 0,-3 1 3 0,2-1-7 0,2 1-5 16,0 1 16-16,0-1-9 0,-3 1 11 0,-2-1-2 15,1 2-4-15,1 0 2 0,0 0-4 0,0 0-2 0,1 2 4 16,-2 0-2-16,-1 0 4 16,-2 2 7-16,0-3-11 0,0 2 4 0,-1-2-6 0,1 0 4 0,-1 1-1 15,0 0 0-15,0 1-1 0,0-1 4 0,0 4-2 16,-3-3 2-16,2 2-2 0,-4-1-8 0,3-1 17 16,2 2-2-16,-6-4 8 0,4 3-7 0,-5-2-6 15,3 2 2-15,1 0-3 0,-2-1 1 0,1 0 9 16,1-1-7-16,-3 3 7 0,-1-2-5 0,-1 2-2 15,0 0 2-15,-3-2-3 0,-1-1-8 0,4 0 11 16,0 1-10-16,3-2 10 0,2 2 5 0,-3-2-11 0,-5-1 11 16,2 1-13-16,-2-1 0 0,5 0 4 0,3 1-7 15,2 0 6-15,-5-1 1 0,0 0-1 16,2-1 2-16,-4 0-3 0,2 0-5 0,0 0 6 0,1 1 3 0,-3 0 2 16,0-2-2-16,4 1-4 0,-1-1 0 0,-3 0-2 15,3 0-11-15,-3-1 16 0,4 0-16 0,0 1 16 16,0 0-7-16,1 0-26 0,3 0-9 0,0 0-11 15,0 0-50-15,-1 0-12 0,0 0-46 0,0 0 11 16,0 0-106-16</inkml:trace>
  <inkml:trace contextRef="#ctx0" brushRef="#br0" timeOffset="24992.73">8596 8431 153 0,'0'0'2'0,"0"0"-71"0,0 0 111 0,0 0 8 0,0 0-9 0,0 0 9 0,0 0-6 0,0 0-19 0,0 0 10 0,0 0-16 0,0 0-15 0,0 0 16 32,0 0-13-32,0 0 15 0,0 0-3 0,0-2-3 0,0 1 7 0,0 0-7 0,0 1-15 0,0-1 25 31,0 0-15-31,0 0 19 0,0 0-10 0,0 0 18 15,0 0-3-15,0 0 6 0,0 0-23 0,0 0 13 16,0 0-10-16,0-1 12 0,0 0-8 0,0 0-6 16,10-30 3-16,-10 32-6 0,0 0-8 0,6-13 8 0,-3 7-6 15,2-1 8-15,3 0 10 0,0-1-8 0,1-2 12 16,3 0-13-16,-6-3 0 0,1-1 9 0,5-1-14 16,0-1 13-16,1 3-10 0,2-2-5 0,-1-1 8 15,-2 1-10-15,4 0-16 0,1-1 9 0,2 3-10 0,4-2 12 16,-2 2-6-16,1 2 1 0,-2-1 2 0,-4 4-1 15,1 2-12-15,0-1 12 0,0 3-1 0,-2 2 5 16,1-1-5-16,-2 2-3 0,-3-2-1 0,-1-1 0 16,1 1 4-16,-2 2-2 0,-1 1-4 0,1-1 3 15,-2 0 6-15,2 0-8 0,0 0 10 0,-1-1-11 16,3 2 1-16,-5-1 11 0,4 1-13 0,-2-1 13 16,-2 0 0-16,2-1-3 0,-3 0 11 0,-1 1-12 0,4-1-13 15,-1 2 17-15,-4-1-13 0,-3 1 16 16,1-3-4-16,-1 3-5 0,0 0 7 0,0 0-7 0,0 0-7 0,0 0 18 15,0 0-13-15,0 0 14 0,0 0-8 0,0 0-5 16,0 0 6-16,0 0-6 0,0 0-2 0,0 0 2 16,0 0-3-16,0 0 2 0,0 0-1 0,-1 0-20 15,0 0-5-15,0 0-9 0,0 0-39 0,-19 2-32 16,13 2-45-16,3-1 6 0,0 0-112 0</inkml:trace>
  <inkml:trace contextRef="#ctx0" brushRef="#br0" timeOffset="25879.49">8563 8213 168 0,'-1'-5'62'0,"1"0"-12"0,0 2-30 0,0 0 26 0,0 3-1 0,0 0-20 0,0 0 6 0,5-10-14 0,-2 8-17 0,1-4 9 16,0 3-13-16,-1 1 14 0,3-2-6 0,-3 3-1 16,-1 1 9-16,1-2-8 0,-3 1-5 0,0 1 24 15,0 0-15-15,0 0 21 0,0 0-1 0,0 0-10 0,0 0 17 0,0 0-18 16,0 0-15-16,0 0 23 0,0 0-23 16,0 0 27-16,1 0-9 0,0 1-13 0,-1 0 9 15,8 17-14-15,-9-14-6 0,1 0 10 0,-1 3-8 0,-3-2 10 16,1 3-1-16,1-1-7 0,-3 1 8 0,3 1-8 15,-2 2 2-15,0 1 2 0,1 0-8 0,-2 0 6 16,1-2 13-16,-1 2-14 16,1 0 15-16,0 0-18 0,-3 0 0 0,1 0 10 0,2-1-9 0,-3 0 11 0,1 1-1 15,1-1-3-15,-1 0 13 0,1-1-12 0,2 0-7 0,-3-2 12 16,3 0-13-16,0-1 13 16,0-1 3-16,1-1-14 0,-1-2 10 15,2 0-13-15,0 1 0 0,1-4 9 0,0 0-8 0,0 0 9 16,0 0-3-16,0 0-4 0,1 0 3 15,0 0-4-15,20 2-4 0,-14-5 4 0,1 0 0 16,-2-1 1-16,5-1-5 0,-1 1 5 0,3 1 0 0,-3-1 2 16,1-1-9-16,1 2 7 0,-2 0-8 0,3 1 7 0,-2-2 0 0,0 2-3 0,0-2 4 15,0 1-5-15,5 2-18 0,-7-2 22 0,3 2-16 16,2-1 20-16,-7 0 3 0,6 2-13 0,-2-2 10 16,0 0-14-16,0 2-1 0,1 0 10 15,-2 0-14-15,-2 0 14 16,0-1 3-16,-5 0-6 0,1 1 16 0,-1 1-15 0,2 0 3 0,0 0 6 0,-5-1-16 0,0 0 12 15,0 0-9-15,0 0 12 0,0 0 4 16,0 0-2-16,0 0-18 0,0 0 19 0,0 0-11 0,0 0 15 16,0 0-3-1,0 0-6-15,0 0 7 0,0 0-9 0,-10 5-2 0,3-6 10 16,2-1-9-16,-2 1 8 0,-1-1-9 0,5 0 7 0,-3 1 5 0,1-2-3 0,6 1-12 16,-5-1 9-16,-1-1-8 0,-4-1 10 0,-1 0 3 15,4-1-5-15,-2 1 6 0,4 1-6 0,-2-3 2 16,-8 0-2-1,7-2-4-15,-5-1 2 0,1-2 13 0,3-1-15 0,-3 1 12 0,1-2-15 0,0 1-8 0,2 1 13 16,-2-1-11-16,2 1 12 16,0 1-2-16,-2 3-7 15,3 0 1-15,-1 1-7 0,2 3-18 0,3 2 12 16,-2 0-23-16,5 2 11 0,0 0-65 0,-4 6-47 16,4 1-61-16</inkml:trace>
  <inkml:trace contextRef="#ctx0" brushRef="#br0" timeOffset="27259.45">9342 7794 243 0,'-2'-4'-33'0,"-1"-3"33"0,1-1 65 0,2 5-8 0,0 3-14 0,0 0-23 16,0 0-11-16,0-1 1 0,0 0 3 0,0 0 0 15,0 0 4-15,0 0-4 16,0 0-8-16,0 0 19 15,0-2-6-15,0 1 11 0,0 0 6 0,0 0-10 0,1 0 4 0,0 0-9 0,0 0-19 0,0 0 24 16,0 1-19-16,1 0 22 0,-1 0-18 0,-1 0-6 16,1 0 6-16,0 0-7 0,0 0-11 0,0 0 13 15,0 0-10 1,1 0 12-16,-1 1 3 0,-1 0-5 0,1 0 12 0,0 0-10 0,8 8 0 0,-8-2 9 31,0 3-11-31,0 2 10 0,-1-1-15 0,1 1 10 16,-1 2 2-16,0 0 0 0,0-1-12 0,0 3 10 15,0 0-9-15,0 1 9 0,0 0-1 0,2-1-6 16,-2 0 9-16,0-1-9 0,1 1-2 0,0 0 7 16,0 0-8-16,0 1 7 0,1-3-5 15,1 0 4-15,-2-2 5 0,1-2-3 0,-1 1-10 16,0-5 15-16,2 2-11 0,-2-2 14 0,2 0-4 16,1-2 0-16,-3-2 6 0,2-1-5 15,1-1-14-15,-1-1 18 0,2 0-12 0,-2-1 16 16,2-1-4-16,-2-1-14 0,2-2 9 0,-2-3-11 15,0 2-3-15,1-3 13 0,-1 1-16 0,1-3 14 16,-1 1-5-16,1 1-3 0,-1 0 7 0,1 1-8 16,-1 0-9-16,-2 3 9 0,0 1-5 0,0 2 6 15,-1 4 0-15,0 0 4 0,0 0 3 0,0 0-3 16,0 0-12-16,0 0 9 0,8 7-13 0,-6-1 11 16,1 2 3-16,-2-1-3 0,1 0 17 0,-1 0-15 15,3 1-3-15,-1 0 7 0,3 1-11 0,2-1 12 16,-4-1-4-16,2 1 5 0,0-1 1 0,2 0-1 15,0 1-18-15,2-1 19 0,1-2-8 0,-4-1 15 16,2-2-6-16,-4-2-3 0,3 0 4 16,0 0-4-16,0 0-12 0,2-1 11 15,-1-1-11-15,-3-3 13 0,-3-2 4 0,2 0-11 0,0-2 11 16,1-1-12-16,1-2 1 0,-3 0 11 0,-5-1-12 16,4-1 11-16,-3 0-5 0,0-1 0 0,2 1 13 15,-2 0-8-15,-1 2 8 0,-3-1-14 0,0 1-3 16,-4-1-1-16,2-2 11 0,-1 3-5 15,-1-1 3-15,4 4-6 0,-1-2-14 0,2 4 10 16,-1 3-10-16,2 2 11 0,2 2 0 0,0 0-7 16,0 0 4-16,0 0-8 0,0 0 0 0,-10 2-1 15,4 1-8-15,3 1 3 0,-1-1-3 0,3 3-25 16,6-2-5-16,-1 1-14 0,-4 1-45 16,5-1-47-16,-3 0-83 0</inkml:trace>
  <inkml:trace contextRef="#ctx0" brushRef="#br0" timeOffset="28877.69">9834 7903 97 0,'0'0'1'0,"0"0"12"0,0 0-5 0,0 0 10 0,0-1 10 0,2 0-2 0,-1 0 22 0,-1 0-15 0,1 0-1 0,0-1 28 0,0 0-18 0,0 0 26 0,6-30-2 0,-7 32 3 16,0 0-1-16,0-1 0 16,-3-18-31-16,3 14-2 0,-3 0-14 0,2 1 9 15,0 1-16-15,0-1-10 0,0 1 0 0,0 0-3 16,1 3-1-16,0 0 1 15,0 0-4-15,0 0 2 0,0 0-8 0,0 0 4 0,0 0 7 0,0 0-3 16,-1 1-7-16,-1 0 15 0,0 0-11 0,1 0 13 16,0 0-4-16,0 0 4 0,0 1 7 0,-23 26-4 15,20-22 3-15,2 1 11 0,0 1-12 0,1 0 13 16,-2 1-5-16,3 1-10 0,-1 0 10 16,1-1-13-16,0 0-9 0,1 0 15 0,2 1-15 0,-1 0 15 15,1-1-5-15,1 0-1 0,1-2 11 0,-1-1-8 16,2-1 6-16,-3-3-3 0,3 0-5 0,-2-2 3 15,3 0-2-15,0-1 3 0,0-4 1 0,1 2-2 16,1-2-17-16,-1-1 11 0,0 0-7 0,0-1 10 16,-1-2-8-16,-2 0-1 0,0 0 1 0,0-2-1 15,0 1-1-15,0 0 1 16,-1 1-5-16,-1 1 4 0,-1 0-1 0,-1 2 1 0,-1 0 3 0,0 3-3 16,0 3-9-16,0 0 11 0,0 0-9 15,0 0 9-15,0 0-2 0,0 0 0 0,0 1 1 16,0 0-3-16,0 18-8 0,0-12 19 0,1 0-8 15,1 0 12-15,3 0-5 0,-5-1 0 0,3-1 3 16,2 0-4-16,0 0-13 0,0 0 17 16,1 0-9-16,-5-2 13 0,4 0-8 0,0-1 1 0,0-1 3 15,4 1-3-15,-4-2-1 0,3 0-4 16,0-2-3-16,3-1 1 0,-2 0 8 0,0-2-10 16,-1-2 8-16,-1 1-9 15,-3-2 2-15,2 0 4 0,1-1-5 0,-2-3 5 16,2 1-1-16,-4-3-3 0,0-3 6 0,3 0-6 15,-4 0 6-15,1-1-10 16,0-1 2-16,-6 0-3 0,2 1 12 0,1 1-10 16,-2 1 3-16,-3-3-6 0,0 0-3 0,-1 0 12 15,0 3-11-15,2 2 12 0,-3 0 2 0,1-1-6 16,2-1 6-16,-2 1-6 0,5-1 13 0,-2 2-17 16,2 2 4-16,-2 0-12 0,1 2 8 0,2 4 4 15,0-1 3-15,2 1-2 0,-2 0-12 0,0 1 16 16,2 2-10-16,-2 3 12 0,0 0-5 0,0 0-6 15,0 0 6-15,0 0-7 0,0 0-13 0,0 0 17 16,0 0-12-16,0 0 15 0,0 0 5 0,0 0-11 16,0 0 6-16,0 1-9 0,1 0-2 0,0 0 10 15,1 0-7-15,-1 0 9 0,11 23-4 0,-9-17-5 16,-2 1 3-16,-1 2-5 0,3 1 7 16,-1 1 1-16,0 1 0 0,1 0 0 15,-1 1 6-15,-1-1-8 0,3 2 6 0,-2-1-7 16,-1 0-2-16,3 1 6 0,-1-1-4 0,3 4 5 15,-2-1-2-15,0-2-1 0,-2 0 5 0,4 2-4 16,0 1-4-16,-1 0 7 0,4 0-12 0,-4-6 11 16,-2 0 8-16,2-1-12 0,-3-4 12 0,4 3-15 15,0 0-1-15,-2-5 13 0,3 1-4 0,-3-2 9 16,0-1-7-16,1 0-1 0,1 1 4 0,-1-3-3 16,-1 0 0-16,0-1 2 0,4 0-5 0,-4-1 8 15,2-1 6-15,1 0-11 0,-2-1 3 16,2-1-7-16,0-1-7 0,0-1 14 0,0-1-4 0,-3-2 8 15,2 0-4-15,1 1-6 0,0-2 7 0,-2 0-6 16,1 0 2-16,0-1-5 0,0 1-5 0,-2 0 2 16,2 0 8-16,-5-3 1 0,0 2 2 0,0 3-3 15,-1-1-9-15,0 4 4 0,0-2-8 0,0 0 7 16,-1 1 2-16,0 0-1 0,1 4 5 0,0 2-5 16,0 0-7-16,0 0 6 0,0 0-3 0,0 0 3 15,0 0-10-15,0 0 10 0,0 0-2 16,0 1 3-16,-1 0-6 0,-1 0 11 0,1 0-7 15,-7 26 9-15,8-17-2 0,1-1-1 16,2 1 1-16,0 0-2 0,1 0 1 0,1 2-7 16,0 0 2-16,2-1-4 0,1 0 15 0,-2-1-12 0,2 1 8 15,-1-3-11-15,4 1 1 0,-2 1 8 16,-2-4-3-16,3-1 7 0,-7 0-4 0,5-2 3 16,-2-2-6-16,2 0 3 0,-4-1-16 0,2-1 21 15,0-1-3-15,-3-1 9 0,4 0-15 0,-1-1 7 16,-4-1-2-16,4-1 3 0,-6-4-14 0,4-1 16 15,-2 1-11-15,1-2 13 16,-2-1-5-16,1 1-6 0,0-4 4 0,-2-2-5 0,0 4-1 0,0-1 1 16,3 1 5-16,1 3-2 0,1 3-7 0,2 0 1 15,-6 2-7-15,6 1 6 0,1 1-10 0,-3 1 9 16,4 1-7-16,-1 2 8 0,-2 0 4 0,3 3-5 16,-1 2 7-16,1 0-6 15,-1-1-5-15,1 4 8 0,-1-1-10 0,-2 3 11 0,1-1 6 0,-4-2-10 16,2 0 8-16,-3-1-10 0,1 5 1 0,-3-2 9 15,0 1-6-15,-1 0 7 0,-2-6 0 0,-1-1 1 16,0 1 7-16,0-1-4 0,0 0 17 0,0-1-11 16,0-2 8-16,2-2-9 0,-4-1 13 0,5 0-15 15,1 0 3-15,-2-6-6 16,2 1-3-16,0-6 5 0,2 2-8 0,2 1 8 0,1-2-8 0,2-2-4 16,-3-3-1-16,2 2-2 0,0-1-9 0,1 4 12 15,-2-1-4-15,2 0 5 0,-2 1-12 0,1-2 7 31,0 0-3-31,0-1 4 0,2 1-6 0,0 0 2 16,0 2-7-16,2 1 5 0,0 1 0 0,2 1-14 16,-1-1 1-16,0 3-6 0,0-1-3 0,-1 3-31 15,1 0-12-15,-3 2-8 0,2 2-11 0,-5-1-63 16,1 2-29-16,-1 1-22 0,-1 1-142 0</inkml:trace>
  <inkml:trace contextRef="#ctx0" brushRef="#br0" timeOffset="29135.37">10105 7599 1162 0,'-5'-4'-12'0,"0"-1"7"0,6 3-25 0,5 0 13 0,2 1-50 0,4-1-18 0,1 0-15 0,4-1-6 0,1-2-45 0,4-2 59 0,-3 0 9 0,2-3 18 16,-2 1 69-16,-1-2 21 0,1 1 31 0,1-1-14 15,-2-1 10-15,4 3-6 0,-2-2-28 0,1 4 17 16,2 0-23-16,2 1-10 0,0 1 3 0,1-1-9 16,-2 2-34-16,1 0-79 0</inkml:trace>
  <inkml:trace contextRef="#ctx0" brushRef="#br0" timeOffset="30259">9973 8753 337 0,'-1'-6'223'0,"1"1"-82"0,0-2-111 0,0 1-6 0,4 1-9 0,-4 0-2 0,2 2-13 0,1-4 9 16,0-1 2-16,-2 1-5 0,-1-4 11 16,2 0-9-16,-1-2 8 0,0-1 36 0,0 0-11 0,-2-4 21 15,0 1-1-15,-1-2-25 0,0 1 6 16,0-1-14-16,0 0-16 0,1 2 1 0,0-1-5 0,-3-1 3 16,1 0-5-16,-1-1-3 0,0 0-1 15,1 2-2-15,-1 1-12 0,3 1 20 0,-5 2-12 0,1-3 14 16,2 3-5-16,-2-1-8 0,1 2 9 0,1 2-10 31,-3-1-4-31,2 3 11 0,3 0-3 0,-3 0 6 0,1 5-6 0,3 4-2 0,0 0-3 16,0 0 2-16,0 0 10 0,0 0-18 0,0 0 3 15,0 0-12-15,0 0 1 0,0 0 16 0,0 0-1 16,-5 13 5 0,4-6-10-16,1 2 13 0,0 1-7 0,0-1 10 0,1 2 5 0,2 0-7 0,-2 1 11 31,0 4-12-31,1 0-6 0,1 2 6 0,1 0-5 15,0 2 8-15,3 1 7 0,-2 2-12 0,-3-2 7 16,4 0-9-16,-2 0-2 0,3 1 8 16,0-2-11-16,0 3 11 0,1-1 1 0,-1 0-7 15,1 1 11-15,-4-3-11 0,2-2 5 0,4 1 1 16,-1-2 0-16,4 0 0 0,-4-2-6 0,-2-4 10 16,-4 1-7-16,4-3 10 0,-5-1-12 0,6-1 11 15,1-2-10-15,-3-2 10 0,0-1-2 0,2 0 1 16,1-1 5-16,-1-1-5 0,4 0 7 0,-7-3-8 15,3-1 10-15,2-2-8 0,-2-1 7 0,2-2-11 16,-1 0-2-16,-2-2-1 0,1-1 8 0,-2 0-10 16,0-3 1-16,-4-1-4 0,1 1 7 0,1 1-6 15,-3 0 5-15,-1-1-6 0,0 1-4 16,0 1 5-16,0 1-7 0,-1 5 7 0,-2 0-2 16,3 0 1-16,-1 1 3 0,1 1-2 0,0 3-6 0,-1 1 4 15,1 2-9-15,0-1 7 16,0 0 6-16,0 0-7 0,0 0 6 0,0 0-9 0,1 0-1 0,0 1 13 15,11 16-8-15,-10-13 9 0,1 4-10 16,1-3 4-16,-1 0 5 0,2 3-3 0,-1-3-10 0,2 1 14 16,0-1-12-16,-1-1 13 15,0 0-4-15,1 0-5 0,0 1-1 0,1-2-6 0,0-1-17 16,0-1-22-16,0-4-18 0,1 0-2 0,0 2-42 16,-3-3-104-16,2 2-60 0</inkml:trace>
  <inkml:trace contextRef="#ctx0" brushRef="#br0" timeOffset="30433.08">10208 8477 879 0,'-5'-5'31'0,"0"0"-16"0,2 2 7 0,3 3-14 0,0 0-18 0,0 0-23 16,0 0-29-16,0 0 6 0,2 0-49 0,10-2-56 0</inkml:trace>
  <inkml:trace contextRef="#ctx0" brushRef="#br0" timeOffset="31605.1">10338 8758 225 0,'2'1'0'0,"1"2"-3"16,3-1 1-16,-1 1-4 0,-1-1 13 15,1-2 5-15,-1 0 17 0,1-1-10 0,-4-2 18 0,5 1 32 16,-5-2 1-16,3 0 14 0,2-1-4 0,-2-2-22 15,-2-1-11-15,3 1 1 0,1-2-15 0,-1 0 0 16,1 1-9-16,-2-1 4 0,-1 1-11 0,2-3-4 16,-2-2 10-16,3 1-8 0,0-2-9 0,-1 2 12 15,0 0-14-15,2-1 14 0,0 2-13 0,-5 1-2 16,9 2-2-16,-4-3-1 16,3 3-10-16,3-2 14 0,-3 1-5 0,0 1 7 0,-1 0-4 0,6 3-3 15,-3 0 3-15,1 3-5 0,3 0-5 0,-6 2 2 16,1 0-8-16,-2 0 7 0,-1 2 1 0,1 2-2 15,-1 1 5-15,-1 1-7 0,0-1-15 0,-4 0 26 16,3 0-10-16,-4 4 15 0,0-2-7 0,1 2 0 31,-3-4 3-31,0 0-3 0,-2 0-10 0,0 0 13 0,0 1-6 0,0-3 8 0,-1 1 6 16,-1-2-6-16,1 0 5 16,1 1-7-16,-1-2-5 0,0-1 16 0,-2-2-5 15,2 0 11-15,3 2-2 0,0 0-4 0,0 0 9 0,-6-13-8 16,6 7-1-16,0-2 9 0,0 0-12 15,3-1 12-15,2-2-12 0,-1 1-9 0,2-3 4 0,1 3-8 16,1 2-10-16,0 0 14 0,2-1-4 0,-1 1 7 16,0 0-7-16,1 1 1 0,1 3 1 0,-1 0-2 0,0 1-11 15,-2 1 11-15,0 1-10 0,-2 2 12 16,-1 2-2-16,1 1-1 0,0 2 7 0,-3 1-5 16,2 0-13-16,-1-1 20 0,-1-1-13 0,-2 1 16 15,0 0-10-15,0 2 4 0,1-1 4 0,-1 1 0 31,-1 1-9-31,0-2 9 0,0 0-9 0,0-1 9 16,-1-2 0-16,-1 0-2 0,1 0 4 0,0 0-4 16,-2-1 2-16,3-3 1 0,0 0-3 0,0 0 3 15,0 0 15-15,0 0-22 0,0 0 14 0,0 1-18 16,0 0 0-16,0-1 9 0,0 1-7 0,0 0 8 16,0 0-4-16,0 0-2 0,0 0 3 0,0 0-3 15,0 0-1-15,0 0 1 0,0 0-1 0,0 0 3 16,0 0 8-16,0 0-10 0,0 0 4 0,0 0-8 15,0 0-10-15,0 0 20 0,0 0-16 0,0 0 18 16,0 0-1-16,0 0-9 0,0-1 13 16,0 0-14-16,0 0-2 0,0 0 13 0,0 0-8 15,0 0 9-15,0 1-5 0,0-1 1 0,0 0 5 16,0 0-3-16,0 0 4 0,2 0-13 0,-1 0-2 16,-1 0-2-16,1 0 13 0,0 0-5 0,0 0 11 15,0 0-10-15,0 0-2 0,2 0-1 0,-2 0-6 16,31-6 5-16,-32 6 9 0,0 0-4 15,0 0 5-15,16-10-7 0,-8 7 0 0,3 1 2 16,-3-1-3-16,0 2 3 0,0-4 2 0,-1 1-3 16,1 0 8-16,0-2-7 0,0 1-11 0,0 0 17 15,0 0-16-15,-6 0 18 0,2 0-1 0,-1 0-12 16,5 0 12-16,1 0-13 0,-8-1 0 0,0 0 12 16,-4-1-4-16,0 1 9 0,2 0-8 0,0 0-7 15,0 0 0-15,-2-1-3 0,-1 2-5 0,3-1 8 16,-1 1 10-16,-2 0 2 0,3 2-8 0,-1-1 0 15,2 2 2-15,1-1-4 0,-3 1-9 0,2 2 12 16,0 0-4-16,0 0 8 0,0 0-8 0,-1 0-3 16,1 0 0-16,-2 0-2 0,1 0 4 0,0 0 4 15,0 0-5-15,0 0 3 0,0 0 6 0,0 0-8 16,1 0 8-16,-1 0-9 0,-1 1 6 0,-7 13 1 16,9-8-7-16,4 2 3 0,-4 0 1 0,-1 0-3 15,-1 1 5-15,2 0-5 16,-2 1 5-16,7 0-5 0,-1 1 0 0,2 0-3 15,0-3 12-15,-4 0-9 0,2-1 7 0,1 0-8 0,4 2-6 16,2-1 9-16,0-1-3 0,1 1 3 16,2-4-18-16,1 0-57 0,2-1-66 0,2-4-2 0,3 5-246 15</inkml:trace>
  <inkml:trace contextRef="#ctx0" brushRef="#br0" timeOffset="64725.37">6506 9203 114 0,'-15'-1'23'0,"9"2"-27"0,-1-2-36 0,3 0 86 0,0 0-20 0,1-1-5 0,3 2 1 0,0 0-2 0,0 0-22 0,0 0 9 16,0 0-15-16,0 0 15 0,0 0 3 0,0 0-9 16,0 0 14-16,0 0-15 0,0 0-2 0,0 0 18 15,0-1-16-15,0 1 21 0,0-1 4 0,0 0-7 16,-13-10 9-16,13 11-12 0,0 0-14 0,0 0 18 16,-1 0-10-16,0 0 13 0,0 0-12 15,0 0 7-15,1 0 4 0,-3 0-1 16,1 0-8-16,-30-11 14 0,27 11-6 0,0 0 10 15,2 0-2-15,0-1 1 0,-1 1 0 0,0 0-2 16,2-3-10-16,0 0 11 0,2-1-10 0,0 0 11 16,0 0-7-16,0 1-10 0,1-2 6 0,2 1-9 15,0 0-9-15,1-1 7 0,2 1-15 0,0 0 12 16,3 0 4-16,-1 0-4 0,0-2 12 0,1 3-12 16,1 2 0-16,0-2-1 0,-1-2-8 0,-4 0 5 15,1 0 8-15,-2 5-13 0,0 4 13 0,1-1-16 16,-5 4-3-16,4-5 17 0,0 3-14 0,-3 0 15 15,3 1-3-15,-5 1-4 0,-2 0 5 0,5 1-5 16,-4-1-4-16,-1 1 9 0,1-2-2 0,-7 2 6 16,1-2 2-16,-1 1-9 0,2 1 5 0,-1-2-7 15,0-2-10-15,0 0 19 16,0 0-12-16,0-2 15 0,1 1-2 0,4-1-3 0,-4-1 13 0,3 0-11 16,2-1-5-16,-1-1 3 0,0-1-7 15,0-1 8-15,1 0 5 0,2 0-11 0,0-1 7 0,0 1-9 16,2-1 1-16,1 0 3 0,0-1-11 0,0 0 7 15,-2 0 4-15,3 0-6 16,4 1 12-16,-3 0-11 0,-1 0-14 0,5 3 20 16,-8-1-13-16,5 1 16 0,3 1-8 0,-5-1 1 15,1 0 3-15,-5 1-2 0,0 0-10 0,0 0 10 16,14 2-14-16,-9-2 14 0,2 2 3 0,0 1-8 16,-4-1 10-16,1 3-11 0,-5-1 4 0,1 2 0 15,0-2-1-15,0-1 1 0,5 4 4 0,-4-3-2 16,-1 1 4-16,3 1-6 0,-6-2-10 0,3 1 14 15,-2 1-8-15,-1-2 11 0,-4 1-4 0,0-1-3 16,5-1 4-16,-6 0-5 0,9 0-8 0,-4 1 15 16,-5-1-9-16,1-2 12 15,-5-1 3-15,3-1-13 0,0 0 9 0,3 1-11 0,1-2-1 0,0 0 10 16,1-2-5-16,3-1 8 0,-2-1-2 0,2 0-5 16,0-1 9-16,1 0-9 15,1-1-14-15,4-1 21 0,0 0-21 0,1 1 22 0,2 1-6 0,-1 2-8 16,2-2 9-16,1 2-11 0,2-2 3 15,-2 2 3-15,2 1-10 16,1 3 9-16,-5 0 3 0,3 1-3 0,-2 0 8 16,-1 1-9-16,-2-1-15 0,2 1 21 0,-2-1-10 15,-4 0 14-15,8 5-1 0,-4-2-11 0,0 1 8 0,-1 1-11 16,-1-1-4-16,-4 1 13 0,0 0-8 0,0 0 10 16,-8-1 0-16,2-1-3 0,1 2 3 0,0-1-4 15,5 2 0-15,-7 0 2 0,0-3-2 0,-3 0 0 16,2 0-3-16,1 0 10 0,-2 0 2 0,0-1 1 15,1-1-14-15,-2 0 16 0,0-1-7 16,4 1 12-16,-2-1-8 0,2 0-5 16,3 0 4-16,-1-2-4 0,1 1-4 0,2-1 10 0,-1-2-10 0,2 1 10 15,-2-2 3-15,2-1-13 0,0 0 8 0,1-2-10 16,3 1 2-16,-2 1 0 0,3 0-7 16,0 0 4-16,-1 0 5 0,1 2 0 15,2-1 5-15,-3-2-7 0,6 3-11 0,-3-4 16 16,-4 1-13-16,5 6 14 0,-8-4 0 0,6 5-7 15,2-5 7-15,-4 2-10 16,5 0-8-16,-2-1 12 0,-3 4-12 0,5 0 12 16,-2 2 0-16,-3 2-5 0,4 0 8 0,-4 0-9 15,-3 0-14-15,3 3 25 0,-4-1-12 0,4 2 14 16,-4 1-13-16,1 0 5 0,1 0 6 0,-5-2-3 16,-1 1-4-16,-1 1 8 0,0-1-14 0,2 0 11 15,-3 0-1-15,1-2-2 0,0 1 8 0,-2-2-8 16,3 1-2-16,-2-2 9 0,-2-1-4 0,1 0 7 15,-1-3-3-15,4 0-7 0,4 0 10 0,0 0-9 16,-11-4 2-16,11 0 6 0,-2 0-10 0,2-2 7 16,7 0-10-16,-10-3-48 0,8 2-38 0,-3-3-8 15,-2-1-136-15</inkml:trace>
  <inkml:trace contextRef="#ctx0" brushRef="#br0" timeOffset="65567.58">6524 9184 1 0,'0'-2'0'0,"0"2"0"0,0 0 0 0,0 0 0 0,0 0 0 0,0-1 0 0,0 0 1 0,0 0 3 0,1 0 34 16,0 0-2-16,0 0 10 0,0 0-11 0,-1 0-18 0,0 0 6 0,1 0-17 0,-1 0 14 0,0 0-2 0,0 1-6 15,2 0 15-15,-2 0-14 0,0 0-7 0,0 0 6 16,0 0-11-16,0 0 13 0,0 0 19 0,0 0-19 16,0 1 20-16,0 0-22 0,0-1-1 0,-2 0 21 15,1 0-15-15,0 0 19 0,0 0-14 0,0 0 0 16,0 0 7-16,1 0-5 0,-1 0-9 0,-1 0 4 15,1 0-15-15,1 0 13 0,0 0-12 0,0 0 5 16,0 0 1 0,0-1-1-16,0 0-11 0,0 0 5 15,0 0-3-15,8-17 7 0,-2 14-2 0,-4-2-2 16,-1-1 1-16,4 3-3 0,-3-1-6 0,3 1 14 0,2 1-10 16,-1 0 13-16,-3-1-6 0,4 3-5 0,-7 1 6 15,0 0-8-15,1 0-11 0,-1 0 19 0,15 11-16 16,-14-2 17-16,-1 0-7 0,-1 1 0 0,-3 2 9 0,-2-2-8 15,-2 0 1-15,2 4 8 0,-8-4-1 16,4 0 4-16,2 2 3 0,-3-5 9 0,6 2 4 16,-4-2 0-16,0-1-6 0,-3-1 15 0,0-1-11 0,4-1 14 15,0-1-9-15,1-1-9 0,1-1 5 0,3-3-7 16,3-2-6-16,0-1-6 0,0-2-6 0,0-1 1 16,0 1-11-1,5-2 0-15,1 0-17 0,3 0 6 0,-1-4-54 0,1 1-57 0,3 2-62 0,-3-1 2 16,1 7-150-16</inkml:trace>
  <inkml:trace contextRef="#ctx0" brushRef="#br0" timeOffset="130092.31">6428 8833 276 0,'-2'-2'54'0,"2"2"-17"0,0 0-32 0,0 0 5 16,0 0-3-16,0 0-13 0,0 0 14 0,0 0-16 15,0 0-6-15,0 0 18 0,0 0-19 0,0 0 21 16,0 0 5-16,0-1 7 0,0 0 23 0,0 0-14 0,0 0 8 15,0 0 29-15,0 1-26 0,0 0 28 16,0 0-25-16,0 0-16 0,0 0 13 0,0 0-17 16,0 0-5-16,0 0 13 0,0 0-19 0,0 0 18 0,0 1-9 15,0 0 4-15,0 0 9 0,0 0-10 0,0 1-21 16,0 0 31-16,0 0-19 0,-7 32 24 0,7-34-13 0,4 11-7 16,2-6 11-16,-4 0-12 0,2 1-4 0,-1-3 4 15,-2 1-11-15,3-1 10 0,0 0 4 0,-1-2-6 16,5 1 6-16,-4-2-10 0,-4 0-14 0,0 0 22 15,11-4-7-15,-6-1 12 0,3 0-20 0,0 1 7 16,0-2-5-16,-3 1 4 0,7-2-12 0,-11-1 8 16,0 1-4-16,4 0 6 0,-7-2-3 0,9 1-3 0,-7 0 0 15,1 0-2-15,8 2 5 0,-7-2-3 16,3 2-5-16,-7 2 1 0,-4 0 7 0,2 1-12 16,3 0 9-16,-1 1-12 0,-4 2 4 0,3 0-3 0,-11 0-2 0,11 3 2 15,-2 0 10-15,-1 0-1 0,9 3 7 0,-10-1-5 16,6 1-1-16,-3 0 0 15,-7 0-7-15,6 1 6 0,-6 0 6 0,4 0 5 0,5 1 6 0,-2-1-6 16,3 0-8-16,0 0 16 0,-2 0-11 0,3-1 14 16,-5 0 0-16,2 0-7 0,3 2 8 15,0-3-9-15,0-1-12 0,1-1 6 0,1 1-9 0,3 1 10 16,-3-2-4-16,-2-3 7 0,0 0-2 0,0 0 2 0,1 0-7 16,14 0-7-16,-9-3 8 0,-2 1-7 15,8-1 4-15,-8-1-4 0,8 0-4 0,-6 1 2 0,-3-2 2 16,9 0-11-16,-6 0 3 0,1 0-4 0,2-3 18 0,-7 2-12 15,6 0 8-15,-6 0-11 0,3 1 1 0,-1-1 16 16,-7 0-9-16,2 1 12 0,-4-1-6 0,-4 1-1 16,6-1 0-16,1 3 0 0,-5-1 13 0,2 3-15 15,2 1 5-15,-2 0-7 0,-1 0 20 0,1 3-14 16,-5 0 8-16,-3 0-11 0,5 2-5 0,-2 1 12 16,4-1-9-16,-1 2 10 0,2 0 5 0,-2-1-9 15,1 1 9-15,3 0-11 0,-3-1-2 0,4 1 6 16,-2-2-7-16,1 1 6 0,3 0 6 0,0-4-11 15,0-2 6-15,0 0-10 0,4 6-11 0,-1-6-14 16,0 0-21-16,3-4 3 0,-3-1-58 0,5-1-146 16</inkml:trace>
  <inkml:trace contextRef="#ctx0" brushRef="#br0" timeOffset="132304.09">7157 8841 440 0,'1'-6'77'0,"0"1"-68"0,-1 0 6 0,2 1-13 0,-2 0-14 16,3 0 15-16,-3-2-28 0,2 2 22 0,1-1-25 0,1 1 11 16,-1-1 17-16,-1 1-8 0,-1-1 11 0,-1-1 42 15,0 1 3-15,-1 0 16 0,-1 0 9 0,1 0-19 16,-1 1-3-16,-1-2-7 0,1 2-33 0,-1 2 18 16,2-1-22-16,-3 2 23 0,1-2-24 0,0 1-2 15,-1 0 4-15,2 0-5 0,2 2-15 0,0 0 19 16,-8 2-15-16,2 0 16 0,0 2-5 0,-2-2 4 15,3-1 8-15,-2 3-4 0,-2-2 7 0,4 3-1 16,-4-1-3-16,-1 0 1 0,3 2 5 0,-2-2-1 16,0 0 8-1,0-1-6-15,1 0 0 0,-1 0-5 0,2 1-4 0,0 0 1 16,-1 0 1-16,3 1-2 0,0 0 6 0,-4 0-5 0,3 2-11 0,1-2 2 16,2 2-8-16,2 1 5 0,-1-1 3 15,2 1 5-15,-4 0 10 0,4 1-5 0,-3-1-5 16,3 3 11-16,0-1 1 0,1 1 5 15,6 0-15-15,-3-2-3 0,2 2-10 0,0-2 5 16,-1 1-16-16,0-1 25 16,3 0-10-16,0 0 17 0,2 2-4 0,-1-3-9 0,1-1 5 0,2-2-8 0,-2-1 2 15,3 1 5-15,-2-2 2 16,0 3 0-16,-2-5-6 0,3 3-1 0,-4-1-6 0,2-3 2 16,-1 0-1-16,-1-3 4 0,2-1-5 0,-2-2 3 15,2 2 0-15,0 0-7 0,-2-1 7 16,0 3-8-16,-2-4 6 15,0-1 0-15,-1 2 1 0,-1-3-1 0,0 2 3 0,-2-1 0 0,0 2-2 0,0 1 0 32,1-3-10-32,-3 0 13 0,1-1-7 0,0 1 10 15,0-1-4-15,0 1-2 0,0 0 3 0,2-3-3 16,-1 3-9-16,1-2 13 0,2 3-10 0,1 0 11 16,-4 0-5-16,5 1 1 0,1 1 3 0,-3 1-3 15,2 1-3-15,2 1 5 0,-2 1-8 0,1 0 8 16,1 2 7-16,-3 1-12 0,0 1 13 0,2 1-14 15,0 2 7-15,0 1 0 0,2 1 0 16,-7 2 1-16,5 1 8 0,-2-2-2 0,-2 1 4 16,4 1-5-16,-4-2-9 0,1 2 19 0,-2 0-14 15,1-1 15-15,1 2-15 0,-2-4 0 0,1-1 4 16,-3-3-3-16,1 1-8 0,0 2 10 0,-4-2-12 16,3-2 10-16,-1 2 0 0,0-5-6 0,4 2 10 15,-4 1-10-15,0-4 2 0,0 0-6 16,0 0-5-16,0 0 0 0,0 0-11 0,0 0-47 15,0 0-35-15,0-1-7 0,0 0-110 0,0 0-197 16</inkml:trace>
  <inkml:trace contextRef="#ctx0" brushRef="#br0" timeOffset="133826.37">6447 8453 248 0,'2'-2'-19'0,"-2"-1"25"0,-2 0 35 0,-1-1 2 0,3 1-20 0,0 1-15 0,0 0 6 15,0-1-10-15,0 0-11 0,0 3 15 0,0 0-7 16,0 0 15-16,-5-8 23 0,2 4 12 15,-3 1 10-15,4-1-3 0,-1-1 33 16,3 5-15-16,0 0-82 0,0 0 43 0,0-1-16 16,0 0 10-16,0 0-15 0,0 0-8 0,0 0 15 15,0 0-12-15,0 0 15 0,0 1 1 0,0 0 1 16,0 0 13-16,0 0-9 0,0 0 0 0,0 0 14 16,0 0-13-16,0 0 16 0,0 0-17 0,0 0-1 15,-2 0 2-15,1 1-2 0,0 0-14 0,0 0 6 16,-19 23-14-16,20-16 12 0,0-1-15 0,0 0-6 15,-1 1 10-15,1-1-10 0,1 1 0 0,1-2 4 16,1 1-4-16,0-2 6 0,1 1-6 0,0-1 1 16,-1-2 0-16,1 0 1 0,-1 0-9 0,2-3 18 15,3 4-18-15,-2-3 18 0,1 0-2 0,-1-1-5 16,-3-2 9-16,3-1-11 0,2 1-6 0,-1 0 12 16,-2-1-2-16,2 1 7 0,-3-5-8 0,-2 1-4 15,2 2-1-15,-2-1-2 0,-1 0-15 0,4 0 24 16,-1-1-13-16,-4-1 16 0,-3 0-4 0,-3 0-4 15,6 1 12-15,-3 1-11 0,0 2-8 16,-2-1 8-16,-1 1-10 0,-2 0 10 0,6 2 3 16,-4 0-7-16,0 1 8 0,4 2-9 0,-7-2-1 15,5 2 11-15,1 0-9 0,-1 1 10 16,0-1-8-16,0 1-2 0,0 3 1 0,-1-3-1 16,5 2 12-16,-3 0-12 0,0 0 2 0,3 1-7 15,-3-1 10-15,3 3-7 0,0-1 9 0,-1-2-9 16,1 0-3-16,1 1 8 0,0-1-10 0,3 1 9 15,-3 0 6-15,1-3-6 0,0 0 12 0,2 1-12 16,-4-1 8-16,3 0-12 0,2 0-3 0,-3-3-3 16,4 2 9-16,-4-2 2 0,4-2 5 15,-3 1-4-15,-2-4-13 0,-1 5 14 0,0 0-8 0,12-6 10 16,-4 4-5-16,-5-2-2 0,-1-1-2 0,1 1-1 16,-3-1 4-16,0 1 2 0,0-1 1 0,-2 1-2 15,-1-1 0-15,2-1-1 0,-1 1 6 0,2-1-4 16,-4 1-4-16,0 1 10 0,-1-2-7 0,-1 3 11 15,2 0-6-15,3 1 1 0,-5 2-2 0,3 0 2 16,-1 1 3-16,1 0-5 0,-2 1-1 0,2 1-1 16,-1 0 7-16,0 1-10 0,1 0 7 15,1 1-10-15,1 1-4 0,3 0 6 0,-1-1-5 16,1 0 5-16,0 1 0 16,-1-3-5-16,5 2 3 0,-2-2-6 0,2-2-7 0,0 0-7 0,1 0-9 15,1 0 4-15,1-1 11 0,-1 0-12 0,0-2 10 16,0 2-15-16,-4-3-9 0,4 3-5 15,1-1-37-15,-1-2 13 0,0 2-70 0,6-3-195 16</inkml:trace>
  <inkml:trace contextRef="#ctx0" brushRef="#br0" timeOffset="135111.37">7107 8214 294 0,'0'0'106'0,"0"1"-28"0,0-1-43 0,0 0-1 0,-2 0-29 0,1 0 17 0,0 0-22 0,1 0 20 16,0 0-16-16,0 0-3 0,0 0 23 16,0 0-15-16,-1 0 26 0,0 0 26 0,1-1-12 15,-1 0 20-15,0 0-6 0,1 0-31 0,-2 0 9 16,1 0-17-16,0 0-14 0,0 0 8 0,0 0-17 15,0 0 15-15,0 0-10 0,0 1-6 0,-2-1 5 16,1 0-8-16,0 0-9 0,1 1 15 0,-35-6-8 16,33 11 9-16,-5-4-8 0,3 1 6 0,-1 1 2 15,-5-2 0-15,7 5-14 0,-7 0 16 16,7 2-9-16,-1 1 12 0,-7-3 7 0,8-1-5 16,1 3 17-16,0-2-15 0,4 3-4 0,-10-1 20 15,1-3-13-15,3 5 19 0,-3-2 2 0,8 1-21 16,-2 3 12-16,0-2-15 0,0 1-3 0,1 0 9 15,-6-2-2-15,4-1 7 0,0 3-1 0,1 0-8 16,9 1 2-16,-9-1-3 0,0 2-12 0,2 0 21 16,-1-1-17-16,3 2 19 0,2 0-20 0,-2-2 3 15,-1 0 2-15,4-1-1 0,0 1-3 0,1-4-1 16,-3 1-4-16,2 1 3 0,-5-4 0 0,2 1-2 16,3-2 4-16,-4-3-3 0,4 1 12 0,-2 1-13 15,2-2 3-15,0 1-6 0,3-1 4 0,1-2 1 16,0 0 3-16,4-2-4 0,-5-2-8 0,1 1 9 15,-1-2-6-15,1 0 7 0,2 0-5 16,-5 1-2-16,1 1 2 0,2-4-1 16,-4 3-7-16,4-2 9 0,-4 2-1 0,0-2 5 15,-1-2-8-15,-2 0 6 0,1-1-3 0,-1 1 6 16,0 0 2-16,-2 1-8 0,0-1 0 0,-2 1-4 16,0 0 4-16,-2 1 1 0,2 1-1 0,-1 1 0 0,-2 1 3 15,2 0-5-15,1 0 8 0,-3-1-7 16,3 2-7-16,-1-2 10 0,3 4-5 0,0 0 7 0,0-1 2 15,-1 0-6-15,1 0-2 0,-1-15-1 16,7 13 6-16,-3-2-1 0,0 0 8 0,2 1-8 0,3 0-6 16,2 1 8-16,-1 1-7 0,-1 0 8 15,2 0 3-15,-4 0-8 0,3 0 2 16,-1 1-5-16,3-2 5 0,-3 2-4 16,-2-1-1-16,2 1-3 0,-1 1 8 0,0 1-2 0,-1-1 1 0,-2 2-2 15,0 0-5-15,1 0 10 0,-2 2 0 0,1 0 3 16,0-1-1-16,-3 0-3 0,2 1 3 15,-2 0-2-15,2 2 4 0,-3 0 2 16,0-1 8-16,0 0-4 0,0 1 1 0,0-1-1 16,1 3-3-16,-1-2 4 0,-1 1 8 0,0 0-10 15,-2 1-2-15,1-1-1 0,0 0 4 0,-2-1-5 0,2 1 5 0,0-1-5 16,1 1-9-16,-1-1 7 16,0-2-1-16,1 1 4 0,1-1-2 0,-1 1-3 15,1-2-2-15,0-3 2 0,0 0-15 0,0 0 15 16,0 0-5-16,0 0 10 0,0 0-10 0,0 1 3 15,0-1-2-15,0 0 5 0,0 0-4 0,0 0 2 16,0 1-2-16,0-1 3 0,0 0-1 0,0 0-2 16,0 0-2-16,0 0 1 0,0 0 8 0,0 0-12 0,0 0 6 15,0 0-8-15,0 0 1 0,0 0 6 16,0 0-2-16,0 0 4 0,0 0 0 0,0 0-3 16,0 0 1-16,0 0-1 0,0 0-5 0,0 0 4 15,0 0-1-15,1 0 1 0,0 0-3 0,0 0 1 16,0 0 2-16,1 0 1 15,-1 0 2-15,-1 0-14 0,1 0 4 0,0 0-8 0,0 0 6 0,0 0-29 16,0 0-12-16,1-1-6 0,-1 1-23 0,-1 0-35 16,1 0-30-16,0-1-8 0,0 0-107 0</inkml:trace>
  <inkml:trace contextRef="#ctx0" brushRef="#br0" timeOffset="138555.38">6465 7990 339 0,'9'-3'51'0,"-9"0"24"0,2 0 11 0,-4 3-61 0,2 0-22 0,0 0-7 0,6 3 8 0,-6-3-11 15,0 0-9 1,0 0 5-16,0 0-12 0,0 0 11 0,0 0 0 0,0 0 13 0,10 2 8 15,-6-3-1-15,-4-1 2 0,1 1 19 0,-1 1-12 0,0 0 14 16,0 0-1-16,0 0-17 0,0 0 7 16,0 0-14-16,0 0-6 0,0 0 10 0,0 0-10 15,0 0 9-15,0 0 2 0,0 0-11 16,0 0 9-16,0-1-13 0,3-8-6 0,-2 7 24 16,0 0-6-16,1 0 15 0,-5 0 17 0,4 0-8 0,3-2 13 0,-4 2-17 15,4-2-27-15,0 2 23 0,-4 2-25 16,0 0 24-16,0 0-23 0,5-7 6 0,2 6 0 0,1 1 0 15,0 0-18-15,2 0 15 0,-2 0-12 0,0 0 13 16,4 2-3-16,-2-1-3 0,1 2 10 16,-1 1-12-16,-8 0-11 0,4 1 18 0,0 1-11 0,-3-1 15 0,6 2-4 0,-8-1 6 15,2 2 7 1,-2 0-3-16,-2 1-3 0,1-1 7 0,-5 1-12 16,2-1 12-16,-4-1 2 0,-1 1 3 0,3-2 4 15,-4 2-4-15,0-2-11 0,-3-1 15 0,-7-1-8 0,7-3 11 16,-3 1 1-16,4-1-14 0,7 1 9 0,4-2-13 15,0 0-8-15,-13 2 15 0,5-5-10 0,-1 1 14 16,4-2-7-16,0 0-3 0,4-1 2 0,-2-1-3 16,-2 0 0-16,3-1-4 0,-1-4-3 0,2 2 1 15,2-2-2-15,2 1-11 0,3 0 4 0,3 0-10 0,-6 0-5 16,4 0 15-16,0 4-18 0,3-1 17 16,3 2-6-16,-5 2 2 0,0-1 11 0,2 4-10 0,-3 0-7 15,1 0 15-15,1 0-11 0,-6 0 12 0,1 1-2 0,3 1-2 16,-4 1 4-16,2 1-5 0,-2-1-1 0,-1 1 2 15,-2 0 2-15,2 1-1 0,1-1-3 0,-3 0 5 16,1 1-4-16,-2 0 5 0,-2 2-2 0,-1 1 8 16,-3-2-3-16,1 0 6 0,-5 0 4 0,3-2-8 15,-1 2 9-15,0-2-10 0,3-1-4 0,-4 0 16 16,2-2-15-16,-1-1 16 0,3 0-1 0,-1-2-2 16,4 1 8-16,-2-1-12 0,-2-1-12 0,7 0 12 0,-3-2-5 15,3-1 7-15,0 0-22 0,-2-1-29 0,2-1-14 16,2 0-5-16,3 0-49 0,4 1-91 0,-1 3-100 15</inkml:trace>
  <inkml:trace contextRef="#ctx0" brushRef="#br0" timeOffset="139497.67">7151 7661 104 0,'0'0'21'0,"0"0"-69"0,0 0-28 0,0 0 76 0,-1 0 0 0,0 0 0 0,0 0 0 0,1-1 0 0,-1 0 0 0,-1 0 21 16,1 0 21-16,0 0-2 0,0 0 31 0,0 0 20 16,0 0-18-16,1 0 21 0,-1 0-20 0,-1 0-11 0,1 0-4 0,0 0-5 0,-1 0-39 15,1 0 9-15,0 0-15 0,-1 0 15 16,1 0 2-16,0 1-2 0,0 0 12 0,-1 0-11 0,2 0-3 0,-1 0 22 16,-2-1-11-16,1 1 16 15,0 0-5-15,1 0 0 0,-2 0 3 16,-27-8-5-16,26 9-14 0,4-1 1 0,0 0-3 15,-1 0 4-15,0 0-11 0,0 0-8 0,0 0-2 16,1 1-1-16,0 0-15 0,-14 12 20 0,6-8-12 0,3 2 17 0,-1 0-13 0,0-1 4 16,4 2 4-16,-6-1 0 0,7 6 7 0,-3 1-8 15,-3-1-2-15,3-3-1 16,-4 1 6-16,1 2-6 0,2 1 4 0,5 3-5 16,1-3 1-16,1 1-3 0,1 1 0 0,-5 1-1 15,-1-1 0-15,0-2-1 0,1-2 1 0,2-1-1 0,0 1-7 0,2-2 11 16,4 0-5-16,-1-1 9 15,0 1-7-15,0-3-1 0,-2 0-1 0,2-2 0 0,-4-2-7 0,7 0 20 16,-3-1-9-16,2-2 14 0,5 0-7 0,-6 0-6 16,5-3 4-16,-2 0-6 0,-1-1-2 15,0-1 1-15,0 0-5 0,0 0 5 0,2-1 2 16,0-1-6-16,3 0 10 0,-4 0-10 0,0 0-9 0,1-1 17 0,-1 1-15 0,1-2 16 16,1 1-14-16,-1 0 4 0,1-2 3 0,-2 2 1 15,-1-2 7-15,3-1-12 16,-4 1 3-16,1 1-6 0,1-1 4 0,-2-1 0 15,3 5-2-15,-2-2 0 0,-3 3-2 0,2 4 2 16,2 0 6-16,0 1-2 0,2 0 4 0,-3 1-9 0,-5-1-1 0,4 4-2 0,-7 1 1 16,4 2 7-1,8 3-5-15,-10-2 6 0,5 1-3 0,-1 1 1 16,-9 0-1-16,2 2 1 0,3 1 7 0,-2-2-8 16,2-1 4-16,-2 1-4 0,-5 0 12 0,3 1-10 0,2 0 12 15,-1 1-13-15,-6-3 1 0,-2 0 10 0,0 0-6 0,7 0 9 0,-3-2-9 0,1-2 0 31,5-2-3-31,-7-2 3 0,9 1 10 0,-5-2-19 0,-2-1 11 16,4 0-15-16,-2 0 0 0,7-1 2 0,-2 0-12 16,5-1 8-16,-2 1-31 0,-3-1-38 0,7 0-22 0,-6 1-4 0,4-1-36 15,-4 0-86-15,2 1-67 0</inkml:trace>
  <inkml:trace contextRef="#ctx0" brushRef="#br0" timeOffset="140694.93">7672 7803 857 0,'0'4'54'0,"2"-1"-20"0,-1 2-15 0,1 0 5 0,-1-2-2 0,1 4-13 0,1 0 8 0,-3 1-14 0,3 2-6 0,1 1 4 0,-1 0-4 0,2 0 5 0,-1 1-2 16,1 0 18-16,-3-1 7 0,4 3-1 16,-2 1-4-16,1 1 15 0,-1 3-17 0,0-1 18 0,1 1-10 15,-1 1 2-15,-2 0 10 0,3-1-9 0,-3 0-10 16,4 4 15-16,0 0-11 0,0 4 12 0,1 3-24 0,-1-3-6 15,-5 5 1-15,4-1 0 0,-2-1 8 16,0 4-13-16,5 2 1 0,-3 0-3 0,0 0 6 0,-2 1-2 16,-2-1-1-16,2-2-2 0,-2 2-12 0,2 2 26 15,0-1-4-15,-1 2 12 0,4-4-11 0,-1-1 3 16,-2 1-2-16,0-1 4 0,-4-1 5 0,1 1-16 16,-1-2-2-16,1-2-3 0,0 3 8 0,0-2-7 15,2-3 9-15,-2 3-10 0,-1-5 13 0,0 2-10 0,0-1 3 16,2-4-4-16,-1-2 11 0,0-1-8 0,-1-2 4 15,3 0-6-15,-1-3 8 0,0-2-9 0,-1-1 11 16,-3-3-8-16,2-2 9 0,1-2-8 0,0-1 4 0,0-2-1 16,0 0 17-16,0 0-19 0,0-2 4 0,0 0-8 15,0 0 8-15,0 0-2 0,0 0-4 0,-9-12 3 16,5 5-7-16,4 1-5 0,-2-3 4 0,2-2-5 0,-1 0 1 16,-5-4 3-1,8 0-3-15,-2-1 4 0,-5-1-6 0,4-1-2 0,-4-1-1 0,1-2-1 0,4-3-2 16,-3-1-11-16,2-1 3 15,-1-2-3-15,5 5 9 0,-3-6-8 0,-3-1 10 0,-3-3-7 16,-2-3 19-16,1 0-2 0,2 0-3 0,4-1 1 0,-7-3-8 0,1 0 17 16,1-2-9-16,0-1 11 0,0-1-6 0,-1 4 0 15,1-2 7-15,-2 1-7 0,2 2-8 16,0-1 13-16,0 2-5 0,1 2 10 0,1 0-3 0,0 0-7 16,0-2 0-16,2 5-1 0,-3 2-1 0,3 4 2 15,1 5-5-15,-2 2 3 0,1 1-7 0,1 3 12 16,-3-1-1-16,2 3 4 0,-1 2-5 0,0 0-2 15,0 3-3-15,0 0 0 0,-2 3 2 0,1 1 0 0,0 0 6 16,1 2-5-16,1-1 1 0,-1 1 1 0,0 1 2 0,2 0-2 16,-3 0-5-16,2 0 4 0,0 0-4 15,-1-1 4-15,1 1-10 0,-1 1 12 0,2-1-6 0,1 2 8 16,0 0-2-16,0 0-3 0,0 0 1 0,-2 0-2 16,1 0-7-16,0 0 14 0,0 0-3 0,0 0 7 15,0 0-17-15,1 0 7 0,-1 0 0 0,-2 0 2 16,1 0-8-16,-24 5 8 0,25 2-6 0,-4 0 9 15,3 0-2-15,-3 3-3 16,0 2-1-16,2 0-2 0,-3 0-2 0,0 1 8 0,4 1-4 0,-3 0 4 0,0-1-3 16,3-3 4-16,-1 1-1 0,-2-4-1 0,3 0-9 0,3 0 8 15,-2-4-1-15,1 2 4 0,0-5 6 0,-1 2 6 32,0-3 2-32,2-3-2 0,1 2-10 0,-1-6 4 15,2 2 0-15,2-2 2 0,0-2-6 0,2-1-6 16,2-1-1-16,-5-5-1 0,6-2 4 0,-4 0-4 15,-1-3 2-15,2 1-4 0,-5 0 2 0,3 1-1 16,-1 2-1-16,-1-1 2 0,1 2 4 0,-1 1-8 16,2 5 4-16,0 2-7 0,0 2 6 0,0 4-8 0,-2 0 4 15,2 4-4-15,-3 3 8 0,4 1 3 0,-1 1-2 16,0-2 2-16,3 0-1 0,0 3-1 0,-2 1 2 16,2 0 0-16,2 0 7 0,-4-2-10 0,1 2-1 15,1 0-3-15,0-2 4 0,-1-1 1 0,2 0 2 0,-1 0 0 16,2 0-9-16,2 1-6 0,-4-2-30 0,2 0 9 15,2 0-90-15,-4-1-59 0,3 2-62 0,1 2-1 16,-4 0-177-16</inkml:trace>
  <inkml:trace contextRef="#ctx0" brushRef="#br0" timeOffset="141514.34">7696 9147 461 0,'-1'-2'68'0,"0"-4"61"0,0 0 41 0,-1-1-142 0,1 4-27 0,1 3 3 0,0 0 5 16,0 0-4-16,0 0-4 0,0 0 17 16,0 0-11-16,0 0 14 0,0 0-8 0,0 0 15 0,0 0 15 0,1 0-4 0,-1 0 12 0,1 0 1 15,0 0-8-15,0 0 8 0,0 0-4 16,0 0-15-16,1 0 1 0,-1 0-6 0,-1 0-4 0,1 0-2 16,0 1 1-16,16 16-2 0,-12-10-9 0,-2 0-6 15,3 3 1-15,-1 2-2 0,0 0-4 0,2 4 10 16,0 0-15-16,-1 1 13 0,0 0-4 0,1 1 4 0,0 1 3 15,1-1-3-15,0-1-9 0,0 0 8 0,-1-2 6 16,-2-3 0-16,5 2-6 0,-4-4-1 0,2-1-1 16,-1 1 4-16,-5-6-2 0,4 2 11 0,-3 0-10 0,5-4 12 15,-4 0-14-15,0 0 7 0,0-2 2 0,-1-3 2 16,6 3 7-16,-5-3-11 0,1-2 7 0,1 0-7 16,-8-5 8-1,5-1-7-15,-4-1-1 0,1-3-1 0,2-2-4 0,1-2 6 0,1-3-6 0,-3-2 6 16,2-2-13-16,-6 1 2 0,0 0-1 0,4 1 3 15,-3 0-2 1,2 4-6-16,1 3-2 0,-2 3 0 0,2 5 7 16,-1-3-4-16,-1 2 3 0,1 2-6 0,-4-1-7 0,3 2-1 0,-1 2-11 0,1 2 6 0,1 3-18 15,0 0-22-15,0 0-3 0,0 0-8 0,0-1-5 0,0 0-44 16,0 0-23-16,0 0-10 0,0 0-70 0</inkml:trace>
  <inkml:trace contextRef="#ctx0" brushRef="#br0" timeOffset="202465.74">15756 4241 379 0,'1'-5'315'0,"-1"0"-132"0,0 2-176 0,6 2 1 16,-6-4 1-16,5 5-9 0,3 0 1 0,-1-3-4 0,1 2-2 0,-1-5 5 0,0-2-5 0,2 5 4 16,2-3 1-16,1 5 4 0,-3-2 6 0,-1-3-6 0,-2 3-8 0,-3-2 23 0,-3 5-8 0,0 0 17 15,1 0 14-15,0 0-1 0,0 0 11 0,0 0-12 16,0 0-26-16,21 1 23 0,-17 3-19 0,2 0 22 15,-3 3-9-15,2 3-12 16,-5 1 8-16,2 4-11 0,1 4-7 0,-2-2 12 16,1 3-8-16,1-1 9 0,-2 2-11 0,1 2 0 15,-1 0-2-15,-1 1 2 0,-1 2-1 0,1 3-2 16,-1 0-6-16,0-2 2 0,0 3-4 0,-1-3 4 16,0-2 5-16,-3 1-1 0,1-2 0 0,-2-1-9 0,1-1 0 0,1-2-3 0,-1 2 6 0,2-5 0 15,-2 1 0 1,3-2-2-16,1-2-11 0,1-3 19 0,-1-4-8 15,0-1 9-15,-3-4-23 0,4-1-40 0,5-2-30 16,0-2-7-16,5-2-110 0,-3-4-122 16</inkml:trace>
  <inkml:trace contextRef="#ctx0" brushRef="#br0" timeOffset="202763.62">16078 4207 1068 0,'-3'-1'176'0,"-3"-9"-146"0,0 4 10 0,2-3-12 15,-1 10-6-15,2 2-1 0,-1 1-13 0,3 3 9 16,0-1-1-16,1-1-16 0,1 4 5 0,1-2-9 16,2 5 0-16,-2 0 4 0,1-4-2 0,0 4 2 15,0-1 4-15,1 3-4 0,-2 0 4 0,2-2-4 16,-1-2 2-16,-1 3-2 0,1 1 0 0,0 1-2 0,-3 2 0 15,2-2 8-15,-2 3-2 0,0 1 4 0,3-1-6 0,-1 1 5 16,0-1-6-16,0 0 6 0,1 0 0 0,0-2-1 16,-3-1-3-16,1-4-1 0,0 0-22 15,1-2 20-15,2 1-24 0,-3-3 18 0,1 0-57 0,-3-2-42 16,-1-5-20-16,-1 0-12 0,-1-5-77 0,0 3-57 16</inkml:trace>
  <inkml:trace contextRef="#ctx0" brushRef="#br0" timeOffset="202964.11">15995 4527 299 0,'-6'-5'210'0,"2"5"-84"0,1 1-20 16,0 1-4-16,3-2-31 0,0 0 12 0,0 0-29 15,0 0 27-15,1 0-36 0,13 2-12 16,-7-2-2-16,3-1-3 0,-1 0-10 0,2-2-12 0,1 1 2 0,-1 0-4 16,2-1 1-16,-2 0-5 0,3 1 1 0,-2-3-2 15,-2-1-1-15,5 0-4 0,-2-2-9 16,3 0 4-16,2 1-4 0,-4-4-22 0,3 2 3 0,-4-1-14 15,2 1-19-15,2 0-15 0,0 2-36 0,5 0 11 16,-6-2-76-16</inkml:trace>
  <inkml:trace contextRef="#ctx0" brushRef="#br0" timeOffset="203170.17">16402 4333 705 0,'-5'2'132'15,"-1"-1"-6"-15,-1 2-14 16,-1 2 8-16,1 0-40 0,1 3-24 0,-1-1-5 0,0 2-4 15,1 1-24-15,2 2-14 0,-2 1-3 0,3 3 0 16,0 1 5-16,0-1-6 0,1 2 4 0,2-1-6 0,-2-1 0 0,4 1-3 16,-1-3 1-16,0-1 0 0,2-1 5 0,1-1-3 15,1-1 2-15,-1-3-3 16,1 0-6-16,0 0 14 0,2-4-8 0,0 0 12 16,0-1-6-16,-1-2-14 0,0 2-7 0,3-3-4 0,0-3-27 0,0-1-37 15,3-3-34-15,-3-1 1 16,2-3-59-16,-2-4-67 0,-1 1 5 0</inkml:trace>
  <inkml:trace contextRef="#ctx0" brushRef="#br0" timeOffset="203330.73">16484 4328 167 0,'-4'-19'64'0,"-4"1"96"15,2 0-42-15,1 4-22 16,-2 0-3-16,0 6-5 0,0 2-41 0,1 1-4 0,1 2-21 16,-1-5 13-16,2 3-24 0,0 4-7 0,2-3-1 0,2 4-3 15,0 0-14-15,0 0 15 0,0 0-16 0,0 0 13 16,0 0-39-16,0 0-49 15,6-8-28-15,-1 6-12 0,2-2-95 0</inkml:trace>
  <inkml:trace contextRef="#ctx0" brushRef="#br0" timeOffset="204796.99">16678 4413 929 0,'6'-1'164'0,"-6"1"-131"0,0 0 1 16,0 0-14 0,0 0-2-16,0 0-9 0,0 1 7 0,0 0-10 0,0 0-10 0,0 0-18 0,0 0-31 0,0-1 9 15,0 4-46-15,4-9 26 0,1-3 18 0,-5-2-3 16,-4-1 28-16,-3-2 25 0,4 0 5 16,-4-2 8-16,2-2 19 15,-3 4 11-15,-2-2 1 0,4-1 3 16,1 3-17-16,3-1-2 0,1 1-19 0,1 8 12 0,0-5-23 0,0 10-1 15,0 0 4-15,0 0-5 16,1-2-14-16,1 2 8 0,3 3-8 0,-3 4 8 0,-3 1 4 0,8 6-1 0,1-2 6 16,1 2-4-16,0 2 2 0,-4-2 3 0,3 5-3 31,-2-3 2-31,9 3-3 0,-4 0 7 0,-3 0 2 16,4 3 0-16,-9-1-9 0,6 2 5 15,-2 0-5-15,-2-2 6 0,-1 3-6 0,-3-5 0 16,1-1 1-16,-2 2-1 0,-1-4-8 0,-3-1 21 15,-1-1-3-15,0-6 13 0,-3-1 11 0,3 0-10 16,-1-4 9-16,1-1-9 0,0-2-1 0,2-3 14 16,-3-2-11-16,6 1 14 0,-1-3-13 0,1-3-14 15,0-2 5-15,0-9-9 0,3 2-12 0,4-1 9 16,3-1-8-16,3-1 8 0,1-1-7 0,-4 2 1 16,5 0 2-16,-1 4-1 0,0-2-11 0,0 4 12 15,-1 0-14-15,1 2 13 0,-1 3-8 0,-4 2-4 16,1 0 11-16,-2 2-10 0,-1-1 9 0,-2-1-7 15,0-1 5-15,0 1-5 0,-2-2 2 0,-1 2 7 16,1 1-3-16,-2-1 5 0,-1 2-7 0,1-3 7 16,-1 3 6-16,-1-1 0 0,1 2-2 0,0 5-5 15,0 0-1-15,0 0 1 0,0 0 7 0,0 0-11 16,0 0-6-16,0 1 0 0,-7 13 7 16,7-6 2-16,0 1 5 0,0 5-4 15,0 0-1-15,0 1-3 0,1 3-8 0,-1-1 3 16,1 0 8-16,0 4 0 0,-1-1 8 0,0 2-9 0,-1 0-18 15,1 0 27-15,0 0-11 0,-1-2 17 0,1-1-11 16,0-3 2-16,0 0 6 0,-1-2-4 16,1-4-6-16,0 0 9 0,0-6 1 0,0 0 3 0,0 2 0 15,0-6 0-15,0 0 8 0,0 0-3 16,0 0 11-16,0 0-5 0,7-15-7 0,-3 8 4 16,0-7-12-16,1 1-3 0,1-3-5 0,1-4 3 15,0-1-7-15,2-1 1 0,-2-2-1 0,2 2 2 16,1 2 3-16,-2 3-5 0,7 6 5 0,-4 5-6 15,-3 2-4-15,1 2 2 0,-4 2-9 0,-1 3 6 16,1 3-9-16,2 5 5 0,-2 2 2 0,1 5 0 16,0 0 7-16,2 3-1 0,-1 0-5 0,-1-1 2 15,2-2 9-15,-5-1 0 0,5-4 3 0,0 1-5 16,-4 1-1-16,4-5 3 16,-2 2-3-16,-4-5 2 0,4 0-1 0,-2-2 0 0,2-1 10 0,1-1-8 15,-3-3 13-15,2-1-9 16,-4-2-4-16,2-2 0 0,1-4 6 0,2 1-2 15,1-6 5-15,0-1-5 0,0-2-5 0,-1-5 6 0,1-2 1 16,-1-6 0-16,0-2-9 0,-1-3 4 0,1-3-4 16,-1 2 4-16,0-2-1 0,-3-1-4 0,1 1 5 15,-3-2-4-15,1 2 1 0,-1 2-2 0,-1 3-4 16,0 2 3-16,0 4 1 0,-1 4 0 16,-1 4 0-16,1 3 1 0,-2 2 3 0,2 3-10 0,-1 1 3 15,1 1-6-15,-2 1 0 0,1 3 10 0,-1 0-11 16,2 2 11-16,-2 1-4 0,3 2-1 15,0 0 3-15,0 0-4 0,0 0 4 0,-5 4-9 16,5 1 2-16,-2 1-4 0,1 1 19 0,1 2-8 16,1 3 11-16,2 5-11 15,0 0 10-15,2 2-9 0,-1 5 8 0,1 4-8 0,2-1 1 0,-2 2 3 16,2 0-5 0,0-1 3-16,-2 0-11 0,1-1 17 0,-1 0-9 0,0 1 13 0,0-1-11 0,-1 0-1 15,0-2 3-15,0-3-2 0,-1 0-1 0,3 0 5 16,-4-3-4-16,1-1 4 15,1-1 3-15,0-3-4 0,1-2 4 0,1-2-4 0,-2-2-3 0,3-3 11 16,-1-1-1 0,1-3 5-16,1-1-1 0,0-3-10 0,1-4 2 0,2-2-4 0,0 0 2 0,1-5-4 15,3-1-6-15,-3-2 2 0,-2-2 1 0,5 2-7 16,-6-3 10-16,4 3-8 0,-2 2 7 0,-7 4-2 16,4 3 2-16,-6 3-2 0,-1 0-6 0,-1 5 4 15,0 0-8-15,0 0 7 0,0 0-7 0,3 9 0 16,-5 0 9-16,3 4-6 15,-1 1 5-15,0 1 1 16,0-1-3-16,0 2 5 0,-2-2 9 0,0-1-7 16,2-1-4-16,0-3 0 0,3-2 10 15,0-1-4-15,-3-1 9 0,0-4-9 0,2 1 9 16,-2-2-4-16,6-3-2 0,0 1-1 0,-1-3 5 16,5-3-4-16,-4-2 6 0,5-3-7 0,1-1-13 15,2-2 13-15,0-1-4 0,0 2 9 16,-4 1-2-16,1 3-10 0,1 4 0 0,-4 5-5 15,1 2-7-15,-4 4 14 0,-1 2-15 0,0 3 14 16,0 2-5-16,-3 6 0 0,1 2 8 0,-1 3-6 16,-1 1 8-16,-3-1-5 0,-1 2 4 0,-1-2-6 15,-2-1 6-15,0-1-5 0,-2 3-1 0,-2-6-1 16,-1 2 5-16,-1-3-1 0,-3-7 0 0,0 1-3 16,1-5 7-16,2-1-3 0,0-2 5 0,2-2-7 15,2-2-28-15,-1-4-58 0,3-1-60 0,3-5 3 16,0 2-143-16</inkml:trace>
  <inkml:trace contextRef="#ctx0" brushRef="#br0" timeOffset="205170.36">18246 4199 1246 0,'-2'-1'10'0,"0"0"-17"0,-2 1 8 15,4 0-14-15,-4 0-5 0,2 4 16 0,1-3-7 0,-3-1 9 0,2 4-4 0,-1-1 0 0,0-1 4 0,0 1-2 0,1 1-3 0,-3-1 26 0,1 3-8 16,-2 0 16-16,1-2 0 0,-1 2-5 15,2-1 6-15,0 4-7 0,0 4-11 0,1 3 3 16,2 4-11-16,-2 0 9 0,1 3 4 0,0 1-7 16,1 2 9-16,-3 0-10 0,0 2 5 0,-1-1-17 15,2-2 0-15,-1-2-5 0,0 0 8 0,0-6 4 16,0 1 3-16,1-2 0 0,0-5 4 0,1 3-20 16,-1-4-7-16,2-4-7 0,1-6-17 0,0 0-43 15,0 0-20-15,0 0-13 16,0 0-86-16</inkml:trace>
  <inkml:trace contextRef="#ctx0" brushRef="#br0" timeOffset="207579.31">18155 4218 915 0,'-2'-15'162'0,"-1"1"-136"0,1-1 8 0,-2 0 0 0,1 4 26 0,2-2-34 15,-3 5 6-15,3 1-17 0,0-2-9 0,1 3-1 16,0-2-8-16,0 0 4 0,1 3-3 0,1 0-2 31,1 0 1-31,-2 3-2 0,1 0 3 0,3-3 6 0,-3 3 1 0,4 0 3 0,-1-1 10 0,1 3-8 16,2 0 6-16,2 0-7 0,2 2 4 16,-2 6-17-16,0-2 1 0,2 5-6 15,-2 2 5-15,0 2-2 0,1 1 4 0,0 6-4 16,-3-1-2-16,1 0 6 0,-1 6-8 0,0-6 7 0,-2 1-3 15,-1 2 3-15,-2-8 3 0,-3 5-2 0,0-2-12 16,-4-4 15 0,2 2-6-16,-3-2 10 0,2 0-4 0,-2-2 0 15,1 0 4-15,-1-3-3 0,3-1-10 0,-1-2 12 0,0-1-6 16,1-1 10-16,1-1 2 16,0-2-10-16,2 1 1 0,-1-3-5 0,0 0-6 0,0 0 10 0,0 1-2 0,0 0 5 31,0 0-1-31,12 20-2 0,-8-16 0 0,-1-1 0 15,3 0 4-15,-4-2-4 0,2 1-1 0,3-2-1 16,-3 0 6-16,4 0 0 0,0 0 5 0,-6-3-6 16,6 1-8-16,1-2 13 0,0-2-11 0,7 1 12 15,-6-2-7-15,-1-2-3 0,-1 1 6 0,-5-5-6 16,0 0-9-16,4 1 14 0,-1-4-12 0,3 1 13 16,0-1-11-16,-5-1 8 0,4 2 2 0,0-1 1 15,-1 3-6-15,0 1 2 0,1 0-8 0,2 6 7 16,2 0 2-16,-2 3-6 0,-1 2 7 15,-3 2-9-15,-2 2-14 0,0 4 11 0,4 1-14 16,-5 1 13-16,2 2 4 0,-4 0-2 0,0-1 10 16,1 2-8-16,-2-1 2 0,1 1 1 0,0 2-6 15,-1-2 4-15,3 1 9 0,-3-3-3 0,0 1 9 16,0-3-9-16,0-2-2 0,0-2 4 0,0-1-4 16,0-1 6-16,0 0 12 0,0 1-12 15,4 0 14-15,-2-1-13 0,1 0 16 0,1-4-13 16,1-1-5-16,2-1-1 0,0-2 10 0,-1-1-8 15,3 0 7-15,1-3-9 0,-1-3-4 0,-1-1 5 16,0-2-4-16,-1-1 3 0,-2-1-1 0,1 1-2 16,-1 1 8-16,-3 1-7 0,0-1-3 0,-2 2 6 15,0 1-8-15,0 4 7 0,0-2-1 0,-1 2-3 16,0 1 1-16,1 7-2 0,0 0 3 0,0 0-17 16,-2 0 2-16,1 0-9 0,0 0 18 0,-19 11-4 15,16-2 6-15,0 1-7 0,0-1-1 0,0-1 14 16,3 2-6-16,-2 0 9 0,2 0-1 0,2 1 0 15,1-2 0-15,-1 0-1 0,3 0 1 0,0-1 1 16,1 1-2-16,0-2 2 0,1-1 6 0,-1-2-9 16,2 1 11-16,-1-4-12 0,2 0-11 0,0-1 19 15,-3-2-12-15,5-3 15 0,-1-1-11 0,-1-1-2 16,0-4 3-16,4-2-3 0,-2 1-3 0,2-2 9 16,-1-1-6-16,-2-2 8 0,-3-4-10 15,0-2 9-15,-2 3-3 0,-2-4 5 0,1 1-12 16,1-2 17-16,-4 2-13 0,0-3 15 0,0 1-4 15,-4 2-6-15,4 0 11 0,0 8-11 16,0 3 11-16,3 4-18 0,-3 0 1 0,1 5-8 0,-1 2 8 16,-2 3-15-16,0 2 5 0,1 3-10 15,-5 0-1-15,4 7 19 0,2 1-1 16,-3 3 7-16,3 2-3 0,3 2-1 0,-3-1 1 0,1 2 0 16,4-1-4-16,-5-2 10 0,2 3-14 0,3-4 13 15,-2 5 4-15,-1-2-11 0,0-2 9 16,-2 1-12-16,1 0-2 0,-2 3 4 0,1-1 0 0,0 0 2 15,0 0 9-15,0-1-5 0,0 1-1 0,5-1-1 16,-5-2-8-16,2-2 15 0,-1-3-7 0,-1 0 11 16,0-2-1-16,2 1-5 0,-3-5 6 0,1 0-7 15,1-2-6-15,-1-5 12 0,0-2-4 0,0 0 7 16,11 3-1-16,-4-3-6 0,-5-3-3 0,6-4 0 16,-5 2 5-16,3-6-14 0,4 2 8 0,-1-4-11 15,3-2 0-15,-3-4-4 0,-2 2-4 16,2 1 1-16,-4-1-5 0,0-1 6 15,1 0 1-15,-8 0 1 0,-2 1 0 0,2 1 6 16,-3 1 1-16,2 2 1 0,0 2-12 0,-2 1 15 0,-3 3-9 16,2 4 11-1,-2 0-4-15,0 2 2 0,6 0 2 0,-3 2 2 16,-1 0 1-16,0 3-3 0,1 0-8 0,2 1 3 0,3 3 5 0,0 1-4 0,0 0 12 16,0 1-12-16,0-1-6 0,0 0 20 15,1 1-7-15,2-2 13 0,1-1-12 0,5-1 5 16,-9-1-3-16,7-3 4 0,-2 0-8 0,0-2 12 15,4-1-6-15,-3-1 9 16,3-3-2-16,-2-2-8 0,2-2 4 0,1-2-5 0,2-2-8 16,0-1 10-16,-3-3-10 0,-3-3 10 0,0 1-9 0,-3 0 0 15,0-2 3-15,-1 3-2 0,-2-5 1 0,-1 6-6 16,-2 1-5-16,-1 0 2 0,0 3 10 0,-1-2-4 31,1 7 3-31,0 5-7 0,0 0-14 0,0 6 6 0,-1-2-7 0,-2 4 6 0,1 6 1 0,-1 2-2 16,-2 0 8-16,2 1-6 0,2 3 10 0,3-5 4 15,0 3-6-15,5 1 5 0,-2-4 3 0,1 1-4 16,3 0 13-16,-3-3-11 0,5 0 13 0,1 0-7 31,4 1 1-31,-3-1-3 0,3 0-4 0,-3-2 4 16,0-1-3-16,2-3 4 0,1-1-11 0,-2-1 14 16,3-2 0-16,-1 0 7 0,-1-2-15 0,1-3 0 15,-2 0-8-15,1-3 6 0,0-2 0 0,-1-2 6 16,-2 0-5-16,1 0 5 0,-1-1 1 15,-1 0-8-15,-2 0 10 0,-2-3-9 0,1 3 8 16,0-4-6-16,-3 1-1 0,0-1-1 0,0 1 5 16,2 0-5-16,-1 3 1 0,0-1-2 0,-2 2 3 15,0 4-2-15,0-3-6 0,0 7 1 0,-1 0 9 16,1 4-11-16,0 0 7 0,0 0-11 16,0 0-11-16,0 0 17 0,0 0-11 0,0 1 13 15,0 0 2-15,0 0-1 0,0 0 8 0,0 0-7 16,-5 22-14-16,6-18 25 0,-1-5-10 0,0 0 17 15,0 0-9-15,0 0-4 0,1 1 4 0,14 9-4 16,-7-11-3-16,3-2 7 0,-3-1-8 0,4 2 9 16,7 0 0-16,-5-1-7 0,2 4 5 0,-2-8-7 15,-11 4-5-15,8 2 7 0,0 0-3 16,-1 7 6-16,7 1 1 0,-8-1-12 0,0 3 1 0,-2 1-7 16,-4-2-6-16,2 4 18 0,0-2-9 0,-4 2 11 15,-1 2-4-15,1-2 2 0,-1 2 6 0,3 0-6 16,0 0-3-16,-2-1 4 0,-1-2-5 0,0 0 6 15,0-1-2-15,0 0 6 0,2 0-1 0,1-2 4 16,0 0-3-16,1-1-2 0,0-3-4 0,-2-1 1 16,2-1 12-16,1-2 2 0,0 0 7 15,0-1-6-15,3-3-9 0,1 0 6 0,-1-3-8 16,3-1 8-16,-2-1-12 0,-1-1 6 0,1 0 0 16,-1-2 1-16,0-1-11 0,-3-1 10 15,0-1-2-15,1 1 6 0,-2 3-12 0,1-5 3 16,-4 5-6-16,1-3 6 0,-1 2-2 0,-1 4-1 15,0-6 1-15,0 4 0 0,-2 2-6 0,1 2 0 16,0 2 0-16,-3 1 1 0,2-1 9 0,1-3-6 16,-1 0 0-16,1 2-4 0,1 3 6 0,0 2 0 15,0 0 2-15,0 0-2 0,0 0 2 0,0 0 0 16,0 0-3-16,1 0 1 0,12-3-7 0,-7 3 9 16,0-3 1-16,2 2 2 0,-3 4-1 0,3-1-6 15,-1 3 2-15,1-1-3 0,0-2 6 0,0 6-3 16,0-8 0-16,2 5 0 0,-1-3-4 0,0 1 3 15,1 4-6-15,-4-3 7 0,3 7 0 0,-4-4-5 0,3 4 2 16,-2 1-5-16,-1-1-3 0,1 3 4 16,-2-4 4-16,-1 2-1 0,-1-1 4 0,1 1-4 0,-2 2 2 15,0-2 1-15,-2 0 17 0,0-1-25 0,-3-2 7 16,1 2-13-16,3-2 15 0,-1 0 2 0,-1 2 3 0,0-4 0 16,1 0 5-16,1-1-9 0,1-1-1 0,0-1-1 15,-2-1 7-15,1-3 2 0,0 0 4 0,0 0-5 16,1 0-5-16,12 2 13 0,-6-2-6 0,4-1 8 15,0-1-6-15,0-2-9 0,-3 1 4 0,1-2-6 16,3 1-3-16,2-2 6 0,4-1 0 0,0 0 4 16,-3-3-7-16,3 2 0 0,-3-1-2 0,-2 1 1 15,2-1-8-15,-3 0 10 16,0 2-1-16,-1 1 3 0,-2-1-3 0,-1 1-1 16,-1-3 0-16,-1-1 0 0,-2 3 8 0,-1 0-8 0,-2 2 0 0,1 1-4 0,-2-3 6 15,0 2-3-15,0 1 1 0,-3-1-5 16,1 3-5-16,0-3 11 0,1 2-3 0,-2 0 6 0,1 2 2 0,0 3-12 15,1-1 5-15,-2 2-9 0,1 0 7 0,-1-4 4 16,0 2 0-16,2 2 1 0,-1 1-8 0,2 5-1 16,0-2 1-16,-1 2 1 0,1 1 6 0,0 3 0 15,0-2 3-15,2 0-1 0,-1 1 4 0,2 0-5 16,-2 2-1-16,2-1 0 0,1 0 8 0,1 1-8 0,0-1 4 16,-1-2-5-16,1 0 6 0,1-2-2 15,-2 0 5-15,3-2-4 0,-1-1 5 0,2-2-10 0,-2-1 1 16,2-2-3-16,1-1-2 0,2-1-61 0,-2-3-26 15,6-1-11-15,-2-2-85 0,0-3-121 0</inkml:trace>
  <inkml:trace contextRef="#ctx0" brushRef="#br0" timeOffset="207991.58">20276 4188 704 0,'0'-11'115'0,"-4"4"-32"15,1 2-3-15,-2 0 12 0,1 2-5 0,1 0-34 0,-1 2 4 0,2 3-16 0,-3 0-24 0,5-2-4 0,0 0-10 0,0 0 7 0,0 0-10 0,-2 10-3 32,3-6 3-32,-1 6-5 0,2 0-2 0,-2-2 7 0,0 1-4 0,0 2 5 0,-2 2 9 0,3 5-11 31,-2-1 9-31,1 0-11 0,-2 1 7 0,-1-2 13 16,0 4-11-16,-1-1 12 0,1 0-2 0,0 2-7 15,-3-2 7-15,5 0-9 0,1-1 3 0,-1-1 4 0,1-2-6 16,-3-2 5-16,-1 0-1 0,4-3-3 15,-1-1 10-15,1-4-11 0,0-1-7 0,0-4 24 16,0 0-14-16,0 0 19 0,0 0 1 0,0 0 0 0,0 0 5 16,0-4-9-16,0-2-27 0,0-2 15 0,0 1-12 15,-4 0 15-15,0 0-16 0,2 2-4 0,0 0-1 16,2 5 0-16,0 0 8 0,0 0-10 0,-11-2-1 0,3 3-5 16,6 3 4-16,1 3 3 0,1 1 4 0,-2 2-1 15,0 2 2-15,-1-2-4 0,2 1-1 0,1 1-1 16,2 0 6-16,-2-2 4 0,0-3 2 0,0-2-1 15,0-2-5-15,2-1 13 0,0 3-3 0,0-4 7 16,1-1-4-16,5-1-5 0,2-3-5 0,-4-3 1 16,4 2-9-16,0-2 0 0,-3-1-9 0,10 0 2 15,-2-3-45-15,2-1-47 0,2-2-34 0,-4-1-6 0,0 0-100 16,1 0-131-16</inkml:trace>
  <inkml:trace contextRef="#ctx0" brushRef="#br0" timeOffset="209514.24">21231 4314 325 0,'0'-10'176'0,"1"1"-36"15,-1 0-39-15,1 3-5 0,2-2-5 0,-3 2-22 0,2 1-3 0,-2-3-6 16,0 1-33-16,1 2-3 0,-1-4-16 0,1 5 12 0,1 0-7 16,-2 4 1-16,0 0 7 0,0 0-9 0,5-13-12 0,-4 9 13 15,1 0-10-15,-1 3 13 0,1 1-8 0,0 1-8 16,-1 4 4-16,1-2-6 0,-2-3-9 0,0 0 11 0,3 11-7 16,-1-8 9-16,0 9-3 0,0-1-1 15,2 1 5-15,-2 8-3 0,1-1-6 0,0 1 9 16,0 5-11-16,-2-1 11 0,1 3 6 0,1 1-9 0,-2 4 10 0,0-1-11 15,0-1 6-15,-1 1-2 0,0 0-1 0,1-5 0 16,-1 2 3-16,0-4-3 16,1-1 4-16,1 1-5 0,-1-4-12 0,0-1 8 0,1-3-21 0,0-4 13 15,1 1-41-15,-1-4-82 16,1-2-60-16,-2-3-14 0,2 0-208 0</inkml:trace>
  <inkml:trace contextRef="#ctx0" brushRef="#br0" timeOffset="209815.21">21194 4240 816 0,'-1'-17'126'0,"1"4"21"16,-1-2 70-16,2 3-208 0,1-4-6 0,3 5 11 0,2 2-10 15,1 0 9-15,2 6-9 0,4-3-9 16,-3 5 5-16,4-1-9 0,1 2-15 0,0 7 15 0,-1-5-15 15,-2 3 16-15,-1 1-2 0,-3-5-1 16,-1 6 12-16,0 1-11 0,-2-2-10 0,1 6-1 16,-2-3-18-16,1 4 13 0,-2 3 2 0,-2 0 13 0,1 5 12 0,0-3-5 15,-2 1-5-15,-1 2 12 0,-2-3-4 0,-1 5 7 16,-1-5-3-16,1 1-1 0,-4-1-2 0,0-1 1 16,1 2-4-16,1-4 11 0,-2-1-2 0,2-2 5 15,-3-3-5-15,4-1-6 0,-1-2 6 0,2-3-6 0,2 2-8 16,-4-4 0-16,2 1-35 0,3 0 14 0,-3-2-100 15,3 0-138-15</inkml:trace>
  <inkml:trace contextRef="#ctx0" brushRef="#br0" timeOffset="211006.15">21611 4457 1130 0,'-1'-11'183'0,"1"3"-161"0,-2 1-2 16,-2 2-3-16,4 5-3 0,0 0-15 0,0 0 0 15,0 0-9-15,0 0-15 0,0 0 7 0,0 0-23 0,0 0 18 16,-1 1-15-16,-13 13 20 0,11-10 17 0,-3-1-7 16,3 1 11-16,-2-2 5 0,1-1 4 0,-2 1 1 15,1 1 15-15,1 1-12 0,-1 3 4 0,2 1-8 16,-4 1-7-16,3 3 9 0,0 2-11 0,0 3 11 15,0 0-8-15,2 2-2 0,1 0-1 0,-2 1 0 0,2-3 1 16,1 0-1-16,0 0 5 0,3-4-4 0,-2 2 0 16,1-3 0-16,-1-2-1 0,3 0 1 0,-3-4 3 15,0-4 2-15,5 0 1 0,-5-3 1 0,3-1 9 16,5 1-7-16,-2-4 0 0,2-3-5 0,3-2-14 0,-5-2 3 16,2 0-10-16,0-3 7 0,1 2-19 0,-1-6-4 15,-2-2-4-15,0 3-2 0,-3-3-13 0,-1 2 23 16,0-1-2-16,-3 0 10 0,-1 2 9 0,0 2 4 15,-6 0 7-15,3 3-3 0,-1 1-4 0,-1 3 11 16,3 3-10-16,-5 1 11 0,0 3-3 0,1 2-13 16,-1 0 5-16,3 5-9 0,-4 0 4 0,4 3 0 0,-3 1-5 15,4 2 4-15,0 0 9 0,-2 0 4 0,5 0 10 16,-4 0-9-16,8 1 1 0,0-1 3 0,-1 0-5 16,2-1 6-16,-2-1 9 0,5-2-6 0,1 1 9 0,1-2-9 15,5-2 2-15,-3 0 7 0,4-4-5 0,1 0 5 16,-3 0-9-16,2-3-4 0,0 0 0 0,0-3-2 15,-1 0-13-15,1-1 6 0,-3-3-9 0,2 0 9 16,-2-1 3-16,-2-4-3 0,2-1 2 0,-3-3-4 16,2 0-13-16,-2 0 17 0,0 1-9 0,-3 1 12 15,1 1 1-15,-4 2-4 0,-1-1 7 16,1 3-9-16,-2 1-8 0,1 4 15 0,0 1 0 0,-2 2 5 16,0 4-11-16,0 0-18 0,0 0-3 0,0 0-3 15,4 9-1-15,-3-2 23 0,1 3-16 0,-2-3 18 0,0 0-1 0,4 2 0 16,-2-3 8-16,4 1-8 0,2 1 0 0,-4-4 2 15,1 2-1-15,3-2 2 0,-3-1 10 0,-2 1-14 16,3-1 7-16,-3-1-10 0,4 1 3 0,-1-2-1 16,-2 0-1-16,1 0-1 0,0-1-5 0,3 0-13 15,3 0 0-15,-3 0-5 0,-1 0-19 0,-1 0 20 16,-4-1-13-16,6 1 18 0,-1 0 14 0,-3 0-4 0,-4 0 13 16,0 0-12-16,2 0 1 0,-1 0 21 0,-1 0-12 15,0 0 17-15,0 0 7 0,0 0 8 0,0 0 14 16,0-1-9-16,0 0-7 0,0 0 3 0,0 0-12 15,0 0 11-15,0-26-14 0,0 19 6 16,-5-1-2-16,0 0 1 0,1-2-22 0,1-1 14 0,2 3-14 0,1 0 15 16,0-3-7-16,0 5-1 15,-5-6 8-15,2 3-8 0,0 4 1 0,-2-3-3 0,2 5 3 0,3 1-2 16,0-2 9-16,-2 1-15 0,4 3 1 0,-7-5-5 16,1 6-13-16,3-1 11 0,-5 1-9 0,6 4 9 0,0 4-6 15,0 0 2-15,-1-1 0 0,-1 6 0 16,0-3-1-16,-5 2 10 0,6 3 0 0,-3-5 3 15,2 4-4-15,0 0 0 0,-5 0 1 0,4 0 0 16,-1 0-1-16,3 0 7 0,2 0-5 0,-1 1 7 16,0-2-2-16,2 2-3 0,3-1 2 0,-2-1-3 0,0 0 4 0,3-2 3 15,1-1-5-15,1 3 4 0,4-4-7 0,-4 1 7 16,1 1 2-16,6-2-2 0,-5 4-9 0,2-2 1 16,0-1 0-1,-3 2 2-15,1-2-2 0,-2-1-3 0,-3 2 4 16,-2 0-4-16,0-1 0 0,0 1 3 0,-6-4-13 0,0 0 12 0,1 1 3 0,-3-2-7 15,1 1 11-15,-4-5-12 0,0 1 6 0,0-1 8 0,0 0-1 16,2 1 5-16,0-3-1 0,-2-2 1 0,2 0 3 16,1-5-1-16,0 1 8 0,3-1-2 0,1 0 0 0,0-1-2 31,1-5-2-31,1-3-4 0,2-1-2 0,4 1-1 16,1-4-14-16,6 2 12 0,-3-3-9 0,2 1 10 15,4 5-10-15,0 1-2 0,0 4-2 0,3 2-1 16,-1 0-11-16,-4 4 17 0,1 3-2 0,-3 1 5 15,0 3-9-15,-3 3-3 0,0 2-6 0,-3 3 4 16,1 3-5-16,-2-1 6 0,0 2 7 0,1 1-2 0,-2-1 3 16,1 1 1-16,-1 4-3 0,-1-4 3 0,-1-3 5 15,3 1-2-15,-3-5-3 0,2-2 1 0,2 5 5 0,-4-6-6 16,1-1 6-16,-4-5-9 0,0 0-10 0,0 0-31 16,6-1-58-16,-2-8 11 0,-3 0-161 0,4-2-161 15</inkml:trace>
  <inkml:trace contextRef="#ctx0" brushRef="#br0" timeOffset="211181.16">22261 4285 1067 0,'-3'-14'173'0,"0"6"-148"0,0-1 1 0,1 4 9 0,2 5-9 0,0 0-13 0,0 0-4 0,0 0-4 0,0 0-23 0,13-3-38 0,-7 3-63 0,6 4 11 16,-2 1-178-16</inkml:trace>
  <inkml:trace contextRef="#ctx0" brushRef="#br0" timeOffset="211783.87">22442 4677 721 0,'-7'3'68'0,"3"1"33"0,-2 1 7 0,4 1 8 15,1-1-18-15,1-5 16 0,0 0-38 0,0 0-15 0,0 0 0 16,-7-1-6-16,9-3-28 0,1-1-4 16,2-3-19-16,0-2 11 0,1-3-24 0,1-1 5 0,-1-2 1 15,5-2-1-15,-3-2-10 0,-2-4 16 0,3-1-4 16,-3-4 9-16,-1-1-2 0,-1-3-1 0,2 2-2 16,-2-2 1-16,0 3 0 0,-2-3-3 15,-2-2 5-15,1 4-4 0,0-5 7 0,-1 2-10 0,2 3 3 0,-2-3-7 16,-1 6-5-16,-1 1 15 0,1 0-8 0,-3 4 9 15,1 1-8-15,0 5 0 0,-3 1-1 0,2 4-1 16,1 2-5-16,-2 2 9 0,2 1 2 0,0 1 2 16,-2 0-2-16,4 1-2 0,-1 1-1 0,2 4 1 0,0 0 1 15,0 0 0-15,0 0-8 0,0 0 4 16,0 0 1-16,0 0-10 0,0 0 4 0,-6 2-9 0,12 4-3 16,-4 3 15-16,0 2-6 0,3 4 9 0,-1 2-1 0,3 5 5 15,0 3 5-15,1 4-3 0,1 4-9 0,1 0 11 16,1-1 1-16,-2 1 4 0,-1-3-7 0,1 1 1 15,-4 2-8-15,3-2 7 16,-1 0 9-16,1-3-11 0,2-4 5 0,1-1-6 0,-2-3 10 0,1 0-8 16,-1-2 12-16,-1-4-11 15,2-2 0-15,-2-2 20 0,1-3-10 0,1-2 14 0,3-1-12 0,1-3-3 16,-2-1 5-16,6-1-3 0,-5-4 8 0,2-1-26 16,-1-1 3-16,-2-4-9 0,-4 1 10 0,2-2 3 0,-2-2-1 15,-1 1 1-15,3 0-3 16,-3 2-4-16,1 4-3 0,-4 2-1 0,0 3 2 15,0 2-10-15,-4 0 4 0,-6 3-7 0,2 1 7 0,-5 3-8 16,8 3 4-16,-3 3-4 0,-3 1 18 0,2 2-1 0,-5 0 7 0,8 0-4 16,-4-1 10-16,2-2-10 0,1-1 9 0,0-1-9 15,2-3 3-15,1-2 0 0,0 1-4 0,0-4 2 16,3-1-3-16,-1-2 16 0,0-2-11 16,1-2 13-16,-2-1-16 0,8-1-72 15,0-2-37-15,0-4-17 0,3-2-132 0,1-1-76 0</inkml:trace>
  <inkml:trace contextRef="#ctx0" brushRef="#br0" timeOffset="211943.25">22937 4227 880 0,'-5'-1'65'0,"-1"0"5"0,0 2-1 0,1 2 2 0,-2-3-26 0,2 4-13 0,-1-3-7 16,6 2 2-16,0 3-16 0,2-2-21 0,1 0-13 0,2-1-3 0,-2-3-33 0,5 2-57 0,2-2-52 15,3-1-5-15,3-1-163 0</inkml:trace>
  <inkml:trace contextRef="#ctx0" brushRef="#br0" timeOffset="212513.31">23113 4320 467 0,'0'0'44'0,"0"7"66"16,0-2-33-16,0 5-3 0,0-2 1 0,0 2-6 15,2 3-26-15,-2 1-9 0,1 4-6 0,-1 2 3 0,0 1-6 16,0 1-17-16,0 0 7 0,0-2-11 0,1 1-3 16,0-5 12-16,1 1-14 0,-1-2 13 15,0-1-2-15,1-3-3 0,1-2 18 0,-1-3-16 0,-1-2-6 16,2 0 27-16,2-3-9 0,-2-1 18 0,2 0 8 0,-1-4-19 16,-2 3 4-16,3-4-10 0,0 0-5 0,-4-4-2 15,7 0-13-15,-3-3 8 0,5 2-7 0,-1-3-6 16,-6-3 3-16,4-3-9 0,-3-3-14 0,1 1 8 15,-5 0 3-15,0 1 2 0,0-1 7 0,-1 3 6 16,5 1-3-16,-1 2 5 0,-3 1-2 0,0 2 2 0,4 1 0 16,-2 3 1-16,2 1 1 0,-4 7-6 0,0 0-1 15,1 0-2-15,10-4-8 0,-6 4 6 0,1 3-9 16,2 1 8-16,2 1-1 0,1 1 3 0,1 2 6 16,-3 1-4-16,-5-1-6 0,8 2 5 0,-2 0-12 15,-3-1 11-15,6 1 1 0,-7-1 0 0,0 0 9 0,1-1-10 16,-4 1-14-16,1-3 22 0,-2-1-14 0,0-1 18 15,-1-2-9-15,-1-2 5 0,0 0 4 0,0 0-3 16,1 0-8-16,1 0 17 0,-1 0-10 0,15-9 14 16,-11 1-7-16,0-2-7 0,2 0 6 0,-1-2-8 15,1 0 1-15,1-2-2 0,1 0-3 16,0 0 2-16,-1 0 11 0,2 2-15 0,-1 4 7 0,-5 1-11 0,3 3-4 16,-2 4 11-16,0-1-5 0,1 5 5 0,0 2-3 0,-2 5-2 15,1 4-4-15,-1-1 3 16,1 4-6-16,-2 0 11 0,0 0 0 0,-2 3 1 0,1-1 1 0,-2 0 3 15,0-1 0-15,2-2 2 0,-3-3-3 0,2-1-1 16,-1-4 0-16,-1-2-1 0,1-3 1 0,0 0 6 16,0-4 11-16,0 0-4 15,0 0 17-15,0 0-11 0,-1-10-10 0,1 2 3 0,-1-4-24 0,1-1-49 16,0-1-44-16,1-3-5 0,0 0-164 0</inkml:trace>
  <inkml:trace contextRef="#ctx0" brushRef="#br0" timeOffset="212719.56">22564 4123 1211 0,'-18'-6'20'0,"-1"1"-12"0,4 4 7 0,2 1-12 0,4-2-11 0,9 2 26 0,0 0-22 0,0 0 20 0,2-3-45 0,8 3-56 0,4 0-1 15,5-3-19-15,4 1-3 0,2-3 23 0,4-1-18 0,0 1 17 0,4-3-2 0,3 2 31 16,6 0 31-16,1-1-14 0,4 2 19 16,3-2 18-16,-2 1-58 0</inkml:trace>
  <inkml:trace contextRef="#ctx0" brushRef="#br0" timeOffset="213878.89">20846 5338 362 0,'7'-3'267'0,"-2"0"-103"0,0 0-135 0,1 2 0 0,-4 0 0 0,2 1-9 0,-1 0-3 0,0 0-3 0,1 0-14 0,-2 1 8 16,-2-1-8-16,0 0 8 0,0 0-7 16,0 0 30-16,1 0 17 0,0 0-1 0,-1 0 14 0,0-1-5 15,0 0-8-15,1-16 4 0,-6 11-21 0,1 1-8 16,-2-1-8-16,0-1 2 0,-2 3-22 0,0-2 15 15,-2 0-13-15,-1 2 12 0,-2-2-15 0,2 4-1 0,-2 0 2 16,-2 0-3-16,1 2-7 0,-1-1 10 0,1 2-15 16,0 3 13-16,-1-1 1 0,0 2 0 0,3 1 7 0,-1-1-7 15,1 3-1-15,-1 1 7 0,-4 2-3 0,6 1 3 16,2 1 0-16,1 0 3 0,4 2 6 16,-3-1-6-16,3-1-11 0,-2-3 15 0,6 0-15 0,-1 0 17 15,1-1 1-15,6 0-3 0,-11-4 7 16,6-2-7-16,3 1 14 0,-1-4-13 0,6 1 9 0,-2-2-13 15,5-4 11-15,1-1-5 0,2-2 1 0,7-1-4 0,-3-2-13 16,3 0 9-16,-2-4-3 16,0 1 5-16,-2 0-3 0,-5 1-3 0,2 3-3 0,-2 4-1 0,-3 3-16 0,-3 3 21 15,0 1-8-15,-3 3 9 0,1 3-19 0,-2 2 2 16,1 2 2-16,-2 2 0 0,1 1-7 0,1 1 28 16,-2-1-16-16,0-2 18 15,0 1-8-15,1-1 2 0,-2-2 6 0,0-2-7 16,-1-2-5-16,1-4 8 0,-1-2-1 0,0 0 8 15,0 0 21-15,0 0-10 0,0 0 8 0,0 0-13 0,5-15-15 0,-3 5 14 16,1-3-9-16,0-1 10 0,-1-1-10 0,0-2-2 16,2-4-4-16,-1-1 3 0,0-2 7 15,1-3-12-15,-1-2 8 0,1-1-10 0,0-1 6 0,2-2-4 0,-1 0-1 16,0 2-1-16,-1 2 5 0,0 3-2 0,2 4 1 16,-3 2-1-16,2 3 7 0,-3 6-2 0,0 3 0 15,-2 8-1-15,0 0-1 0,0 0-7 0,0 0-9 0,0 0 1 16,-9 3-13-16,7 6 12 0,-1 1 4 0,-1 5-1 15,2 0-7-15,-3 0 17 0,0 1-7 0,2 3 11 16,0-2 0-16,1 5-3 0,-1-3 7 0,1 2-9 16,-1 3-11-16,0 0 18 0,1 2-7 0,0 0 12 15,2 1-4-15,-1 3-5 0,0-1 4 0,-1 1-4 16,1 1 6-16,0-3 0 16,-1-1-11-16,1-2 8 0,1 1 6 0,0-2-4 0,0 2 12 0,2-1-14 0,-2-4-10 0,3-3 19 15,0-4-14 1,-2-1 18-16,3-3-11 0,-1-3 8 15,1 0 4-15,2-3 1 0,0 0 0 0,1-3-4 0,2 0-3 16,-3-2 2-16,3-1-5 0,-1-3-7 0,0-3 5 0,3 0-7 16,-1-2-4-16,1-3 5 0,0 0-3 0,-7-5 5 0,2-1-2 0,-4-3-9 15,-1 3-1-15,-1 2-3 0,4 4 7 0,-9 3-7 16,-1 1 8-16,0 5-9 16,-6 0-4-16,2 2 0 0,2 2 1 0,-2 2 3 0,-1-1 13 15,3 7-7-15,-4-2-7 0,4 2 3 0,1 2 9 0,0-2 0 0,2-1 6 16,-1 2-6-16,3-1 3 0,-1-1-3 0,1 2 6 15,3-3-4-15,0-3 9 16,1-2 4-16,1 1 4 0,3-1 0 0,0 0 3 0,3-1-17 0,-1-2 2 0,4-2-5 16,3-2-6-16,-1-2-35 15,3-3-23-15,0 0-1 16,2 1-55-16,5-2-79 0,-6 1-71 0,2-6-4 16,3-2-172-16</inkml:trace>
  <inkml:trace contextRef="#ctx0" brushRef="#br0" timeOffset="214345.83">21642 5328 787 0,'5'-10'40'0,"2"2"3"0,1 0 2 0,-1 2-6 0,0-1-29 0,0-2 13 15,0 2-17-15,-2-1 15 0,1 1-20 0,0 1-1 16,-4-1 3-16,1 1-3 0,-3-1-9 0,1 0 13 15,-2 0-6-15,-1 0 9 0,0-2 2 0,-3 3 9 16,1-1 11-16,-2 5-5 0,3 2 0 0,-1 0 10 0,1 0-19 16,-3-3 16-16,3 3-19 0,-1 0-7 15,0 3 5-15,3 2-8 0,-4-2-9 0,3 2 6 0,-1 3-2 16,1 2 4-16,0 3 5 0,2 1-6 0,-1 0 5 0,1 2-5 16,0 3-14-16,1 1 25 0,2 1-16 15,1 1 21-15,1 0-7 0,0 2 3 0,2 1 3 0,0-3-3 16,1 3-12-16,-2 0 16 0,1-2-5 0,2 3 9 15,-1 3-6-15,-1-2-4 0,-1 2-4 0,-2-1 1 16,1-2 0-16,-2 0-4 0,1 1 7 0,-2 0-7 0,0 0-3 16,-1-1 8-16,1-3-2 0,-2-1 7 0,0-3 2 15,-3-1-6-15,1-2-6 0,-1 0 4 0,-2-2 8 16,-1-2 2-16,-1-1 15 0,-3-3-12 0,0-1 7 16,-2-1-4-16,-2 1-4 0,0-4 3 0,-2 1-3 0,0-3-8 15,-4-1-1-15,-2-2-3 0,1-1-17 0,1-3 5 16,1-2-12-16,3 1 8 15,-2-3-22-15,2-2-11 0,0-1-11 0,-1-1 0 0,1 1-18 0,-1-3-18 16,4 0-20-16,3-1-1 0,3-2-38 0,4 4-42 16,-2 0-45-16</inkml:trace>
  <inkml:trace contextRef="#ctx0" brushRef="#br0" timeOffset="-213920.26">21633 5689 862 0,'8'-3'142'0,"0"1"-58"0,1 1 0 0,-1 0 13 0,0 0-8 0,0-1-39 0,-3-1-1 0,2-1-14 0,2 1-21 0,0-3-5 0,0 3-9 0,2 0 4 0,-2-1-3 0,1 0-6 0,0 0-1 0,-1-5-5 16,-2-1-10-16,-1-2 13 0,-1-2-5 0,-1 1 7 0,2-5-5 16,-1-3 10-16,-1-2 2 0,0-3 0 0,-4-2-11 0,4 1 14 15,-3 0-4-15,-1-2 8 0,1 1 1 0,-2-1-3 16,3 1 1-16,-2 2-2 0,1 2-5 0,-1 2 7 15,-1 2-5-15,1 2 6 0,-1 0-9 0,-1 4 1 16,1-1-1-16,-1 2 1 0,1 3-2 0,0 3 0 16,1 2-4-16,0 3 3 0,0-1 7 0,0-1-4 15,0 3 6-15,0 1-6 0,0 0 4 0,0 0-6 16,0 0-4-16,0 0-1 16,0 0-4-16,5 13 8 0,0-6 2 0,0-1 0 0,0 4-2 0,-2 0-2 15,3 3-7-15,-1 4 5 0,1 1 8 0,2 1-2 0,0-1 4 16,0 1-6-1,-1 0-2-15,0 2 8 0,-2-1-3 0,-2 3 3 0,2 0 5 0,-1-2-8 16,0 1 7-16,0-2-10 0,-3-2-8 0,1 2 17 16,0-3-8-16,3 3 10 0,-2-2-6 0,-2-2-2 0,-1-2 11 0,4-3-8 15,-1 1 8-15,1-2-5 0,4-1-5 16,-8-3 3-16,2-1 4 0,4-3 8 0,-3 0 4 0,7-1-1 0,-5-2-8 16,3-2 7-16,2-2-7 15,0-4 8-15,4 0-6 0,0-5-3 0,-2 1-5 0,1-1 0 16,-3-3-7-16,1 4 6 0,0 0-4 0,-6 2 4 0,2 5 0 0,-1 1-8 31,-1 4 6-31,-1 1-7 0,-4 0 4 0,0 0-14 16,0 0-5-16,2 7-1 0,-2 0 16 0,0 2-1 15,-2-1 10-15,0 3-7 0,-1 1 8 0,0 0-11 16,1 3 9-16,-1-5-10 0,0 2 5 0,2 2 3 16,-1-6-1-16,-1 4 2 0,3-1-5 0,-1-4 11 15,1-1-11-15,0-6 13 0,0 0 1 0,0 1-4 16,0 0 15-16,1 0-13 0,0 0 4 0,13 7 1 15,-9-11-4-15,4 1 4 0,0 0-12 0,0 0 4 16,1-4-4-16,2 0 4 0,-2-2-9 0,1-4 4 0,-1 0-3 16,0-2 4-16,-1-4-4 0,-2 5 1 0,0-2 1 15,-2 2-1-15,-2-2-7 0,-1 3 4 0,-1-1-6 0,-1 2 7 16,0 3 12-16,-1 0-15 0,-2 3 6 0,-2 0-11 16,0 0 4-16,-1 3-7 0,1 0-3 0,-2 0 0 15,0 2 7-15,-1 2 2 0,0-1 7 0,-2 3-6 16,3-2 10-16,-1-2-3 0,4 3 0 0,-1-2-2 15,2 2 6-15,-1-1-3 0,4-2 6 0,0 0-6 16,0 0 0-16,0 0 2 0,0 0 4 0,0 1 0 0,0 0 4 16,0 0-3-16,9 6 0 0,-1-9 0 15,0 0-8-15,2 1 0 0,2 1-6 0,-3-2 7 16,1 1 4-16,2-4-16 0,-1 1 5 0,-1-2-11 0,3 0 7 16,-3 0-5-16,0-1 6 0,4 1-5 0,-6-1 0 0,3 4 8 15,-2-2-10-15,-3 1 11 0,4 1-4 0,-3-1 8 16,-1 1 6-16,1 0-1 0,1 2-3 0,-3 0 0 15,2 1-7-15,-1 0 4 0,-3 1-12 0,2 0 12 16,-2 1 2-16,2-1 2 0,-5 5-11 0,0-4 1 16,0 2-9-16,0-4 9 0,0 0 1 0,0 0 6 15,0 1-2-15,0 0 3 0,0 0 7 0,0 0-2 16,-14 11 5-16,9-12-6 0,3 2-5 0,-2 0 3 0,1-1-6 16,2 1 6-16,-3-1 6 0,-1 0-7 0,1 0 6 15,0 1-7-15,4 2 4 0,0 1-4 0,0 1 6 16,-1 0-5-16,-2 1-4 0,0 2 5 0,0-1-3 15,3 4 5-15,0-1-12 0,1 1 13 0,1 2-6 0,1-1 8 16,0-1-3-16,-1 0 1 0,1 0-1 0,0 2-1 16,2-2-6-16,0-2 13 0,5 0 1 0,-2-3 4 15,-1 0-7-15,-1-1 0 0,1-3-1 0,2-1 3 16,0 0 6-16,1-2-7 0,1 2 5 0,-2-3-5 16,4-1 3-16,1 0-6 0,0-3 0 0,-5 0 0 0,1-1 7 15,1-3-16-15,0-2 5 0,-3-1-8 16,1 1 5-16,-4 3 7 0,2 0-3 0,-2-2 4 15,-2-1-12-15,-1-1 8 0,-2-2-9 0,0 2 9 0,0-1-4 0,-1 1 2 16,-1-1 2-16,-1-1-2 0,-1 3-5 0,0-1 3 16,-1 4-3-16,1 1 4 0,-2 0 9 15,0 0-12-15,-1 1 3 0,2-1-7 0,-2 1-4 0,1 2 11 16,2-1-4-16,-4 3 6 0,0-1-4 0,0 2-5 16,0 1 2-16,1 0-3 0,-4 0 10 0,1 0-5 15,2 2 1-15,-1-1-5 0,6 2-1 0,-3 0-19 16,0 1-9-16,0-2-3 15,-5 3-24-15,7-3-58 0,0 3-34 0,1-1-12 0,2-1-118 0</inkml:trace>
  <inkml:trace contextRef="#ctx0" brushRef="#br0" timeOffset="-209165.82">22571 5534 343 0,'0'-4'224'0,"0"4"-72"0,0 0-101 0,0 0 3 16,0 0-23-16,0 0-10 0,0-1 5 0,0 0-9 0,0 0-15 0,0 1 10 0,0 0-12 0,0-1 13 0,0 1-8 0,0-1 11 0,0 0 16 15,0 1-6-15,0-1 15 0,15-7-12 0,-10 11-13 16,1-1 6-16,1 1-10 0,0-2 2 0,-1 0-1 15,2 1-2-15,-1-1-20 0,1 2 16 0,-1 2-6 0,1 0 11 16,0 1-9-16,-1-4-2 0,1 0-1 0,-1-2 0 16,1 0-8-16,1 0 13 0,-5-1-4 0,6-1 8 15,-3 1-7-15,-2-3 4 0,3-2 0 0,-2-1 1 16,-1 1-4-16,1 0 15 0,1-2-9 0,-2 0 11 16,3-4-3-16,-1-4-4 15,0 3 1-15,2-5-3 0,-4-1-13 0,2 0 23 0,-3-3-12 0,0-3 16 0,5 1-10 16,-1 1-11-16,1-1 7 15,-1 0-10-15,-4-1-2 0,1-1 15 0,0-2-13 0,-1 1 16 16,2 1-7-16,0 1-1 0,-3 1 8 0,-3 1-10 0,3 2-1 0,-3-1-3 16,1 1-4-16,-1 5 1 15,0-1 4-15,0 5-1 0,0 1 2 0,0 4-5 0,0 3-16 16,0 4 14-16,0 0-21 0,0 0 16 0,0 0-25 0,0 0 8 16,-1 0 8-16,-11 9-4 0,7-2 23 0,0 1-14 0,-4 2 4 15,-1 1-11-15,3 3 10 0,2 1 10 16,1 0 1-16,4 1 1 15,-7 1-13-15,6 3 13 0,-3 2-3 0,0 2 7 0,2 0-5 0,-3 0-4 0,1 1 1 16,-1-1-3 0,3 1-7-16,1-2 22 0,1 0-13 0,-1 2 15 0,0-2-14 0,1 1 4 0,0-1 6 0,1 0-6 15,-1-4-5-15,0 1 10 0,0 0-5 0,3-1 10 16,2 0-9-16,-3-2 1 0,6-2 5 0,-1 2-2 16,2-3 11-16,3 2-16 0,0-4-1 0,-2-4-2 31,5 4 21-31,0-6-15 0,-3-2 13 0,1-1-14 0,2-2 14 0,2-1-10 0,-2 0-4 0,4 0 0 15,-3-6 7-15,1-1-9 0,2 4 12 0,-3-5-13 16,0 3-3-16,-2-3 9 0,-2-4-13 16,1 1 11-16,-1-2-7 0,1 3 0 0,-1-1 6 15,-2-1-4-15,1 0 3 16,-3-2 0-16,0 1-5 0,0 1 3 0,-5 1 1 0,-2 0-4 16,3 3 8-16,-4 2-8 0,2 4-12 0,-2 2 14 15,0 0-15-15,0 0 16 0,0 0-3 0,0 0-9 16,0 0 9-16,0 0-12 0,0 0 2 0,-1 0 7 15,-11-2-1-15,10 6 3 0,-2 0 0 0,1 2-3 16,0 0-3-16,2 1 1 0,-3 2-2 0,3 0 8 0,0-1-5 16,0 3 5-16,1-1 5 0,0-2 0 0,1 3 5 15,-1-3-6-15,2-1-4 0,3 1 4 0,-1 0-4 16,2 2 3-16,0-2 1 0,-2 1-2 0,0-7 4 16,1 1-4-16,-3 0 6 0,1-3-10 0,3 4 6 15,-1-4-7-15,7 0 3 0,-4 3-5 0,0-5-1 0,0 2 0 16,0-5-7-16,0-2 15 0,2 2-6 0,-1-5 10 15,0 1-6-15,-3-1 0 0,1-2-4 0,2 1 2 16,-7-2-12-16,1-1 16 0,-3-3-11 16,-2 2 12-16,1 1-7 0,-5 1 2 0,1 2 3 0,-3-3-2 15,1 1 0-15,-1 4-7 0,-6-2 0 0,4 5-2 16,-6 2 10-16,5 1-6 0,4 1 5 0,-3 2-6 16,2 1 5-16,-3 3-5 0,3 2 0 0,-2 0-2 0,0 3 5 15,2-1 0-15,-2 3 3 0,2 2-3 0,0 0-9 16,1 1 18-16,1 0-5 0,2-1 10 0,1 2-6 0,2-3 1 15,0 0 2-15,1-1-1 0,2 0-3 0,1-2 7 16,-1-1-7-16,0-2 9 0,3 0 2 0,2-1-3 16,-3-2 5-16,5-1-6 0,1-2-11 0,0-4 11 15,1 4-7-15,3-4 11 0,-1-1-8 0,-1-1-5 16,1-4 0-16,-5 1-2 0,4-2-6 0,2-2 9 16,1-2 0-16,4 0 3 0,-6-4-9 0,1-1 3 0,1 1 0 15,-3-2 1-15,-2 2-2 0,0-2 8 0,-2 1 0 16,-2 0 5-16,1-1-8 0,-3-1 4 15,-3 1-1-15,0 0 2 0,-1-2-8 0,0 0 5 16,0 0-5-16,-4 0 9 0,1 1-5 0,0 1-5 0,0 2-1 16,-2 3-2-16,1 3-7 0,0 1 13 0,-4-2-8 0,3 6 10 15,-2 1-5-15,3 2-1 0,-3 2 2 0,3 2-1 16,1-1-5-16,-2 2 6 0,3 0 0 16,-4-1 1-16,1 1 1 0,3 0-14 0,-3 1 2 0,3 1-7 15,1 1 0-15,0 1 16 0,-2 0-5 0,3 3 8 16,1-1-4-16,-1 2 0 0,0 4-1 0,2 1-1 15,-2 3-11-15,5 2 17 0,-1-1-10 0,1 2 14 0,1 1-6 16,0 3 1-16,2 0 6 0,-3-1-7 0,2 3-3 16,0-2 4-16,1 4-5 0,2-2 6 0,-1 0 3 0,0 1-2 15,1-2 2-15,-3-1-3 0,3-1 9 0,-4-4-9 16,1 1 6-16,2-6-8 0,-2 1 0 0,1-2 11 16,1-4-1-16,-1-1 6 0,1 1 0 0,2-5-9 15,-2-1-1-15,2 0-3 16,2-3 4-16,-1-2-6 0,1-2 1 0,3-4-2 0,-5-1-6 0,0-2 5 15,5 2-4-15,-8 0 4 0,5-2-1 16,-4 1 1-16,2 0 5 0,-4-1-4 16,-3 1 1-16,-3 3-4 0,-1 8 2 0,0 0-4 0,0 0 2 0,0 0-7 0,0 0-1 15,0 0-2-15,0 0-16 0,0 0 22 0,1 4-8 16,-2 4 14-16,0-2-2 0,-4 1-1 0,0 0 3 16,1-1-3-16,2 3 1 0,4 3 7 0,-4-7-6 15,6 1 8-15,0-5 0 0,-6-1 0 0,6 2 2 0,-5-1-3 16,2 2-3-16,3-5-7 0,-1 0-36 15,6-1 10-15,-3 0-107 0,0-1-136 16,6-2-60-16</inkml:trace>
  <inkml:trace contextRef="#ctx0" brushRef="#br0" timeOffset="-209039.7">23694 5319 1213 0,'-5'-3'38'0,"3"1"-8"0,2 2-17 0,0 0 9 0,-11 0-16 0,10 1-6 0,-2 0-2 0,4 0-9 0,-1 0-59 0,0 1-120 0,1 0-100 0</inkml:trace>
  <inkml:trace contextRef="#ctx0" brushRef="#br0" timeOffset="-208359.44">23898 5399 774 0,'2'4'3'0,"1"2"6"0,-2 1 7 0,1 3-5 15,0 1-17-15,0-2 14 0,-1 2-18 0,-1 1 20 16,0 0 4-16,0 4-18 0,1-3 14 0,-1-3-18 16,0 1-3-16,-1-3 20 0,0 2-17 0,-1-2 18 0,1 0-9 15,1-3 14-15,1 1 24 0,-1-6-12 0,0 0 21 16,0 0 27-16,0 0-21 0,0 0 22 0,2 0-31 15,9-5-22-15,-5 3 4 0,-2-3-11 0,3-1-7 0,-1 2 1 16,2-7-5-16,-1 3 3 0,-1-1-9 0,1-6-4 16,-1 1-3-16,1-3 1 0,-3 0-6 0,-1 1 11 15,-2 2-8-15,-1-2 10 0,0 0 7 0,0 2-6 16,-3 0 14-16,2 2-14 0,-2 0 0 0,-1 2 9 16,-1 2-8-16,0 1 9 0,1 1 0 0,-1 1-10 15,2 2 7-15,-4 1-8 0,3 2 3 0,0-1 2 16,-2 0-5-16,4 0 5 0,2 1 4 0,0 0-4 0,0 0 10 15,0 0-8-15,0 0-1 0,0 0 18 0,0 0-14 16,0 0 16-16,11-2-14 0,-2 1-7 0,2 0 11 16,-1-1-12-16,1 1-13 0,1-1 14 0,0 0-16 15,1 2 17-15,3-2-6 0,-4 2 2 0,-3 0 4 16,2 0-6-16,-2 1-11 0,-7 1 11 0,6 0-8 0,-4 1 9 16,-4-1-6-16,5 1-5 0,-3 1 8 0,2 0-8 15,0 1-7-15,-3-1 16 0,-1 0-18 0,-2 0 18 16,0 1-10-16,-3-2 5 0,4 2 3 0,2-1-2 0,-3-3-3 15,2 2 6-15,-3-2 2 0,-4-1 1 0,7 0 7 16,-8 2-1-16,2-2 6 0,3-2-5 0,-2 0-4 0,3-1 13 16,-2 1-12-16,2-1 16 0,2 0 0 15,2 1-14-15,3-2 11 0,1-1-11 0,0 1 11 0,0-3-12 16,-1 1-6-16,2 0 1 0,-3 1 3 0,2 0-6 16,3 2 7-16,0 0-9 0,1 1-7 0,1 2 10 15,-2 0-3-15,0 2 5 0,3 1-1 0,-4 1-12 16,2 2 2-16,1 2-6 15,-9 1 2-15,5 3 6 0,0-1-5 0,-7 1 6 0,4 2 3 0,-1-1-3 16,-3 0 5-16,1 0-5 0,-5-1-1 0,2-2 8 16,-1 1-6-16,-2-3 7 0,3-2-1 0,-3 1 5 0,2-3 5 15,-4-4-2-15,5 1 7 0,-4-3-10 16,4 0 4-16,-4 0-6 0,4-2 3 0,2 0-30 16,0-4-40-16,1 0-1 0,1-1-151 0,-2-1-184 0</inkml:trace>
  <inkml:trace contextRef="#ctx0" brushRef="#br0" timeOffset="-208083.14">23401 5216 998 0,'-3'-2'47'0,"-2"0"83"0,1 1-130 0,2-1 2 0,-1 0 3 0,3 0-2 0,3 2-9 0,3 1 12 0,4-1-26 0,4 1 20 0,2 1-42 0,-1-3-32 0,4 0 9 16,-2-2-18-16,0-5 12 0,6 2 47 16,-3 1-7-16,3 0 18 0,0 2 2 0,-4-3-35 0,-3-2-9 15,3 2-19 1,-4 0-85-16</inkml:trace>
  <inkml:trace contextRef="#ctx0" brushRef="#br0" timeOffset="-207885.38">22779 5243 1149 0,'-10'-2'29'0,"1"0"-24"0,4 2-2 0,5 0-7 0,0 0-9 0,5 6 5 16,7-5-27-16,3-1 10 0,7 1-93 0,7-1-184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3:52:29.8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4495 7345 352 0,'0'0'7'0,"0"0"7"0,0 0-15 0,0 0 7 0,0 0 43 0,0 0 12 0,0 0 43 0,-1-1-5 0,0 0-14 15,1 0-19-15,-1 0-33 16,-1 0-3-16,1 0-25 16,0 0 1-16,0 0-5 15,0 1-4-15,0 0 13 16,1 0 5-16,0 0 25 15,0 0 9-15,0 1-3 16,0 0-3-16,17 9-19 16,-1-9-5-16,-3-2-15 15,4 1 3-15,2 0-8 16,1-3-1-16,2 3 6 0,4 0-8 16,0 0 16-16,3 0 1 15,2 1 3 1,-4-2 6-16,11 0-11 0,0-1-2 15,2-2-10-15,8 2 4 0,-11-2 4 16,2 1-3 0,1 0 3-16,-4-1-10 15,6 1 0-15,0-2 3 0,2 1 4 16,-2 1 12-16,0-1-5 16,-7 2 2-16,-1 1-12 15,-2 2 2-15,-3 3-8 16,0 0-1-1,-5 2 13-15,0 0-7 0,-3 1 17 16,-3 2 0-16,1 1 0 16,4-2 5-16,-1 1-10 15,-4-3 1-15,5-2-3 16,-2 4-8-16,7-4 3 16,-3-1-6-16,2 1 1 15,1-3-1-15,0 3-3 16,0-1 4-16,0 1-6 15,-2-3 8-15,-1 0 1 16,2 3 3-16,1-1 6 16,-1 1-2-16,6-1 4 0,1 0-5 15,2-1 3-15,2-1-4 16,-1-1-11-16,0 0 4 16,-4 0-7-16,0 1 5 0,-2-1 4 15,-2 2-4-15,0 1 4 16,0 0-4-16,0 2 5 15,0-1-1 1,2 1 2-16,2 1-1 16,-1-2-9-16,4 0 7 15,0-3-7-15,2 1 7 0,2-2 0 16,-3 0-4-16,0 2 7 16,0 0-12-16,3 0 12 0,-3 0-3 15,5 0-2 1,2-1 8-16,-1-1-7 15,1 0 8-15,-3-3-7 16,-2-1 1-16,0 0-1 16,2 0-3-16,-4 0 1 15,7 2-6-15,0 1 4 16,5 0-1-16,-5 0 0 16,-2-1 8-16,2-1-2 15,-8-1 3-15,3 1-3 16,-4 1 0-16,-2 2 2 0,1 0 1 15,-1 0-2 1,4 1 1-16,-2-1 0 16,1 2 2-16,-2-1-1 0,1 1 2 0,-7-2 0 15,5 0-3 1,0-1 2 0,-1 0-6-16,1-1 2 0,-1 1 2 15,0 0-2-15,2-2 4 16,1 0-6-16,1 1 7 15,0-2-2-15,-2 1 4 16,4-2 9-16,-1 1-9 16,2-2 4-16,3 1-9 15,-3 1-2-15,1-2-2 0,-3 3-1 16,5-2 5-16,-5 2-13 16,2 1 12-16,-3 0-1 15,-1 0-1-15,8-1 14 16,-3-2-15-16,2-2 8 15,-1 2-2-15,-4 1-3 16,3 0 9-16,-4 1-9 16,1-2 2-16,-3 0-2 15,-2 1 3-15,-5 1 5 16,-1 1-1-16,-5-1 1 16,-3 0-7-16,-3-2 8 15,2 2-4-15,1 0 10 16,-1 0 5-16,1 0-4 0,-3 0 4 15,-1 1-4-15,-2-2-3 16,1 3-1-16,-4-2-6 16,-1 0-3-16,-3 3 1 15,-2-4-3-15,-3 4-3 16,0 0-1-16,0 0-1 16,0 0-2-16,0 0 6 15,0 0-4-15,0 0 4 0,0 2 1 16,0-1-5-16,0 0 3 15,0 0-7-15,0 0-8 16,-1 0-3-16,-1 0-35 16,1 0-26-16,0 0-109 15,-1 0-108-15</inkml:trace>
  <inkml:trace contextRef="#ctx0" brushRef="#br0" timeOffset="1319.17">4638 7337 286 0,'8'-4'77'0,"-1"4"-19"16,0 1-11-16,1 1-9 0,0-2 2 0,1 1 2 0,-1 0-21 0,2-1 17 0,0-2-8 0,4 3-12 0,-4 0 15 0,3-4-16 0,-2 2-9 0,2-4 19 0,4 1-12 0,-2 1 17 0,1 0 5 15,-2 0 2-15,5 0 7 16,-1 1-6-16,2-1-14 0,1 0 11 0,-2-1-17 0,1 1 16 0,0 3-11 0,2-2-6 15,0-1 9 1,0 2-8-16,2-3 14 0,1 0-30 0,0 4 3 16,4 0-9-16,-3 1 16 0,3-2-12 0,3 1 11 0,-1-1-13 15,3 0 4-15,1 1 8 0,-3-2-7 0,4 1 9 16,-2 0 1-16,2 0 0 0,1 1 7 0,1 4-7 0,3-2-1 16,-3-3-4-16,2 1-9 0,2-4 5 15,1 4-6-15,3 0 6 0,0 1 4 0,-5 0-1 16,-1-1-7-16,1 2 5 0,0-3-10 0,0 3 8 15,-3 1 3-15,5 1-4 0,-3-3 2 0,3-2-6 16,0-1-6-16,-6-2 11 0,3 4-5 0,-5 0 6 16,3 0-8-16,-3 1 5 0,-1-1 4 0,2 1-1 0,0-1-8 15,6 0 14-15,-1-1-2 0,-2 0 8 0,1 1-13 16,-4 0 13-16,1 4-12 0,1-3 12 0,-3 0-18 16,-1 1 6-16,0 1-5 0,1 1 4 0,-5 1-3 15,1-2 0-15,-4-2 1 0,0-1-3 0,0 0-13 0,-1 1 17 16,-2 1-9-16,0-1 11 0,0 1-5 0,-1 1-2 15,-1 0 9-15,0 0-8 0,0-3 3 0,3 1 1 16,1-2-9-16,0 2 7 0,0-1 4 0,-5-1-2 16,-2 2 7-16,5-1-9 0,2-2-6 0,4 2 8 15,-4 0-5-15,-3-3 7 0,3 3-1 0,-3-2-3 16,1-1 4-16,1 4-6 0,-3-3 0 0,1 2 0 16,0 2-1-16,-1-2 0 0,4 5-1 0,-2-3 2 0,-1-1 0 15,-2-1 2-15,0 2-1 0,-1 0 2 16,-4-1 3-16,2 1-2 0,1-2-8 0,0-2 4 0,4 1-7 15,-6-1 7-15,3-1-2 0,-4 3 7 0,2 0 1 0,-2-2 2 16,0 1 0-16,-1-1-10 0,1 1 5 0,-2 1-5 16,3 0 6-16,-3 0 5 0,0 0-1 0,0 0 2 15,0-2-4-15,0 2-1 0,1-2-3 0,2 1 1 16,2 0-15-16,-1-2 19 0,4 3-9 0,-3-6 14 16,1 4-2-16,2-2-9 0,-4-2 7 0,8 1-8 15,-4-2-2-15,2 2 8 0,-3-1-2 0,-1 3 5 16,0 1 0-16,-2-1-8 0,2 1 5 0,-3-1-5 0,1 0 13 15,0 1-14-15,-4 0-2 0,2 2-4 16,0-2 6-16,-5 1 5 0,2 1 3 0,-6-2-1 16,1 1 2-16,2 1-8 0,-2 0-3 0,-2 0-1 0,2 2 4 0,-2-2-1 15,-2-1 8-15,1 1-7 16,-2-2 8-16,2 3-9 0,0 2-2 0,-3-3 0 0,1 0 7 0,-3 0-9 16,4 0 10-16,2-1-11 15,0 1 8-15,-1-1-2 0,-2 1-9 0,0 1 7 0,0-1 2 0,3 1-4 16,1-1 12-16,1 1-12 0,-2 1 6 0,-2-1-30 15,3 0-9-15,-3-2-9 0,1 2-24 16,0 0-39-16,-2-1-41 0,5 2-6 0,-3-1-176 0</inkml:trace>
  <inkml:trace contextRef="#ctx0" brushRef="#br0" timeOffset="18579.36">10966 7296 208 0,'5'-5'-129'0,"0"0"60"0,-2 2 73 0,-3 3 9 0,0 0-10 0,0 0-2 0,0 0 14 0,0 0-14 0,3-3-17 0,-2 7 17 0,-3-4-14 0,-2 2 17 0,-3-3-2 15,-1-2-1-15,5 4 7 0,-4-1-8 16,1-2-13-16,2 5 17 0,0-3-8 15,1 0 12-15,-2 0-3 0,-2-4 3 0,-2-1 15 0,4 3-10 0,5 2-13 0,0 0 25 16,-10-3-21-16,5 2 28 0,-1 1-6 0,6 0-2 16,0 0 7-1,0 0-7-15,-2 0-17 0,1-1 24 0,0 0-17 0,0 0 21 16,0 0-6-16,0 0-1 0,1 0 6 16,-1 0-7-16,-1 0-4 0,0 0 13 15,1-1-5-15,0 1 7 0,0-1-12 0,1 0 1 0,0 0-3 0,0 0 0 16,0 0-25-16,0 0 12 0,1 0-12 0,0 0 13 15,19-26 1-15,-14 27-2 0,-2 1 9 0,0 1-10 16,6 0-11-16,-2 0 24 0,3-1-16 0,-4-1 22 16,-6 0-6-16,7 0-14 15,-3 1 14-15,11-1-17 0,0 1-2 0,-3-2 9 16,-2 2-15-16,0 0 14 0,0 1-1 0,4-2-5 16,-1-1 8-16,-1 1-11 0,0-1-16 0,0 2 24 15,1 0-13-15,-2 1 16 0,2 0-10 16,-2-1-3-16,3 1 6 0,-2-1-7 0,-1 0-10 0,2 2 16 0,0-1-16 0,-1-1 17 0,4 1-3 31,0 0-3-31,-3-2 6 0,2 2-7 16,-3-1-17-16,2 0 25 0,4 1-13 0,-2-1 15 0,0 2-3 0,-1 1-9 15,1-3 9-15,1 0-12 16,0 0-5-16,3-2 14 0,-5 2-13 0,2 0 13 16,1 1 5-16,-1 0-2 0,0-1 11 0,0 0-11 15,-2 0-15-15,1-1 22 0,-1-1-14 0,2 1 18 16,0 1-15-16,-2-1 7 0,3 1 1 0,1 0 0 15,-1-2-14-15,3 2 13 0,-3-2-16 0,1 0 15 16,1 1-9-16,5-1 1 0,2 0 12 0,-1-1-11 16,0 1-13-16,-3 1 13 0,-2-1-11 15,1 1 13-15,-2-2-4 0,1 0 4 0,1 3 1 16,-3-1-1-16,1 0-17 0,2 0 19 0,-3-2-16 16,3 1 17-16,-3 2-5 0,3 0-2 0,0 1 8 15,-5-1-8-15,5 0-7 0,-1 0 7 16,0 0-3-16,4 1 5 0,-5-2 8 0,-1 0-9 0,1 1 9 15,-3-3-10-15,-1 3 0 0,0 0 3 0,1 0-1 16,0 2 2-16,0-1-1 0,-2 0 1 16,-2 0 1-16,3 2-1 0,-1-1-11 0,0-1 10 15,2 1-12-15,-5-2 11 0,2 4 6 0,0-2-9 16,1 1 10-16,2 0-12 0,-2-2-6 0,2 1 14 16,-3 0-14-16,2-2 14 0,0 2-3 0,2-1-3 15,-2 0 12-15,0-1-12 0,-2 0-8 0,0-1 13 16,1 0-8-16,-1 1 11 0,1 0-8 0,-5 2 4 15,3-1-1-15,-3-1 2 0,1 0-14 0,0 2 14 16,2-2-11-16,-3 2 13 0,0 0-4 0,1-1 0 16,2 1 11-16,-1 0-10 0,-1-3-6 0,-2 0 3 15,2 1 0-15,-3-3 4 0,7 5-4 0,-3-2 5 16,-1 0-5-16,2 0 3 0,-1 0-14 0,2 1 16 16,-1-1-8-16,2 0 10 15,4 0-5-15,-5 0-2 0,3 0 5 0,0 0-5 16,-6 0-21-16,4-2 30 0,-1 2-13 0,1 0 21 15,0-1-9-15,0 1-12 0,0 0 4 0,0 1-8 16,-2 1 0-16,0-2 11 0,-1 0-10 0,0 1 10 0,0-1 1 16,0 3-4-16,1-3 9 0,1 1-9 0,1 2-15 15,-2-5 22-15,3 2-16 0,-3 0 19 16,-1 1-15-16,6 3 8 0,-4-4 1 0,2 1 1 16,4-1-15-16,-2 0 11 0,3 3-6 0,-4-1 7 15,-1-1 3-15,-1 0-3 0,-1-1 5 0,0-1-7 16,0 2-15-16,-1 1 21 0,1 0-15 0,0 0 18 15,-1 0-14-15,1-1 7 0,-2 1 2 0,2 1 0 16,-1 0-16-16,1 2 13 16,1-2-7-16,1 1 10 0,-3 0 5 0,-2-2-9 0,1 2 6 15,-3-1-8-15,2-1 3 0,5 1 4 16,-4-1-6-16,4-2 3 0,1 3-1 0,-4-4 6 0,2 0 10 16,2 1-6-16,0-1-1 0,0-2 8 0,1 2-10 0,-1 0 11 15,0-1-7-15,1 2-4 0,-1 1-1 0,-2-3-2 16,1 2-4-16,-2 0 3 15,2 0 4-15,-2 2-2 0,1-3-6 0,-3-1 0 16,2 1 0-16,2-3 2 0,4 4-6 0,-4 0 8 16,0 0-5-16,-1 2 6 0,-3-2-1 0,4-4-5 15,-1 4 0-15,1 0-3 0,2-2 4 0,0 4 3 16,-1-3-3-16,2-3 2 0,-3 4 6 0,-1 0-10 0,2 0 7 16,-1 4-10-16,1-4-5 0,3 0 16 15,-4 2-12-15,-1-1 12 0,0 1-4 0,1-2-3 16,2 2 12-16,0-3-11 0,2 1-11 0,-1-1 17 0,-1-2-16 15,0 3 17-15,-3-1 3 0,3 1-13 16,1-1 13-16,-3-2-15 0,4 2 2 0,-4-2 7 16,-1-1-7-16,1 2 8 15,-3-2-3-15,3 2-2 0,-2 1 0 0,0 0-1 0,1 0 2 0,-5-1 1 16,2-2-2-16,-3 1-1 16,1 2 0-16,-1-1 4 0,1 3 2 0,-1-1-1 0,0-1-11 0,0 1 10 15,0-2-8 1,-2 2 9-16,1 1-3 0,-1-2-2 0,2 1 1 15,0 2-2-15,-1-2 3 0,3 4-1 0,-4-3-1 0,-3-1 0 16,3 1 4-16,-3-1-3 0,2 2 5 0,2-1-7 16,-2 0-3-16,2 2 8 0,-3-3-8 0,1 0 9 15,-3-1-2-15,1 0-2 0,3 1 2 0,-2 0-2 16,1 0 13-16,-4-3-16 0,1 3 11 0,-4 0-12 16,0 0 5-16,0 0 1 0,5-4-2 0,1 3 1 15,-6 1-6-15,0 0 9 16,0 0-4-16,0 0 7 0,0 0 0 0,0 0-4 15,0 0 8-15,0-1-7 0,0 0 2 0,0 0-4 16,0 0-5-16,0 0 3 0,0 0 12 0,0 0-12 16,0 0 8-16,0 0-11 0,0 0 6 0,-1-1-2 15,1 0-4-15,0 0 2 0,0 0 1 0,0 0 0 16,0 0 3-16,0 0-3 0,0 0-2 0,0 1 0 16,1 0 3-16,0 0-1 0,0 0 7 0,17-13-9 15,-13 14 2-15,0 0-6 0,2 0-4 0,-7-1 10 16,0 1 4-16,0 0 2 0,2 0-3 15,-1 0-3-15,0 0-3 0,0 0 2 0,0 0-19 16,0 1 22-16,1 0-13 0,-1 0 18 0,-1 0 4 16,2 0-12-16,0 0 7 0,26 9-11 0,-23-7-5 15,0 0 10-15,1-2-4 0,-1 1 7 0,0-1 0 16,-1-1-2-16,0 2 0 0,0-1-1 16,0 2-10-16,-1-1 2 0,1 1-9 0,-2 0 6 15,0-1-7-15,2 1 0 0,-3-1 3 0,-1 2-3 16,0-2 1-16,0 2 11 0,-1 0-6 0,-1-3 8 15,0 2 2-15,2-3-3 0,0 0 11 0,0 0-8 16,-1 0 2-16,0 0 0 0,0 0-6 0,0 0 6 16,1 0 13-16,-1 0-14 0,-1 0 5 0,1 0-8 15,0 0-2-15,0 0 12 0,0 0-8 0,0 0 8 16,0 0-2-16,-2 0-4 0,1 0 10 16,0 0-9-16,1 0-9 0,-31 4 15 0,32-4-10 15,0 0 13-15,0 0-6 0,0 0-2 16,0 0 6-16,-1 0-6 0,-1 0 3 0,1 0 2 15,0 0-11-15,0-1 6 0,0 0 6 0,0 0-3 0,1 0 12 16,-1 0-12-16,-1 0-15 0,1 0 16 0,0 0-12 16,0 0 15-16,-1 0-7 0,1 0-1 0,-32-11 3 15,33 12-2-15,-12 2 4 0,4-2-7 0,1 1-6 16,1-1-1-16,-4 0 8 0,-1 0-2 0,1 0 12 16,-4 0-10-16,-3 0-14 0,6 1 19 0,-5-1-6 15,3 0 12-15,0 0-11 0,-6-2 0 0,1 1-2 16,-2 1 3-16,4-1 8 0,-4 0-10 0,1 1-2 15,-1 0-3-15,-2-2 5 16,-1 1-1-16,-1 0 7 0,-3 0-5 0,1 1-20 16,-4 1 28-16,-3-2-18 0,1 1 22 0,-3-1-13 0,1 0 0 15,4 2 2-15,-1-1-1 0,1 0-12 0,-1-2 14 16,1 2-8-16,1 1 12 16,-4 0-2-16,1 0-4 0,-1 0 8 0,-2-1-7 15,0-1 8-15,1 0-11 0,2 0-7 0,2 1 1 16,1 0 4-16,2 0 5 0,2-1 6 0,1 1-4 15,-2-3-10-15,1 3 10 0,1 0-10 0,-1 0 10 16,-3 0-1-16,1 0-2 0,0 2 5 0,-1-2-5 0,2 0 1 16,0 0-1-16,5-2-4 0,-5 3 0 15,0-1 12-15,3 1-14 0,-5 0 14 0,4-1-15 16,2 0 1-16,1 0 9 0,-1-1 1 0,-1 1 5 0,1 1-8 16,-2 0 0-16,-1 0-10 0,-3 0 6 0,0-1-14 0,-1 1 19 15,0 0-7-15,0 0 10 0,3 2 2 0,1-2-9 16,-2 2 8-16,3-2-10 0,0-1-4 0,3 2 13 15,0-1-8-15,3 1 9 0,-4 0-2 0,0-2-3 16,-2-1-1-16,2 0-1 0,1 0-11 16,-1 1 13-16,0 0-1 0,-1-1 4 0,0-1 2 0,0 1-10 15,3-1 6-15,0 2-8 0,1-1-2 16,2 0 9-16,-2-1-12 16,2 0 12-16,-3 0 5 0,3-2-8 0,3 1 16 15,-2 0-16-15,1 1-10 0,0 0 21 16,0 0-21-16,3 0 21 0,-2-1-9 0,0 1-3 15,1 0 9-15,-2 1-9 0,0 1-5 0,-4 0 15 16,1 0-11-16,-1 0 11 0,-1 0-7 0,-2-1-1 16,1 0 9-16,-2 1-8 0,3 0 0 0,2 0-2 15,0-2-9-15,-2-1 7 0,1 0 6 0,2 0-2 16,0-1 8-16,5 3-9 16,-4-2-11-16,1-1 19 0,3 2-9 0,0 0 13 15,2 0-8-15,-4 1-4 0,1 0 1 0,0-2-3 16,0 0-7-16,2 0 13 0,0 0-8 0,-2 1 10 15,2 1 6-15,-1 0-14 0,0 0 10 0,0 0-13 16,-1 0-5-16,-2 1 12 0,2 0-6 0,-3 0 8 16,2 0-1-16,1 0-3 0,-5 1 3 0,3 0-4 15,0 0-10-15,0 1 13 0,3 1-9 0,1-1 10 16,-3 1 0-16,-4-1-1 0,1-1 4 0,1-1-4 16,0 3-2-16,1 0 0 0,0-1 3 0,2 0 0 15,-2 0 1-15,0 0-3 0,0 0 0 0,1 0-1 16,1-2-14-16,-1 0 23 0,0 2-18 0,1-1 21 15,1 1 0-15,-1 0-15 0,-1-2 13 16,0 0-16-16,-3 0-3 0,1-1 16 0,-1 0-13 0,1 0 14 16,2 1-4-16,-1-1-3 0,1 1 5 15,-2-2-5-15,3-1 0 0,-2 1 2 0,-1 0-5 16,2 2 3-16,0-1 2 0,0 0-2 0,1 0 6 16,1 1-7-16,-2-2-10 0,1 1 13 0,0 1-3 15,0 0 7-15,0 0-5 0,-2 1-2 0,1 1-2 16,-2-1 1-16,2 2 3 0,0-1-3 0,0-1-1 15,-2 2-2-15,1-1 5 0,-2 2 1 16,1-3 5-16,0 1-5 0,-3-1-5 0,7 1 5 0,-3-1-1 16,2 0 4-16,2 0-3 0,-4-1 0 15,4 0-1-15,-2 1 0 0,2-1-8 0,-5 0 11 16,5 0-7-16,-2 0 9 0,4 0 6 0,1 0-15 16,-3 0 10-16,2 0-12 0,-2 2-1 0,0-2 10 15,-2-1-8-15,2 1 8 0,-2 0-1 16,2 0 2-16,1 2 4 0,-1-1-4 0,1-1-1 15,0 0-5-15,1-2-5 0,0 1 2 0,1 1 20 0,0 0-15 16,1 0 11-16,2 2-16 0,1 1-5 0,-1-2 16 16,2 3-13-16,-1-3 15 0,1-1-7 0,1 0-1 15,-2-2 4-15,4 2-4 0,0 0-8 0,0 0 13 16,0 0-8-16,-1 0 9 0,0 0-3 16,0 0-3-16,0 0 5 0,-1 0-6 0,-30 8 2 0,32-8-2 15,-2 0 1-15,-14 1-1 0,11 0 4 0,-2 2-3 16,3-2-3-16,3 1 2 0,1-2 8 0,0 0-8 15,0 0 2 1,-1 0-6-16,-11-1 5 0,7 1 2 0,2 0 3 0,3 0-4 0,0 0-11 16,-1 0 14-16,-1 0-13 0,-20 4 13 0,15-4 0 15,-2 1-4-15,2-1 10 0,1 0-10 0,6 0 5 16,0 0-5-16,-1 0 3 0,0 0-4 0,0 0 1 16,0 0 5-16,1 0-3 0,-1 0 4 0,-1 0-4 15,1-1 0 1,0 0-3-16,0 1 1 0,0 0 3 0,1 0-2 15,0 0 4-15,0 0-5 0,0 0-1 0,-1 0-5 16,1 0-4-16,0 0 3 0,0 0 8 0,0 0-37 16,0 0-33-16,0 0-8 0,0 1-140 0</inkml:trace>
  <inkml:trace contextRef="#ctx0" brushRef="#br0" timeOffset="22345.77">10815 6153 120 0,'0'0'-13'0,"0"0"-93"0,0 0 106 0,0 0 0 0,0 0 0 0,0 0 2 16,-1 0 34-16,-1 0-18 0,1 0 14 0,0 0-17 16,1 0-9-16,0-1 19 15,0 0-7-15,0 0 12 0,0 0-5 0,0 0-3 0,0 0 0 0,0 0-2 16,0 0-1-16,0 1-4 16,0 0-6-16,0 0 3 0,0 0 2 15,1 0-5-15,0 0 11 0,1 0-12 0,-1 0-7 16,-1 0 19-16,1 0-21 0,22 6 20 0,-17-4-10 0,0 3-3 15,0-2 12-15,1 1-12 0,3 0-18 0,0 0 26 16,4 0-19-16,-5 0 22 0,0 0-12 16,0-1 3-16,-4 1 10 0,10 0-8 15,-6 0-12-15,11-1 16 0,2 1-14 0,-4-1 16 16,5 0-4-16,-3 0-6 0,2 2 5 0,-1-1-7 0,0-1-8 16,1 1 16-16,1-2-7 0,-1 1 12 0,3 2 0 15,0-2-9-15,2 0 5 0,4 1-10 0,-1 0-11 0,3 0 18 16,-2 0-11-16,-1-2 14 0,1-1 6 0,2 1-11 15,0 0 18-15,1 1-17 0,-2-2-7 16,0 2 15-16,1 0-16 0,-2-2 17 16,1 1 0-16,1 0-12 0,0 1 9 0,2 0-10 15,-1-2 1-15,5 2 8 0,1-3-10 16,-4 0 11-16,4 2-5 0,-7-2-6 0,0 1 12 16,-2 0-12-16,3-1-10 0,0 2 14 15,4-1-15-15,-3 1 17 0,-4-2-11 0,2 0 3 16,-4 2 5-16,2-1-1 0,4 1-10 0,-7-1 9 15,2 0-12-15,-3-1 13 0,2 3 2 0,-3 1-6 16,2 0 14-16,-1 0-14 0,-1-1-14 0,0-1 18 16,-6-1-11-16,7 1 14 0,-1-1-12 0,3 0 4 15,4 3 1-15,-6 0 2 0,0-1-12 0,-3 1 15 16,1 0-15-16,-5-2 16 0,0 2-2 0,1-1-4 16,-3-1 14-16,2 1-12 0,-1-1-1 0,2 2 0 15,1-1-13-15,2 1 10 0,0 1 10 0,-4-4-9 16,1 3 11-16,0 0-13 0,1-4-11 0,0 2 16 15,0 1-2-15,-2-4 8 0,5 3-8 0,-5 1 0 16,1 0-3-16,-2 1 1 0,0 1-2 16,1-1 4-16,-2-1-4 0,-1 5 5 0,2-2 4 15,-1 0-9-15,0 0 5 0,-1-2-8 0,0 1-2 0,-1 2 11 16,1 0-10-16,2 2 12 0,-3-5-3 0,2 1-3 16,1 1 5-16,0-2-6 15,3 2-9-15,-1-1 18 0,0-1-12 0,-1 0 15 16,1 2-1-16,-1-3-13 0,1 1 12 0,-4-2-13 15,2 1-5-15,-1-1 16 0,2 1-11 0,-3-1 12 16,0 0-5-16,3 1-3 0,-3-2 8 0,4 3-8 16,-3-3-2-16,-1 1 4 0,8 2-7 0,-5-2 8 15,0 0 7-15,1 2-11 0,-7-2 6 0,8 2-9 16,0 0-4-16,2-1 11 0,-3 0-5 0,0-1 8 16,-2 1 2-16,3 0-6 0,-4-1 0 0,1 1-2 15,1 0-12-15,-2-1 17 0,3 1-4 0,-1-1 9 16,1-2-10-16,0 2 4 0,3-1 0 0,0-1 2 15,0 2-17-15,4-2 17 16,-3 1-9-16,4-1 13 0,-1 1-7 0,1-1-3 16,-1 1 7-16,-4 2-7 0,-1-1-2 0,-4 1 1 0,3 1-9 15,-5 0 8-15,0 0 5 0,2 2-3 0,-3-1 9 16,6 0-9-16,-4 0-4 0,1 0 5 0,4 1-6 16,-5-2 7-16,3 0 6 0,-3-1-10 0,0 1 4 15,2 0-6-15,0-1 8 0,2 1 0 0,-1-1-4 16,0 1 0-16,-1-1 0 0,0 0 5 0,-2-1 8 15,0 1-4-15,-1 1-8 0,0-1 11 0,0-1-12 16,-2 2 10-16,0-1-2 0,-1-1-3 16,-1 1 8-16,1 1-8 0,0 0-22 0,1-1 24 15,0 0-12-15,-2-1 18 0,1 0-5 0,-2 1-4 16,-4-1 4-16,6 2-5 0,-6-4-11 0,3 3 16 16,4-1-18-16,-3-2 16 0,3 0-1 0,-2 0-1 15,-1 1 9-15,1-1-10 0,0 1-8 0,2-2 9 16,-3 1-5-16,-1 0 7 15,0 0 3-15,-2 0-12 0,1 0 11 0,-2 0-13 0,-2 1-4 0,1-1 16 16,0 0-14-16,-1 0 15 0,0 0 0 0,0-1-2 16,-1 0 12-16,-3 1-12 0,1 0-11 0,0 0 14 15,-3 0-6-15,0 0 11 0,0 0-1 0,0 0-12 16,0 0 7-16,0 0-7 0,0 0 16 0,0 0-13 16,0 0-3-16,0 0-1 0,0 0 3 15,0-1-3-15,0 0 9 0,0 0-8 16,0 1 3-16,0 0 0 0,0-1-4 0,0 0 2 0,0 0-2 0,0 0-2 15,0 0 2-15,-1 0-1 0,-1 1 1 0,1-1-4 16,0 1 1-16,0 0-2 0,0 0 2 0,0 0-26 16,1 0-23-16,-3 0-4 0,1 0-81 0,0 0-174 15</inkml:trace>
  <inkml:trace contextRef="#ctx0" brushRef="#br0" timeOffset="25641.76">10932 6585 120 0,'-3'0'-13'0,"1"0"-93"0,2 0 106 0,-5 1 0 0,4-2 0 0,1 1 0 0,0 0 0 0,-6-1 0 16,0 1 0-16,6 0 0 0,0 0 0 16,0 0 0-16,0 0 0 0,0-1 0 0,1 0 0 0,0 0 0 15,-1 0 0-15,0 0 0 16,2 0 6-16,-1 0-8 16,-1 0 2-16,1 0-4 0,0 0 4 0,0 0 0 15,0 0 0-15,0 0 0 0,1 0 0 0,-1 0 0 16</inkml:trace>
  <inkml:trace contextRef="#ctx0" brushRef="#br0" timeOffset="27720.3">10938 6636 232 0,'-8'-7'-64'0,"3"2"50"0,-2-2 81 0,3 3-7 15,0 1-41-15,-4 2 10 0,5 0-29 0,-3 1 24 0,-1-1-31 0,2 1 10 16,-7 0 4-16,7-2-1 0,5 2-22 0,0 0 23 16,0 0-14-16,0 0 18 15,0 0-4-15,0 0-4 0,0-1 14 0,0 0-13 0,0 0-5 0,0 0 24 16,0 0-19-16,0 0 23 16,0 0-12-16,1 0-10 0,0 0 4 0,0 0-8 0,0 0-13 0,0 0 19 0,2 1-13 15,-2 0 15-15,33-3-9 0,-27 4-1 16,-3 2 3-16,3-2-2 0,-2 2-2 0,-1-1 7 15,3 0-4-15,1 2 6 16,3-2 13-16,2 1-15 0,-3-1 16 0,-1-1-16 0,-2 1-3 0,3-1 18 16,-1 4-9-1,3-3 13-15,2 1-9 0,-5-1-7 0,2-1-4 16,1 1 0-16,-2 0-10 0,0-1 20 0,2 0-13 0,0 1 16 0,2 0-16 0,-3 0 4 16,3 0 6-16,-2-1-4 0,2 1-15 0,-2-1 18 15,1 1-17 1,3 0 18-16,-3-1-1 0,3 0-6 0,0 0 15 15,2 2-16-15,-3-1-12 0,1 1 11 0,2-1-10 0,-1 1 12 16,1 0-3-16,-1-1 5 0,-3 0 4 16,5 1-2-16,0-1-12 0,3 2 14 0,-3 1-17 15,-2-1 17-15,2 0 0 0,-3-1-5 16,3 1 11-16,-1 1-12 0,2 0-1 0,0 2 10 16,2 0-6-16,0-2 7 0,3 1 6 0,-3-2-16 15,4 2 10-15,2 0-15 0,-3-2-9 0,5 3 19 16,-4-2-10-16,5 1 14 0,1 1-4 15,4 0-6-15,0-1 4 0,-5 0-7 0,2-2-3 16,-1 4 13-16,1-2-7 0,0-2 10 0,-1 2-8 16,1 1 4-16,0 1 4 0,4-1-4 0,0 0-10 15,0-1 10-15,-1 1-12 0,-2 1 12 0,-3 1 1 16,0-1-8-16,2 3 13 0,-5-1-14 0,1 1-10 16,3 1 16-16,-1-2-15 0,1 2 17 15,-2-4-2-15,3 1-8 0,-2-2 9 0,5 1-11 16,2 0-5-16,-5 0 11 0,0 0-8 0,-4 0 9 15,0 0 2-15,-1 0-6 0,0 0 5 0,-3-1-8 16,6 1-10-16,0 0 18 0,-6 0-10 0,7-1 14 16,-6 0 1-16,4 0-14 0,2-1 12 0,-3 1-15 15,2-1-4-15,-3 1 16 0,-1-1-8 0,-1 0 11 16,-2 0-3-16,0-1-5 0,0-1 6 0,1 1-7 16,-4-1-13-16,4 1 20 0,2 1-15 15,-6-2 17-15,3 1-5 0,-3 2-1 0,-1-5 4 0,3 3-5 16,0 0-13-16,1 1 19 15,-2 0-13-15,-2 1 16 0,-1-1-10 0,0-1 0 0,0 0 8 0,-1 0-7 16,0 2-18-16,1 0 21 0,-1 0-15 16,1 2 18-16,-3-5-9 0,4 2 2 0,0 3 6 0,-1-5-5 15,2 5-11-15,-7-3 18 16,6-2-18-16,-3 4 19 0,-1-3-7 0,1 2-2 16,1 0 8-16,1-1-9 0,0 0-10 0,-1 0 15 15,-3-1-10-15,1-2 12 0,2 2 6 0,-1 1-14 16,4 1 10-16,-1 0-13 0,0 0-7 0,2-1 21 15,-2-1-14-15,5 1 17 0,-2-1-9 0,7 0-3 16,-4 0 12-16,1 0-11 0,2-2 3 16,3 1 1-16,1-1-10 0,2 0 7 0,0-1 6 0,-2 3-7 15,1-2 7-15,-2 2-8 0,0-1-4 0,3-1 14 16,-2 1-11-16,1-2 12 0,-4 1-4 0,0 0-4 16,-2-1 6-16,3 0-7 15,1 0-8-15,-1 1 15 0,0 0-10 0,-3 0 11 0,0 2-12 0,-3-1 5 16,2 2 5-16,-2 1-3 0,-4 0-11 0,1-1 11 15,2 0-9-15,-5-1 9 0,2 1-5 0,-2-1 0 16,4 0 8-16,-5 0-7 0,4 0-5 0,2 0 5 16,-4 1-7-16,7-2 7 0,-4 0-2 0,1 2 3 15,-1-2 1-15,1 3 0 0,-3 1-16 0,-1 0 17 16,-2-1-10-16,-1 0 12 16,-2-2-1-16,1-1-5 0,0 0 7 0,-4-1-7 0,4 1-10 0,0 2 14 15,1 1-10-15,-3-4 13 0,-2 2-1 0,-4-3-8 16,-1-1 8-16,-1 2-11 15,-2-1-10-15,0-2 20 0,0 1-11 0,-1 1 15 0,3 0 0 16,-6-2-3-16,0 0 14 0,0 0-12 16,0 0-4-16,0 0 13 0,0 0-15 0,0 0 16 0,0 0-11 15,0 0 4-15,0 0-1 0,0 0 0 0,0 0-9 16,0-1 1 0,0 0-6-16,-1 0 3 0,0 0 5 0,0 0-7 0,0 0 13 0,-15-20-12 15,10 19-3-15,6 2 10 0,0 0-13 0,0 0 14 16,0 0 2-16,-1 0-10 0,1 0 9 0,0 0-11 15,0 0 0-15,-1 0 3 0,1 0-12 0,-1 0 6 16,0 0-40-16,1 0-105 0,-6-2-128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4:04:13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5711 13197 869 0,'-25'-11'0'0,"16"18"43"0,0 0-33 0,1 1 83 0,0-1-63 0,3 1-21 0,4 3 12 0,-7-1 3 0,5 0-13 0,0 2 10 0,-4 0-13 0,9 3-7 0,-1-3 12 0,-1 0-1 0,2 2 6 0,0-2-9 0,-3-1-3 0,2 0-2 0,2 0 2 0,0 1-6 0,3-2 5 0,-1 0-5 0,2 0 6 0,-2-2 7 0,2-1-6 0,-1-1 7 0,3-1-8 0,5-1 1 0,-5-3 2 0,4 2-3 15,-2-3 3-15,-2 1 1 0,4 1-2 0,-1-3 0 16,0-2-1-16,-1 0 6 0,-1-6-13 0,1 1 0 15,-3 0-5-15,1 1 2 0,0 2 7 16,-1-1 5-16,1-2-2 0,-1-2-12 0,-1 1 6 16,-1-2 3-16,-1 0 3 0,0 1 1 0,-4-3-6 15,0 1 3-15,-1 0-2 0,0 0 2 0,-1-4-4 16,-3 3-9-16,1 2 4 0,-2 1 3 16,1 1 0-16,-1 1 5 0,1 0-4 0,-3 2-6 0,0 1 6 15,-1 0-7-15,2 3 7 0,0-1 3 0,-2 2-4 16,3 1 3-16,-2-1-4 15,2 1-4-15,-2 0 9 0,1 1 1 0,1 0 4 0,1 0 2 0,2 2-8 16,-2-2 3-16,2 0-3 16,2 2 8-16,0-1-9 0,-1 1 4 0,1-3-5 15,0 0 8-15,0 0-4 0,0 0-2 0,0 0-1 0,0 0 0 16,1 1 8-16,0 0-5 0,0-1 5 0,0 0-4 16,22 8-5-16,-17-7-33 0,1 1 1 0,1 0-169 0</inkml:trace>
  <inkml:trace contextRef="#ctx0" brushRef="#br0" timeOffset="586">5878 13215 677 0,'0'-11'15'0,"1"3"-7"16,0 0-2-16,3 3-3 0,-1 1-14 0,1 1 18 0,0 0-12 0,0 0 14 0,-2 1-3 0,1-1-6 0,0 0 11 0,-3 3-10 15,0 0 6 1,0 0 37-16,0 0-21 0,0 0 25 0,0 0-28 15,0 0-13-15,0 0 14 0,0 0-16 16,0 1-7-16,0 0 8 0,-4 18-10 0,1-11 10 16,2-1-7-16,-2 1 10 0,0 0 3 0,1 1 1 15,-1 0-8-15,1 3 15 0,-1 1-8 0,2 1 11 0,-3 3-5 16,1 0 2-16,2 0-1 0,-1-2-1 16,0 0-18-16,2 2 28 0,1 1-13 0,2-3 18 0,-1 2-13 15,0-5-3-15,2 0 4 0,-2-2-8 0,2 1-15 0,0-3 17 16,0 1-12-16,1 0 15 0,1-1 1 0,-1-1-5 15,2-2 8-15,0-2-9 0,3-2-12 0,0-1 11 16,1-1-13-16,0-1 7 16,2-4-42-16,-1 3-125 0,2-2-73 15</inkml:trace>
  <inkml:trace contextRef="#ctx0" brushRef="#br0" timeOffset="920.27">6219 13393 404 0,'-3'-8'85'0,"2"1"238"0,-3 4-253 0,4 3-41 0,0 0-1 0,0 0-14 0,0 0-25 0,0 0 15 16,0 0-15-16,0 1 17 0,0 0-3 0,0 0-1 15,0 0 12-15,3 25-9 0,-5-20 5 0,1 1 18 16,1 3-5-16,0 1 10 0,1-1-14 0,-1 4-7 16,-1 2-6-16,-3-3 2 0,3 3-9 15,-5-2 12-15,3-1-8 0,1 2 11 0,-2-3-11 16,4 1-27-16,-1-2-30 0,1-2-4 0,2-2-114 15</inkml:trace>
  <inkml:trace contextRef="#ctx0" brushRef="#br0" timeOffset="1397.06">6490 13244 616 0,'3'-8'111'0,"-6"3"-69"0,-1 0 2 0,-3 2 11 15,4-1-19-15,5 3-1 0,-2-2-22 0,0 1 14 16,-3-1-11-16,2 0-8 0,-2-1 14 0,3 0-12 16,2 0 7-16,-7 0 15 0,3 1-11 15,1 1 12-15,-5 0-8 0,4 0-25 0,2 2 8 16,0 0-13-16,0 0-2 0,-2 0 8 16,1 0-7-16,0 0 6 0,-18 9-1 0,14-3-5 0,-1-2 8 15,0 2-6-15,0 0-16 0,2 2 29 0,-2 1-17 16,2 2 22-16,-1 1-2 0,2 2-9 0,-1 0 13 15,3 2-13-15,-3-2 1 0,2 0 8 0,1 0-10 16,0-1 10-16,1 0-2 0,1 0-2 16,0 1 10-16,2-1-9 0,0 0-19 0,2 0 27 15,-1-1-19-15,2-3 23 0,-2 0-8 0,1-1-3 16,3-2 5-16,-3-1-6 16,4-1-3-16,-3-4-10 0,2 1-9 0,0 1-1 0,-2-2-28 0,5-3-74 15,-2-2-45-15,4-1-18 0,2 0-185 0</inkml:trace>
  <inkml:trace contextRef="#ctx0" brushRef="#br0" timeOffset="1797.36">6685 12930 584 0,'0'-11'104'0,"2"6"-86"0,-1 1 7 0,2 2-8 0,2-1-11 0,1 3 2 0,0 0-10 0,-1 6 8 0,2 0 1 0,-2 1-6 15,-1 0 12-15,0 1-10 0,0 0 14 0,0 0 19 32,3 4-10-32,-1-3 15 0,1 2-3 0,-1 1-13 0,2 1 8 0,0 3-12 15,0 1-18-15,1-3 10 16,-2 4-16-16,1 0 14 0,-3 1-11 0,3 2 4 16,-3-2 6-16,-1 2-5 0,2 1-12 0,-4-1 18 15,1 1-11-15,1 1 16 0,-2 2-14 16,-2-2-2-16,-2 1 8 0,-2-3-7 0,0-1 3 15,-2-1-9-15,0 0-26 0,2-6 8 0,-1 3-49 16,2-3-138-16</inkml:trace>
  <inkml:trace contextRef="#ctx0" brushRef="#br0" timeOffset="2303.27">5514 12987 429 0,'-2'-7'30'0,"0"-1"22"0,0 1 18 0,0 1-14 0,1 0 12 0,0 0-15 0,1 3-16 0,0-1 9 0,0 4-11 0,0 0 13 16,0 0-3-16,0 0-3 0,0 0 1 0,0 0-3 15,-2 0-25-15,1 0 5 0,0 0-11 0,-18 2 9 16,15 5-14-16,1 0-5 0,0 0-4 0,-4 2 0 15,2 2-8-15,1 5 13 0,-2 1-8 0,0 3 8 16,0 0 4-16,-1 2-16 16,0 4 12-16,2-1-17 0,0 2 3 0,0 1 14 15,2 2-15-15,-2 2 15 0,3-1 2 0,-1 4-4 0,1-3 10 16,1-1-10-16,1 2-9 0,0-4 17 0,3 3-11 16,1 1 14-16,3-1-9 0,0 0 7 0,1 0 4 15,1-2-3-15,3 0-11 0,1 1 7 0,3-1-22 16,-2-1 13-16,2 0-48 0,1-2-95 15,2-1-68-15</inkml:trace>
  <inkml:trace contextRef="#ctx0" brushRef="#br0" timeOffset="3886.74">18090 12916 328 0,'0'-7'198'0,"0"-1"-62"0,0 4-106 0,-3 0 4 0,3 4-35 0,0 0 2 0,0 0 1 0,0 0 0 16,0 0-14-16,0 0 21 0,2 0-1 0,-1 0 12 15,-1 0 18-15,1 0 7 0,0 0 3 0,0 0-1 16,1 0-23-16,-1 0-7 0,1 0-17 0,-1 0 9 16,-1 0-5-16,2 0-4 0,26 10 8 0,-24-3-8 15,0-1-14-15,0 2 17 0,-1-1-9 0,1 3 13 16,0 0-1-16,0-1-4 0,-3 2 1 0,1 0-3 16,0 2-13-16,0 1 21 0,-1 2-6 0,0 2 13 15,0 2 0-15,0-2-8 0,-1 1 8 0,-1-2-9 16,0 0-6-16,0 0 9 0,1 0-10 0,-1-1 11 15,1 0-1-15,-3-3 0 0,2 0 10 0,0-2-9 16,-1-2-11-16,2 0 18 0,0-3-14 16,-1-1 18-16,1-2-10 0,0-3 8 0,0 0 10 15,0 0-5-15,0 0 2 0,0 0 3 0,0 0-14 16,2-14 10-16,2 6-5 0,0-1-10 16,0-1 6-16,0-1-10 0,1 0-16 0,-1-1 20 0,0-2-16 15,2 3 18-15,-1 0-17 0,-1 1 6 0,0 0 3 16,-2 1-2-16,0 2-15 0,2 0 17 0,-1-1-13 15,2 2 13-15,-2-2-5 0,2 4-5 16,-1 0 10-16,1 0-7 0,0 0 3 0,0 1-9 16,1 2-6-16,0 2 4 0,2 2 17 0,-1-1-15 15,3 0 11-15,-3 1-15 0,-3-2-5 0,2 4 15 16,1 1-8-16,-3 0 10 0,1 1-6 0,-2 2-5 16,-2-1 5-16,1 3-4 0,0 0 9 0,-2-1-5 15,3 1-3-15,-4 0 0 0,-3 2 11 0,1 0 2 16,-2-1 4-16,-1 0-5 0,-3-1-8 0,0-1 12 15,-2 1-12-15,1-2 13 0,2 1 4 0,-3 0-2 16,-1-2 11-16,2-1-10 0,-3 0-2 16,2-2-1-16,-3-1 2 0,2 0-2 0,-1-2 2 0,3 0 3 15,1-2-1-15,1-1 3 0,-1-1-6 0,1 0 4 16,2-2-13-16,0 0 8 0,2-2-10 0,0-1-30 16,2-2-17-16,1-2-11 0,2-1-102 0,5 1-124 15</inkml:trace>
  <inkml:trace contextRef="#ctx0" brushRef="#br0" timeOffset="4148.79">18387 13189 732 0,'-1'-3'46'0,"1"-1"64"0,0 1-103 0,1 1 0 0,3 2-15 0,0 0 11 0,0 1 8 0,2 1-7 0,0-3 16 0,-4 1-15 16,-2-1 6-16,0 1 12 0,-1 3-13 0,1 0 11 15,6 2-17-15,-5 2 6 0,-1-1 2 0,0 3 0 16,-3-1-17-16,-1 2 10 0,6 1-11 0,-6 0 12 16,1 2 0-16,-1 0-5 0,-4 1 15 0,1-3-14 15,-1 0 1-15,0 0-27 16,0-1-46-16,5-1 8 0,-3 2-105 0</inkml:trace>
  <inkml:trace contextRef="#ctx0" brushRef="#br0" timeOffset="4544.34">18667 13027 587 0,'0'-10'62'0,"0"2"-27"16,0 2-11-16,0 1 1 0,0 1-22 0,0 4 15 16,0 0-18-16,0 0 17 0,0 0 3 0,0 0 8 15,0 0 7-15,0 0-8 16,0 0-23-16,0 0 12 0,0 0-10 0,0 0 11 0,-1 9-11 0,1-1 0 15,-1 0 4 1,-2 2-5-16,2-1-11 0,0 2 13 0,-1-1-10 0,2 4 13 0,-1-1-5 0,1 2-4 16,-1 0 5-16,-1-1-5 0,2 0 4 0,-1 0 1 15,0-1-1-15,1 0 1 0,0 1 9 0,0-1-4 16,0-2 8-16,0-1-9 0,0-1-6 0,1-2 19 16,0-1-1-16,3 0 8 15,-1-1-5-15,2 0 3 0,-1-2-7 0,0-1 5 16,1-1-25-16,2-1 15 0,-1 0-22 0,2 0 16 0,0-2-44 0,0 0-112 15,-1 0-59-15</inkml:trace>
  <inkml:trace contextRef="#ctx0" brushRef="#br0" timeOffset="5465.27">18742 12821 770 0,'0'-3'12'0,"0"0"14"0,-2 1 0 0,3-1 0 0,0 3-34 0,-1 0 18 0,0 0-15 0,0 0 18 0,0 6 8 0,3-3 4 0,0 1 14 0,-2-1-10 0,-1 2-5 0,2 0-3 15,-1 3-8-15,3 0 6 0,0 1-2 0,-2 2-6 16,0-1 0-16,0 2-4 0,-2 2-25 0,2-1 24 0,3 2-7 16,-2-1 15-16,2 1 5 0,-3 1-9 0,-1-1 3 15,0-1-6-15,-1 4 0 0,5-1-4 0,0-2-1 16,-1 4-1-16,-3-3-1 0,-1 0 5 15,-3 0 6-15,-2-4-4 0,2-2-3 0,-4 1 7 0,6-2-3 16,1 0 6-16,-1 2-4 0,-2-2 1 0,-1-3 2 0,3 0-1 16,-2-3-7-16,1 1 13 15,0-2-11-15,-2-1 13 0,4-1-7 0,0 0 8 16,0 0 4-16,0 0-1 0,-1 0-13 0,0 0 10 0,-1 0-10 16,1-1 10-16,-11-15-7 0,7 9-6 0,2-1 5 0,-1 0-6 15,1-2 1-15,0 1-14 0,1 0 5 0,0 1-8 0,-4-2 6 16,2 1 2-16,0 0-4 15,0-1 5-15,0 2-11 0,0-1 8 0,0 2-14 0,-1 2 12 0,2 0-1 16,-2 3-7-16,0-2 11 0,0 4-12 0,-2-1-2 16,2 2 4-16,-1 2-5 0,-1-2 6 0,1 4 12 15,1-1-6-15,-1 2 6 0,4 3-9 0,-3-1 0 0,4 2 4 16,-1-2-3-16,1 0 4 0,-1 0 3 0,2 0 0 16,0 3 4-16,2-1-3 0,1 2-6 0,2-1 17 15,-2 0-12-15,3-2 13 0,-1 0-13 0,0-1 9 16,1-1 4-16,-1-1 0 15,1 0 3-15,2-1-3 0,-2-1 3 0,2-1-3 16,-3 1-5-16,1-2 0 0,-1-1-2 0,-1 0 0 0,1-1-15 16,-2 0 9-16,2-1-19 0,0-1 14 0,-1-1-38 0,3 0-73 0,1 0-41 15,-5 0-15-15,4-1-144 0</inkml:trace>
  <inkml:trace contextRef="#ctx0" brushRef="#br0" timeOffset="5862.13">18978 12671 583 0,'0'-7'139'0,"-3"-1"-44"16,1 2-36-16,2 3 17 0,0 3-37 0,0 0-8 0,0 0-11 0,0 0 5 0,0 0-18 0,1 0 6 0,0 0 5 0,11 0-2 0,-8 4-1 0,1 3-2 0,1-3-12 0,-2 3 10 0,3 3-1 0,-1-1-1 0,2 4 11 16,-1 0-13-16,-2 2-20 0,4 2 21 15,-1 0-20-15,-2 2 21 0,1 2-8 0,-2 2 0 0,-1-2 6 16,0 2-7-16,0-2-7 0,-3 3 7 0,0-1-9 0,-1 0 9 15,-2 0 5-15,-2 3-6 0,-1-1 5 0,-1 1-7 16,-2 1 2-16,0-1 3 0,-2-2-5 0,-3-1 5 16,0 0 1-16,0 0 6 0,2-2 6 0,-5-1-4 15,1-1-15-15,0-1 21 0,-2 0-7 0,1-2 13 16,5-1-15-16,1-2-17 0,-2-2-25 0,2 1 2 16,0-3-95-16,-1 0-97 0</inkml:trace>
  <inkml:trace contextRef="#ctx0" brushRef="#br0" timeOffset="6403.32">18082 12848 537 0,'-11'-4'89'0,"3"-1"-72"0,-1 0-16 0,4 3 19 0,5 2-12 0,0 0-10 0,-8 3 12 0,4 0-15 0,-3-1-10 0,4-1 19 0,1 1-10 0,2-2 17 16,0 0 21-16,0 0-1 0,-1 0 14 0,-1 1-11 0,1 0-3 0,0 0-2 15,0 0-14-15,-14 12 10 0,12-8-7 0,-3 1-10 16,2 1 7-16,-3 1-11 0,-1-1-8 0,0 2 16 0,3 2-7 15,-2 0 12-15,2 2-2 0,1 4-6 0,-3 2 9 16,3-1-8-16,-2 4 0 0,-5 2 6 0,2 0-16 16,-4 4 15-16,5 0 1 0,3-2-3 0,-1 1 7 15,4 0-10-15,-3 0-11 0,2 2 19 0,3-1-12 0,0 1 14 16,-1-2-17-16,2-2 14 0,0 0 2 0,4-1 0 16,3-1-9-16,-1 3 2 0,5-2-13 0,0-1 8 15,1 0-15-15,3-2-149 0,1-1-131 0</inkml:trace>
  <inkml:trace contextRef="#ctx0" brushRef="#br0" timeOffset="78030">12281 12652 217 0,'2'-2'5'0,"-2"2"-27"0,2-1 29 0,-2 1 13 0,0 0-10 0,0 0 11 0,0 0-4 0,1 0-7 0,16-6 9 0,-14 4-10 0,0-3 4 0,0 0 23 16,-1 2-3-16,4 0 11 0,2 3 6 0,-7-2-9 15,1-1 7-15,-2 1-9 0,2-3-15 0,1 4 13 16,-3 1-15-16,0 0 16 0,0 0-11 0,0 0 0 15,0 0 4-15,0 0-5 0,0 0-17 0,0 0 11 16,0 0-16-16,-1 0 17 0,-14 7 3 0,9-4-5 16,-1-1 15-16,3 0-14 0,-2 1-1 0,2-2-7 0,0 2-5 15,0-2 4-15,1 1 13 0,0-1-9 0,2 2 8 16,-3-1-10-16,0 0-4 0,1-1 19 16,-5-1-10-16,8 0 14 0,-3 0-16 0,1-1-3 0,2 1 1 15,0 0-4-15,0 0-16 0,0 0 17 0,0 0-11 0,0 0 13 16,0-1-12-16,0 0 3 0,11-13 1 0,-6 10 0 15,2 2-8-15,-2-1 8 0,-1-1-4 0,4 0 8 16,1-2 1-16,1 4-5 0,0 1 5 0,-2 0-6 16,-2 1 0-16,0-1 1 0,-3 1-3 0,3 2 2 15,-1 2-4-15,0-2 0 0,2 2-2 0,-5 1 1 16,-1 1-12-16,-1-3 18 0,0 3-8 0,0 1 11 16,-2 0-9-16,0 2-1 0,-4-2 3 0,-3 0-3 0,1 0-12 15,-2 1 19-15,-1 0-16 0,1 1 19 0,-5-4-1 16,3 3-7-16,-3 1 13 0,5-3-13 0,-5 2 3 0,1-4 12 15,4 0-2-15,-5-2 6 0,3-1-6 0,6-1-3 16,-1 0-5-16,4-2 3 16,2 0 6-16,-5-2-6 0,3 0-3 0,1 0-2 0,0-2 1 0,6-1 1 15,1-2 7-15,-1 0-7 16,1-1-12-16,2 1 14 0,0-2-9 0,4 2 10 0,-4 0-10 0,5 1 2 16,-2 2-3-16,0-1 2 0,3 2-4 0,-4 0-3 15,-4-2 5-15,0 1-4 0,1 3 15 0,-4 3-15 0,4 0 7 16,-2 2-13-16,4-1-1 0,-5 0 15 0,-1 2-1 15,-2-3 7-15,0 0-9 0,0 1-2 16,3 10-3-16,-3-8 2 0,2 3-10 0,-5-4 18 16,3 3-14-16,-1 0 18 0,-2-2 3 0,5 2-15 0,-2 0 12 0,0 2-15 15,-2-2-3-15,-3 0 17 0,0-2-7 0,-1 1 10 16,0-1-9-16,2 1-1 0,0 0-2 0,4-1 0 16,-1 1 3-16,-2-1 8 15,-1-2 1-15,-2 0 3 0,3-1 0 0,3 0-8 0,0 0 7 0,0 0-8 16,0 0 7-16,-11-10-2 0,6 7-8 15,-1 0 5-15,6 3 4 0,0 0-5 0,-3-12 4 0,3 5-7 0,-5 0-5 16,5-4 10-16,0 2-6 16,5-3 7-16,-3-2-4 0,4 2-1 0,-3-1 5 0,2 4-5 0,1-1 6 0,-1 0-11 15,4 2 0-15,-3-5-4 16,3 3 10-16,6 1-4 0,-6 1 1 0,4 3-4 0,-2-1-10 0,-3 4 16 16,1 1-11-16,-1-1 13 0,0 3-1 0,-1 1-6 15,-1-1 6 1,-1 4-10-16,1-1-1 0,-2 0 8 0,-2 2-10 0,1 2 10 0,-2-1-2 0,0 1-2 15,-1-2 7-15,0 2-7 0,-2-1-3 0,-1 1 9 0,-3 3-1 16,-1-1 4 0,1 0-5-16,-4-1 6 0,2 1-5 0,-2-2 5 15,2 1-13-15,-6-3 18 0,3 0-7 0,-3-2 11 0,-3-3-4 0,8 2-1 0,0-2 7 16,2 0-7 0,-2-1-10-16,4-1 11 0,-1-2-12 0,2 1 12 0,1-1-4 0,-3-4-1 15,4 1 3-15,-1-4-5 0,7 0-10 0,-4-2 11 0,-1 2-1 0,1-1 6 16,0 0-9-16,2 0-1 0,5 1-5 0,-4 0 4 15,2 2 8-15,-1 2-13 16,-3 0 2-16,4 2-8 0,-5 4 9 0,7-4-4 0,-6 3 7 0,3 1-4 16,1 1 9-16,-4 1-11 15,-1-2 2-15,0 0-6 0,8 9 10 0,-7-4-3 0,3 2 3 0,-1-1-3 0,-3-1 0 16,0-1 2-16,1 3-6 0,0-2 4 0,-1 1 2 16,0-2 3-16,-4 3 5 0,3 0-4 0,0 0-13 0,1 3 14 31,2-3-5-31,-3-1 8 0,-4-2-4 0,3 0-2 15,-3-1 1-15,1 0-1 0,1 0-3 0,-2 0 6 0,5-3-10 0,0 0 9 16,0 0 3-16,-12-1-9 0,8-1 11 16,3-1-13-16,-3 0-2 0,4 0 11 15,1-1 0-15,-1-1 5 0,-1-4-5 0,1 1-4 16,-3 1-5-16,5-1 1 0,3 4-17 0,-2-2 19 16,2 2-6-16,-3 0 10 0,5 1-6 0,1 3-11 15,-4 0-1-15,1 0-5 0,2 3-23 0,-6-1-12 0,3 3-36 16,-1 3 12-16,-4-3-83 0,3 4-96 0</inkml:trace>
  <inkml:trace contextRef="#ctx0" brushRef="#br0" timeOffset="78185.08">12277 12704 759 0,'0'-6'-21'0,"-2"-1"-5"0,2 1-127 0</inkml:trace>
  <inkml:trace contextRef="#ctx0" brushRef="#br0" timeOffset="78252.1">12299 12626 156 0,'6'-2'49'0,"-2"-5"86"0,-1 2-86 16,2-1-19-16,0 3-22 0,1 2 8 0,-3-1-25 0,1 1-39 16,-6-2-10-16,2 3-13 0,0 0-53 0,3 1 71 15</inkml:trace>
  <inkml:trace contextRef="#ctx0" brushRef="#br0" timeOffset="78410.06">12321 12631 314 0,'0'0'49'0,"0"0"27"0,0 0 15 16,-1 0-30-16,1 0-18 0,-17-4-2 0,11 2-16 15,6 2 10-15,0 0-19 0,0 0-10 0,0 0 6 0,0 0-12 16,1 0-31-16,0 0-30 0,12 0-68 0</inkml:trace>
  <inkml:trace contextRef="#ctx0" brushRef="#br0" timeOffset="79682.2">12841 12840 419 0,'-1'-3'49'0,"-1"0"-5"0,1 1-29 0,1 2 21 0,0 0-17 0,0 0 6 0,0 0 6 0,0-1-5 0,0 0-9 0,0 0 20 0,0 0-10 0,0 0 14 0,0 0-3 0,0 0-12 15,0-1 8-15,0 0-13 0,-1 0-15 0,-1 1 10 0,1 0-9 16,0 0 11-16,0 0-4 0,0 0-7 0,0 0 8 16,-26-20-9-16,22 21-8 0,0 0 18 0,0 0-19 15,-2 0 21-15,-2 0 0 0,1 2-15 0,-1-1 16 0,2 0-18 16,-1 2 2-16,-1-1 12 0,2 0-15 0,3 2 15 15,-2-1-6-15,-1 1 5 0,-1 0 10 0,-1-1-6 16,-2 0-6 0,5 0 14-16,-1 1-11 0,6 0 14 0,-3 0 0 0,2 0-2 0,-1 0 6 0,-4-1-5 15,0 0 3-15,3 0-7 16,1 1-3-16,1 1 1 0,2-1 5 0,-6 1-9 0,5 2 5 0,0-1-9 0,-2 1-14 16,3-2 8-16,-5 0-9 0,2 1 10 0,3 0-7 15,-1 1 3-15,1 2 2 0,3-1-2 0,-3 0-9 16,0 1 8-16,2 1-2 0,-2 1 7 15,0 0-4-15,3 0-1 16,-3-2 3-16,0 0-2 0,1-1 1 0,-1 1-3 0,2 5-4 0,-2-4 3 0,0 3 8 0,0-1-10 16,1-1 7-16,-1 0-9 15,0-1-4-15,2 1 11 0,-3-2-2 0,4 3 7 0,0-2-5 0,0 1-4 16,3 0 1-16,-3-1-2 0,3 2-1 0,-3-3 1 16,1 1 0-16,-1-1 1 0,2-1-2 0,0 2 1 15,0-2-1-15,3 0 2 0,0 0 1 0,-1-3 1 31,2 0-3-31,1 1 2 0,1-1-1 0,0 0-1 0,1-2 0 16,0 0 0-16,-3-2 2 0,5 0 1 0,-2 0 2 16,-1 0-3-16,2-1-3 0,-2 1 5 0,1 0-3 0,-2 0 4 15,-1-1-14-15,0 1 13 0,-1-1-14 16,0 1 14-16,0-1 0 0,-1 0-4 0,0 0 16 0,-1-2-16 16,1 0 0-16,-1-1 2 0,0-1-7 0,-2 2 7 15,2-2 8-15,0 0-12 0,-3 0 10 0,0-3-10 16,2 1 12-16,1-2-12 0,-3 2-2 0,1-1-4 15,0-1 16-15,-1 0-6 0,0 0 12 0,-1-1-13 16,0 0-5-16,2-1 7 0,-3-2-3 0,0 0 6 0,1 0-7 16,0 0 2-16,0 0 1 0,-2-3 2 0,1 3-2 15,-1-1 1-15,1-3-3 0,-1 6 2 0,0-5 2 0,0 2-1 16,-2 1 0-16,0-1-1 0,-1 1-10 0,1-1 12 16,-1 4-1-16,0 0 5 0,1 0-9 0,-1 3 8 15,0 0-2-15,0 1 8 0,-1-2 3 0,0 1-10 16,-1 0 3-16,1 2-5 0,0-1 3 0,0 0-5 15,0 1 3-15,0-1-2 0,-3-1 9 0,2 1-14 16,0 1 0-16,-2-1-4 0,2 1 6 0,0-1 2 16,-2 0 1-16,2 1 1 0,1 0-3 0,-3 0 1 0,0 1-4 15,0-1 2-15,-1 0 0 0,4 1-2 16,-3 0 4-16,2 0-2 0,1 1 5 0,-3-2-5 0,0 2-3 16,1-1 0-16,-1 1 7 0,1 1-2 0,-1 0 4 15,-2 1-5-15,1-1 1 0,0 1-6 0,1 0 5 0,1-1-4 16,1 1 8-16,-2 0 0 0,3 0-5 0,-5 0 1 15,2 0 4-15,2 0-5 0,-3 0 2 0,5 1-2 16,0 0 6-16,-3 2-6 0,4-1 4 0,-3 0-6 16,2 1 5-16,2 1-5 0,-4-1 6 0,3 2-6 15,-3-1 2-15,3 0-2 0,0 1 0 0,-3-1 2 16,4 1 10-16,-6 0-16 0,2 0 9 0,3-1-7 16,-10 2 8-16,13-4-3 0,-9 0-5 15,5 1 9-15,2-1-7 0,-2 0-8 0,0 1 2 0,-2-3 8 16,1 1-2-16,0-1 4 0,-2 1-7 15,2 0-23-15,1 1-44 0,3-2-35 0,0 0-5 0,0 0-116 16</inkml:trace>
  <inkml:trace contextRef="#ctx0" brushRef="#br0" timeOffset="104216.51">13417 13154 240 0,'0'-2'15'0,"3"-1"-15"0,-2 0 29 0,0-1-6 0,1 3-2 0,2-1-3 0,-2 1-17 0,2-1 22 0,-1 0-20 0,-1 0 22 0,-2 2-1 15,0 0 6-15,0 0 13 0,0 0-11 0,0 0-6 0,0 0 29 16,0 0-18-16,0 0 22 0,0-1-18 0,0 0-2 16,0 0 12-16,0 0-11 0,0 0-6 0,0 0 7 15,0 0-8-15,0 0 9 0,0 0-11 0,0 0-9 16,0 0-2-16,0 0-1 0,0 0-10 0,0 0 1 15,0 0-4-15,0 0 3 0,0 0 3 0,0 0 4 16,0 0 8-16,0 0-4 0,0 0 1 0,0 0 9 16,0 0 2-16,0 0 3 0,0 0 2 0,0 0-6 0,0 0-6 15,0 0 4-15,0 0-5 0,0 0-2 0,0 0-1 16,1 0 0-16,1 0-2 0,-2 0-5 16,0-1 3-16,7-15-4 0,-8 23-7 0,0 1 6 0,-1 2-7 15,-1 1 8-15,-1 0 4 0,-1 1-9 0,1 3 4 0,-3 1-8 16,-1 2-9-16,-2 2 11 0,-1-1-6 0,-1 1 9 15,0 1-4-15,0-1-1 0,-1 2 2 0,0-2-4 16,1-2 3-16,1-2-7 0,1 0-8 0,1-1-2 0,1 0-39 16,0-3-50-16,-1-1-39 15,2-1-4-15,2-2-122 0</inkml:trace>
  <inkml:trace contextRef="#ctx0" brushRef="#br0" timeOffset="105719.21">14004 12869 162 0,'4'-4'173'0,"-4"0"-102"0,5 0-16 0,-3 1-12 0,-4-1-11 0,7 1 5 0,-5 0-9 0,3-1 11 0,-3 1 10 0,1 1-19 0,2-1 12 0,-3 1-15 16,4-1 4-16,-4 1 7 0,2 0-21 0,-2 2 17 15,0 0-12-15,0 0-6 0,0 0 12 0,0 0-13 16,0 0-4-16,0-1 8 0,0 1-7 0,0-1 7 16,0 0-1-16,0 0 1 0,0 0 4 0,0 0-4 15,0 1-12-15,0-1 4 0,0 1-8 0,-12-11 8 0,6 11-6 16,-1 0 0-16,0 0 4 0,1 1-5 0,2 0-15 16,-3-1 26-16,5 1-18 0,-3 0 22 0,1-1 0 0,0 0-14 15,0 0 15-15,-2 0-18 0,1 1 2 0,-1 1 13 16,-1-2-3-16,2 2 8 0,-1-1-6 0,-2 1 0 15,2 0 1-15,-2 1 0 0,3 1-10 0,1-1 20 16,0 1-4-16,-1-1 10 0,-1 0-14 0,1 1-4 16,0 0-3-16,0 1 2 0,3 0-12 0,-3 0 13 15,2 1-10-15,-2 0 13 0,2 1-8 0,-2 0-3 16,1 0 7-16,1 3-5 0,-1-1 7 0,0 0-7 16,0 0 1-16,-1 3 0 0,1 0 5 0,0 4-10 0,0 1-2 15,2 0-2-15,-2-1-9 0,1-1 15 0,-1 3-7 16,2-2 11-16,1 3-2 0,1 0-3 0,0-2 9 15,0 1-8-15,0-2 0 0,2 0 4 0,0 2-11 16,2-3 10-16,-1 1-1 0,1-1-4 0,-1-2 8 16,2 0-7-16,0-1 8 0,1 2-12 0,0-3 6 15,0-2-7-15,1 1 8 0,0-3-4 0,1-1 1 0,0 0 0 16,-1-2 13-16,2-1-12 0,1 2-4 0,3-3-2 16,-1-2 2-16,3 0 4 0,-2-2 3 15,-3-2-2-15,5 2 2 0,-5-2-11 0,3 0 5 0,-4-1-7 16,0 1 3-16,0-2 3 0,-1 1-4 0,-5 0 2 0,3-2-6 15,-4-1 5-15,-1 1 0 0,3-2 3 0,-4 1 5 16,2 1-13-16,0 0 5 0,-2 0-8 0,-2-1 7 16,1 1-1-16,-4-1-7 0,2 0 5 0,2 1 4 0,-3 0-3 15,3-2 7-15,-6 0-6 0,0 0 2 0,1 1 4 16,5 0-1-16,-2 0 1 0,2 1-2 0,0-1-2 16,-1 1 2-16,1 1-2 0,2-2-6 0,6 2 11 15,-4 0-1-15,5-2 5 0,-1 4-7 0,2-3 0 16,1 2-7-16,0 0 5 0,1-1 8 0,2 1-12 15,4 2 11-15,0 0-12 0,1-1 7 0,0 4-2 16,-3-6-1-16,-2 6 0 0,1 0 5 0,-1-1-7 0,-2 3 5 16,0-2-5-16,-2 3 3 0,-1 1 0 0,0 2-2 15,-2 1 2-15,0-1 7 0,-3 2-14 16,0-1 3-16,0 0-6 0,-2 0 14 0,0-1-1 0,-1 1 6 0,1 2-5 16,-1-1 4-16,0 0 4 0,0 1-11 0,0-1 10 15,-1 1 0-15,0-1 0 0,0 1 11 16,0 2-10-16,-2-1 9 0,2 0-8 0,-1-2 3 0,1 1-3 15,0 0 1-15,1 0 7 0,-3-1-3 0,2 0 5 16,0 0-5-16,0 0 0 0,1-1 1 0,0 0-2 0,0-2-5 16,2 0-2-16,-1 0 1 0,0 0 0 0,1 0 7 15,0-3-17-15,0 2 6 0,0-3-8 0,1 1 2 16,-3-2 3-16,0 0-1 0,0 0 3 0,0 0 1 16,0 1-4-16,1-1-2 0,0 0 1 0,-1 0 4 0,1 0-3 15,0 0 1-15,-1 0-2 0,0 0 2 0,0 0-4 16,0 0 3-16,0 0-3 0,0 0-4 0,0 0 4 15,0 0-4-15,0 0 4 0,0 0-6 0,0 0-12 16,0 0-10-16,0 0 1 0,0 0-21 0,0 0-37 16,0 0-17-16,0 0-13 0,0 0-83 0,0 0-113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4:06:50.19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29T04:07:15.746"/>
    </inkml:context>
  </inkml:definitions>
  <inkml:trace contextRef="#ctx0" brushRef="#br0">6975 11456 283 0,'0'-9'70'0,"2"2"-22"0,-3 1-38 15,1 1 6-15,0 0-2 0,1 2-11 0,5 0 15 0,-3 0-17 0,4-1-1 0,-2 2 7 0,-7-1-6 0,1 0 11 0,0 1 13 0,0-1 22 0,3-1 5 0,-2 1 0 16,0 1-20-16,0 0 5 0,0 2-25 16,0 0 20-16,0 0-18 0,0 0-6 0,0 0 18 0,0 0-19 15,0 0-7-15,0 0 14 0,-1 0-15 0,0 0 18 16,1 0 5-16,-1 0-9 0,-1 0 14 0,1 0-16 15,-17 0 0-15,14 0 10 16,0 1-8-16,3-1 10 0,1 0-4 0,-1 0-6 16,0 0-2-16,0 0-2 0,1 0 0 0,-31 1 7 15,27-1-5-15,-4 0 5 0,0 1-1 0,5 1 0 0,-5 1 9 0,2 0-7 0,-4 0-11 0,-1 0 18 32,1 1-16-32,0 1 18 0,3 1-7 0,-1 0-1 0,-2 0 12 15,4 0-11-15,-1 0-3 0,-1 1 2 16,0 1-9-16,1 0 9 0,1 1-7 0,2 1 3 0,2 1-4 0,-2 0 1 15,2 1-15-15,2 0 12 16,0 0-8-16,1 0 10 0,1 0-2 0,2 0 0 0,-2 0-2 0,3-1-2 0,-1 2-17 0,2-2 23 16,-1-1-11-1,2-3 16-15,-1 1-3 0,2 0-12 16,0-1 10-16,1 1-13 0,-1-5-3 0,4 1 14 0,0-1-5 16,3 2 8-16,2-5-8 0,2 0-1 0,-2-2 0 15,-2-2 0-15,1 2 1 0,-4-4-3 0,5 1 4 16,-1-3-4-16,-3 0 4 0,1 2-4 0,-4-1-1 15,-1-1-1-15,0 0-8 0,-2-2 15 0,0 0 0 0,-3 2 8 16,0 1-8-16,-3 1-5 0,1 0-7 0,-2-1 5 16,-2 0 10-16,1 2-9 0,-3 0 5 0,0 0-6 15,-3 2 3-15,1 2-3 0,2-1 2 0,-4 2-2 16,1 0 9-16,-3 0-4 0,-1 1-6 0,3 1 3 16,2 1 6-16,1 1 0 0,3 0 10 0,-3 0-11 15,2 1-8-15,2-1 14 0,2 1-4 0,1 1 10 16,-1-1-12-16,3 0-4 0,-3-1 0 0,1-1-1 0,6 0-3 15,4 2 7-15,1-2-7 0,3 1 8 0,1-2-2 16,0-2-11-16,1 2-14 0,2-1-1 0,-2 3-45 16,2 1-48-16,3 2-43 0,-1-2-7 0,1 1-151 0</inkml:trace>
  <inkml:trace contextRef="#ctx0" brushRef="#br0" timeOffset="1650.97">19348 11439 104 0,'6'-7'21'0,"-3"2"-16"0,-1 0-35 0,-1 0 99 0,4 0 7 0,-6 0-8 0,3 1 6 0,4-1-9 0,-3-1-19 0,0 2 18 0,-3-4-14 0,2 3 15 0,-2-1-17 16,0 1-9-16,0 1 4 0,0-1-8 0,0 0-19 0,0-1 9 0,0 3-10 15,0-1 11-15,-3 0-12 0,4 1-3 16,-1 0-1-16,2 1-1 0,0 0-4 0,0 1 2 0,-2-2-7 16,1 1 6-16,-1 2 7 15,0 0 1-15,1 0 10 0,1 0-8 0,-1 0-10 16,-1 0 20-16,1 0-12 0,0 0 15 0,0 0-10 0,0 0-3 0,0 0 8 0,1 0-8 15,12-6-8-15,-11 8 11 0,-3-2-10 0,0 0 12 16,0 0-1-16,9 5-6 0,-3-1 4 0,-3 0-7 0,0 2-13 16,-1 1 16-1,0 0-14-15,-1 1 18 0,1-1-13 0,1 3 0 16,1 1 10-16,-1 1-7 0,1 1-1 0,-2 0-3 16,1 1-4-16,0 3 3 0,-2 0 0 0,2 3 2 0,-3-1-3 15,1 0 3-15,-1 1 1 0,0-1-6 16,1 1 3-16,-1-2-4 0,0-3 2 0,-1 0 0 0,1 2 3 15,-1-2-2-15,0 1 1 0,0-2-1 0,0-1-6 0,0-2 4 16,0 0 9-16,-1-2-5 0,0-2 10 16,1-1-10-16,-1-2 5 0,1 0 1 15,1-4 0-15,0 0 1 0,0 0 3 0,0 0 0 0,-2 0-1 0,1 0 2 0,0 0 14 0,0-1-25 16,-9-16 14 0,10 10-18-16,0-1 2 0,0-5 5 0,0 4-7 15,1-2 6-15,1-1-11 0,3 2 12 0,-4-2-7 16,1-2 9-16,3 2-5 0,-4-1-3 0,5 0 5 15,-3 3-6-15,3 0-7 0,-3 0 6 0,3 0-7 0,-3 2 8 16,2-1 6-16,-1 1-6 0,1 0 5 0,1 1-7 16,-2 0-8-16,4 1 14 0,0 0-4 0,1 2 7 15,0-1-8-15,0 1-2 0,0 1-2 0,2 1 3 16,-3 0 2-16,2 1-2 0,-2 1 3 0,2 1-4 16,0 2-3-16,1 1 8 0,-1 0-6 0,2 1 5 15,1 0-13-15,2 1 13 0,-3 2-4 0,-1-1 7 0,0 2-3 16,-2 0-1-16,-2-1 3 0,2 0-3 15,-2 2-13-15,0-1 14 0,2 1-9 0,-5-2 12 0,5 2 2 0,-3 1-7 16,0-3 6-16,3 6-8 0,-9-5 5 0,1 1-3 16,-1 1 0-16,-3-3-1 0,0 3 4 0,-2-1 0 15,-1 3 0-15,-1-2-1 0,-4-1-9 16,0 0 14-16,-1-2-5 0,2 1 9 0,0-3 5 0,-4 0-17 16,-1-3 9-16,-2 2-11 0,3-2 7 0,-1-1 2 15,2-1-6-15,0-1 2 0,-2 0 6 0,3 0-4 16,1-2 11-16,-1 2-10 0,1-1 6 0,-1-1-10 0,1 1 3 15,1-2-3-15,0 0-3 0,3-1 4 0,-1 0-1 16,4 1 2-16,0-3-8 0,1 4 12 0,1-3-14 16,0 0 14-16,1 1-6 0,1-3-7 0,0 2 0 15,0 0-6-15,0 0-19 0,0 5-24 0,0 0-24 0,0 0 2 16,0 0-49-16,0 0-79 0,0 0-64 0</inkml:trace>
  <inkml:trace contextRef="#ctx0" brushRef="#br0" timeOffset="20436.3">6996 8610 199 0,'9'2'32'0,"-9"-8"-3"0,0-1 15 0,-2-4 16 0,5 7 21 0,0-1-20 15,-3 2-23-15,5 0 13 0,-6-3-12 0,1 3-16 0,0 0 15 0,1-2-18 0,-1 0-4 0,3 1 12 0,0-2-14 0,-3 4 16 16,0 0 6-16,0 2-16 0,0 0 14 0,0 0-16 16,0-1 0-16,-1 0 8 0,1 0-16 0,0 0 14 15,-1 0-1-15,0-1-12 0,1 0 14 0,-20-28-15 16,17 28-10-16,-2-3 11 0,1 3-14 0,2-1 12 0,-2-1-9 16,0 1 7-16,0 0 1 0,0 1 0 15,4 2-12-15,0 0 11 0,0 0-7 0,-1 0 10 0,-1 0 2 16,-12-7-1-16,7 8 7 0,-1 1-7 0,-4-1-10 15,3 0 20-15,-1 1-14 0,5 2 16 0,2 0-12 0,-3 2 8 16,-2 0 2-16,2 2-2 0,-5 1-13 0,4-1 10 16,-1 3-14-16,2-1 14 0,1 3-4 0,-1 1-7 15,1 1 9-15,-1 1-10 0,0-2 14 0,2 4-21 16,1-1 4-16,0 2-9 0,1-1 21 0,1-1-13 16,1 3 9-16,0-5-11 0,0 0-3 0,1 1 8 15,0-4-5-15,2 1 6 0,1 0 2 0,0 0-4 16,0-2 5-16,-1-1-6 0,2-1 3 0,0-1 6 0,3-1 3 15,-2-1 0-15,1-1-5 0,1-2 4 0,3-1-6 16,1-2 7-16,1 0-6 0,0-3-4 0,-2-1-4 16,-2-2 1-16,3-1 9 0,-4-2-7 0,2 1 13 15,4-2-14-15,-2-1-9 0,-1-1 14 0,-1-1-13 16,0 2 15-16,-2-2-10 0,-1 1 3 0,-3-1 3 16,0 2 0-16,-3-1-4 0,3 2 2 0,-1 0-8 0,-3-1 7 15,0 1 3-15,-3-1-5 0,3 2 13 0,-2 2-13 16,0 1-3-16,1 1 4 0,-7-1-12 0,6 2 10 15,-3 0 0-15,5 4 1 0,0 0 5 0,-1 0-5 16,1 0-12-16,-1 0 16 0,-1 0-3 16,-18 8 9-16,19-3 0 0,-4 0-1 0,2 0-2 15,3 0 0-15,0 1-2 0,2 1 5 0,3 2 0 0,-3-1 1 0,2-2-2 16,2 1-5-16,-1-1 4 0,4 2-5 0,0 0-3 0,3 0 12 16,4 0-9-16,-2-2 11 15,4 0-12-15,-2 1-25 0,2-1-47 0,1 1 2 0,0 0-162 16</inkml:trace>
  <inkml:trace contextRef="#ctx1" brushRef="#br0">13296 19045 0,'0'0'0,"0"0"0,0 0 0,0 0 0,0 0 0,0 0 15,0 0-15,0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26718.19">7161 8472 207 0,'0'0'16'0,"0"0"-42"0,0 0 44 0,0-1 16 0,0 0-22 0,0 0 20 0,0 0-16 15,0 0-11-15,0 0 4 0,0 0-9 0,0 0-11 16,0 0 28-16,0-1-6 0,-1 0 17 0,-9-30 8 16,10 32 4-16,0 0 13 0,-1-1-9 0,0 0-15 15,1 0 14-15,-1 0-25 0,-1 0 24 0,1 0-22 16,-1 0-2-16,0 0 4 0,-29-13-4 16,31 14-16-16,0 0 14 0,-1 0-17 0,1 0 14 15,-1 0-6-15,-1 0 0 0,-28 3 13 0,23-2-11 16,-1 1-7-16,2 1 23 0,-5 0-11 0,6 1 17 15,-8-1-3-15,1 1-1 0,5 1 6 0,-3-2-4 16,1 2-8-16,-5 0 12 0,2 1-10 0,-4 0 12 16,6 0 1-16,-2 0-3 0,0-1 13 15,3 2-11-15,1 0-8 0,-4 0 15 0,3 2-13 16,1-1 16-16,-2 2-5 0,3 0-8 0,-1 1 3 0,0-1-6 16,3 1-10-16,-2 3-3 0,2 1-7 0,2-2 5 15,-3 2 4-15,4-2-8 0,-2-1 13 16,3 2-12-16,1 1 1 0,0-2 0 0,2 1-10 15,1 1 9-15,-1-3-4 0,3 0 1 0,0 1 4 16,1-1-4-16,1-1-10 0,0 0 12 16,1-1-4-16,0-1 9 0,0 1-11 0,4-1 1 0,1-1-5 0,-2 0 2 15,0-2 0-15,-3-2-1 0,3-1 5 0,1-2-3 16,1 0-2-16,-4-1 2 16,1-1-3-16,-2-1 4 0,3-1-2 0,3-1-8 15,-1 0 2-15,2-1-6 0,1-1-7 0,2 0-21 0,-1-1-21 16,-2 0 2-16,0-2-37 0,-1 1-55 0,0 1-34 15,-3-2-12-15,2 1-76 0</inkml:trace>
  <inkml:trace contextRef="#ctx0" brushRef="#br0" timeOffset="27259.01">7091 8478 588 0,'-8'-6'103'0,"-1"1"-59"0,3 0-7 0,6 5 15 0,0 0-37 0,-1 0-3 16,0 0-16-16,1 0 9 0,-1 0-4 0,-1 0-5 15,-18 7 13 1,15-6-13-16,0 0-9 0,-3-1 22 0,2 0-18 0,-4 0 22 0,1 0 9 0,1 1 9 16,1 0 15-16,1 3-8 0,-1 0-3 0,2 0 4 15,-4 0-14-15,-5 0 11 0,4-1-12 0,-6 1-11 16,4 3 11-16,8 1-12 0,-10-1-2 0,4 2-1 15,-3-1-5-15,0-1 6 0,-2 0 10 0,2 0 6 16,1 1 4-16,-1 1 0 16,1-1 0-16,3 3 2 0,1-1-3 0,1 2 4 0,1 3-5 0,3-1-5 31,-2-1-1-31,3 1-2 0,1 1-11 0,1-1 2 0,0 3-1 0,2-3 4 16,1 1 3-16,2-1-7 15,1-2 3-15,-1 0-4 0,2-1 1 0,1-1-6 0,1 2 7 0,3-3-4 16,-3-1 2-16,1-2-2 15,0 0-7-15,2-2 4 0,-1 0 8 0,3-2-13 16,1 0 2-16,-1-2-5 16,2 0 6-16,-3 0-7 0,-2-2 1 0,2-1-6 15,3 0 0-15,-2 0-49 0,6-1-24 0,3 0-12 16,-2-1-74-16,4-1-180 0</inkml:trace>
  <inkml:trace contextRef="#ctx0" brushRef="#br0" timeOffset="29101.53">18013 13054 167 0,'0'-5'31'0,"0"2"-4"0,0 1-32 0,-3 2 60 0,2 0-35 0,1 0-11 15,0 0 8 1,0 0-12-16,0 0-9 0,0 0 34 0,2 3-6 16,3-4 21-16,-4-2 19 0,-1 1 11 0,0-3 9 0,1 1-3 15,5-1-26-15,-5 0-9 0,3 1-15 0,0-1 9 16,-3 0-22-16,3 2-15 0,-2 1 4 0,-2 0-7 16,0 2 0-16,0 0 0 0,0 0-7 0,0 0 6 0,0 0-3 31,0 0 3-31,-12-1 2 0,5 1-1 0,-1 4-8 0,-2-2 11 0,0 1-13 0,0 1 11 15,-1-1 0-15,6-1-4 0,-3 2 14 0,0 0-13 16,-1-1-11-16,3 1 17 0,-4-1-14 0,2 0 16 16,0 0-4-16,-4 2 3 0,4-3 10 0,3 3-5 15,0 1 8-15,1 1 15 0,2 2-15 0,0 0 15 16,2 0-5-16,-1-1-8 0,1 2 15 0,0-1-14 31,1-1-11-31,3 0 12 0,-3-1-12 0,2-3 13 16,1 2-15-16,-2-2 3 0,2-1 1 0,2-1 0 15,-1-1-6-15,3-1 12 0,0-1-10 0,-3 0 11 16,4-1-6-16,2 1-8 0,-2-3 7 0,1-1-7 16,-1 0 0-16,-3-1-3 0,3 2-2 0,-2-2 0 15,1-1 2-15,-7-1 5 0,0-1-4 16,-3-3 2-16,2 4-15 0,-3-1 10 0,-2 0-1 16,1 5 4-16,-6-3-5 0,4 5-2 0,0 2-2 15,1-1 2-15,3 4 0 0,-1-1 0 0,0-1 1 16,1 2 0-16,-2-1 8 0,2 0-6 0,4 3 2 15,-1-1-4-15,4-1-3 0,2 0-99 0,1 0-81 16,4-1-11-16,10 4-249 0</inkml:trace>
  <inkml:trace contextRef="#ctx0" brushRef="#br0" timeOffset="29835.88">18585 12737 249 0,'0'-10'88'0,"3"3"-27"16,1 1-16-16,-2 4 4 0,1-3-19 0,0 0 0 0,-2 1-9 0,2-1 7 0,1 5 8 0,-2 0-3 0,1 0 20 0,-2 0-14 0,-1 0 5 0,0 0 10 0,0 0-21 0,0 0 18 0,0 0-13 0,0 0-14 16,0 0 13-16,0 0-15 15,0 0-21-15,0 1 24 0,0 0-25 0,-1 17 26 0,2-9-7 0,1-1-10 16,-2 0 13-16,0 2-15 0,0-1-7 0,2 3 18 16,0 0-8-16,-1 1 13 15,0 1-9-15,-1 2-1 0,0 0-6 0,0 0 3 16,-2 1-7-16,0-1 5 0,0 0-4 0,-1 3 4 15,0-2 4-15,1 0-6 0,-3-1 11 0,2-1-12 0,-3 1-2 16,0-2 12-16,2 1-14 0,-4-2 14 0,2-1-2 16,-1-1-9-16,0-3 17 0,1 1-13 0,-1-2 2 15,0 2 2-15,1-5-9 0,1 0 8 16,-2-2-1-16,0-1 8 0,5 1 2 0,-4-3 2 16,2-1-12-16,3 1 7 0,1 1-5 0,0 0 6 15,0-1-4-15,-5-14-5 0,5 7 5 0,0 2-6 16,0-2-7-16,-2-2 4 0,2-1-8 0,-2-2 7 15,2 1-4-15,0 2 0 0,-2 0 1 0,1 0 0 16,0 2-4-16,0 1 3 0,-3 0-2 0,-2 1 3 16,0 1-5-16,0 1 1 0,1 3 3 0,0-4-1 15,1 4-8-15,-4-1 5 16,3 0-3-16,0 2 5 0,0 3 6 0,0-1-10 16,-3 3 4-16,2 1-6 0,0-3 16 0,2 5-8 15,5 1 1-15,-3-2-3 0,-4 5 2 0,4-2 4 16,-8 1-4-16,7 3 4 0,3-2 12 0,3 2-19 15,0-2 7-15,3 0-12 0,-2 0 8 0,1-1 7 16,-1-1 1-16,-1-2 1 0,0 1-12 0,-2-3 15 0,7 0-1 0,1-1 8 16,-2-2-10-16,8-1 3 0,-5-2-4 0,0-3 5 15,6 1 2-15,-2-1-9 0,3-2-3 0,2 0 1 16,-3-2 10-16,0-1-14 0,1 0 10 0,-3-2-10 16,0 0 10-16,-2-1-14 0,0 3 4 15,-4 0-8-15,-2 2 4 0,-1-1-23 16,0 1-18-16,-3 0-2 0,1 1-46 0,-3 5-88 0,0 0-98 15</inkml:trace>
  <inkml:trace contextRef="#ctx0" brushRef="#br0" timeOffset="31458.2">12541 11115 133 0,'2'-2'-11'0,"0"-3"-85"0,0 2 89 0,0-1 19 0,0-1-7 0,0 2 13 15,-1 0 6-15,2 0-3 0,-2 0 15 0,1-1-11 16,0 1 2-16,-1-1 18 0,-1 1-21 0,0-1 20 16,3 2-10-16,-3 2-6 0,0 0 5 0,0 0-8 15,0-1-8-15,0 0 11 0,0 0-6 0,0 0 8 16,0 0 11-16,-1 1-16 0,-1 0 13 0,1 0-16 16,0 0-6-16,0 0 10 0,0 0-16 0,0 0 15 15,1 0-3-15,-1 1-6 0,-1 0 8 0,1 0-11 16,-17 16-13-16,17-10 20 0,-1-1-7 0,2 2 13 15,-3-2 10-15,3 3-7 0,-2 0 12 0,2 1-11 16,0 0-9-16,1-1 10 0,2 1-15 0,-1-2 15 16,4 3-9-16,-2-2-6 0,1-3 3 15,1-1-5-15,0-2-10 0,0 1 12 0,1 0-6 16,-2-3 7-16,1 1-2 0,2-4 0 0,3 1 5 16,-5-2-4-16,3 0 1 0,0-3-10 15,-4 2 0-15,5-3-3 0,-3 2 7 0,-1 0-6 16,1-3 3-16,-6 0-6 0,-1 1 0 0,-3-3 2 0,-2 2-4 15,2 0 4-15,-1 0 9 0,-1 0-16 0,4-1 11 16,-3-1-14-16,-3 1 8 0,1 1-2 0,-1 2-9 16,1 1 5-16,0 0 6 0,0 2-5 15,0 2 14-15,2 1-13 0,-2 2-2 16,2 0 6-16,-2 2-7 0,2 0 7 0,-1 1 0 0,1 2 0 16,1 1 5-16,1 3-4 0,-1-1 3 0,2 1 1 15,1-1-6-15,-1 0 6 0,1 2 4 0,2 0-3 16,2 0 10-16,-2-1-8 15,3 1 2-15,-3-3-4 0,2-1-8 0,1 1 5 0,1-4 5 16,0 1-2-16,-1-1 6 0,1 1-5 0,-3-2-9 0,2-2 12 16,-1-1-11-16,0-3 11 15,1-1-5-15,2 2 1 0,-1-2 8 0,-2 1-6 0,1-1 9 0,-2-4-18 16,3 1-3-16,-4-4-3 0,-2 0 12 0,3 0-9 16,-3-4 8-16,3 2-10 0,2-1 1 0,-5 0 7 15,0 0 0-15,-4 0 3 0,3 1-9 16,-3 0 2-16,-1 0-2 0,3 3 2 15,-5 0-9-15,1 3 8 0,2 2-7 0,-2 1 8 16,-2 2-1-16,2 0-2 0,-1 0 2 16,2 1-1-16,-3 1 2 0,1 1 0 0,0 1-8 0,1 1 4 15,3 1 7-15,0 1-2 0,0 1 5 16,3 2-6-16,0 0 1 0,0-1 1 0,1 1 8 0,1-2-6 16,0 2 4-16,1-2-7 0,0 0-1 0,-1 0-1 0,2-2-4 15,-1 1 10 1,3 0-1-16,-3-3 6 0,1 0-5 0,1 1-2 0,2-2 0 0,-2 1-1 15,-1-3-10-15,0-2 16 0,2-1-15 0,1-2 17 16,-1 1-2-16,3-2-11 16,-2-1 8-16,-3 1-9 0,2-1 10 0,-4-2-8 15,-4 0-3-15,1-1-1 0,-3 0 8 0,0 0-2 0,0 2 8 0,1 0-8 16,-2 2-18-16,-3 1 21 0,0 2-7 0,-2 2 12 16,2 1-18-16,3 3 7 15,-1 2-5-15,-2-1 7 0,1 3-9 0,1 1 10 16,2 0-5-16,1 2 7 0,1-1-4 0,1-1-42 15,2 2-49-15,0-1-3 0,3 0-173 0</inkml:trace>
  <inkml:trace contextRef="#ctx0" brushRef="#br0" timeOffset="32186.83">12550 11181 275 0,'-3'-7'46'0,"0"4"-2"0,1-1 3 0,2 2-25 0,0 2-14 0,0 0 3 0,0 0 8 0,0 0-5 16,0 0-6-16,0 0 26 0,1 0-7 0,0 0 16 16,0 0 6-16,0 0-6 0,0 0 6 0,1 0-7 15,-2 0-19-15,1 0-6 0,0 0-17 0,-1 0 8 16,0 0-5-16,0 0-1 0,0 0 8 0,0 0-9 16,3 8-7-16,-5-4 10 0,2-4-11 0,0 0 12 15,0 0-1-15,0 1-3 0,0 0 9 0,0 0-9 16,0 0-7-16,0 0 9 0,0 0-4 0,0-1 7 15,0 0 2-15,0 0-3 0,-1 0 7 16,1 0-7-16,0 0-1 0,-1 0 18 0,1 0-13 16,0-1 15-16,0 0 4 0,0 0 2 15,0 0 13-15,0 0-11 0,0 0-15 0,0 0 0 0,0 0-15 16,-1 0 13-16,1 0 1 0,-2 0-17 0,1 0 8 16,0 0-13-16,1 1 1 0,0 0 8 15,0 0-17-15,0 0 14 0,0 0-17 0,0 0-100 16,4 4-106-16</inkml:trace>
  <inkml:trace contextRef="#ctx0" brushRef="#br0" timeOffset="33709.39">12807 11548 270 0,'0'0'40'0,"0"0"-14"0,0 0-30 0,0 0 4 0,0 0-6 0,1 0-5 0,0 0 15 15,0 0-12-15,1-1 6 0,-1 0 18 16,-1 0-6-16,1 0 14 0,0 0 10 0,0 0-5 0,-1 0 7 16,0 0-7-16,0 0-20 0,0 0 12 15,0 0-23-15,0 1 19 0,0 0-5 0,0 0-3 16,-1 0 19-16,0 0-16 0,0 0-7 0,1 0 18 15,-22-5-12-15,19 5 17 0,3 0 5 0,-1 0-18 16,-1 0 9-16,1 0-13 0,0 0-7 0,0 0 20 16,0 0-20-16,-29 8 20 0,23-7-4 0,-3 0 3 15,3 0 8-15,5 1-6 0,2-2 3 0,0 0-2 16,-8 4-4-16,4-3 2 0,-3 2 4 0,-1-2-14 16,8 3 13-16,-4 0-16 0,-3-1-5 0,4 2 7 15,-7-1-11-15,4 1 10 0,8-1-8 0,-4 2-1 16,-2-1 3-16,-1 1-4 0,-1 1 0 0,3 0 6 15,1 2-7-15,-1-1 7 0,0 2 7 16,0 0-8-16,1 1 11 0,0 2-12 0,-2-3-2 0,-3 0 13 16,2 6-5-16,3-1 9 0,2 0-14 15,-1 2 6-15,0-3-4 0,-4 0 5 16,3 1-4-16,2-2-5 0,0 0-1 0,0 1 1 16,2-1 14-16,-1 0-15 0,0-2 11 0,2 0-13 0,-3-1 9 0,1 2-4 15,3-1-6-15,1-1 3 0,2 1 6 16,-3-2-10-16,1 2 17 0,2-2-16 0,0-3-6 15,1 2 21-15,1-1-22 0,-3-1 23 0,7 0-13 16,-2-2 3-16,-3-1 4 16,6 2-3-16,-5-1-8 0,4 1 3 0,1 0-3 15,0-2 3-15,0 0-1 0,-5 0-2 0,2-2 2 0,-2 1-2 0,3-1 6 16,-2-1-4-16,0 0-1 0,0-1-1 16,0 0-1-16,0 0 4 0,-2-1 4 0,0-1-3 15,2-2-8-15,-2 0 8 0,1 0-6 0,0 0 7 16,-2-1 3-16,0-2-5 15,1 0 3-15,-1-1-5 0,2 1-5 0,-1-1 7 0,0-1-5 16,-2-1 5-16,1 1-2 0,1-1 5 16,-3 0 3-16,1 0-1 0,0 0-6 0,-2 0 1 0,4 0-5 15,-3 0 2-15,0-1 4 0,0 1 1 0,-3 1 8 16,-1-1-6-16,5 2 16 0,-6-1-18 16,-3 0 6-16,3 2-9 0,-5-1 7 0,1-2 0 0,0 2 4 15,-1-2-2-15,-1 1 6 0,0 2-14 0,-2-1 2 0,-1 3-5 0,-1-4 11 16,0 1-4-16,1 2 9 0,0-3-9 0,-1 5-7 15,1 1 14-15,0-3-11 0,-1 3 12 0,0-2-15 0,2 2 6 16,-2 1-6-16,1 1 7 0,1-1 1 0,0 1-11 16,0 1 6-1,0-1-8-15,-1-2 8 0,1 2-3 0,-1-3 0 0,0 1-1 0,1 2-6 0,-1-2 10 16,2 2-7-16,-2-2 8 0,-2-1-3 0,5 0-1 16,-5 1 0-16,6 2-2 0,1-1-13 0,2 1-15 15,2 2-25-15,0 0 2 0,-11-2-79 0,11 2-117 16,0 0-111-16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4:15:03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19277 18048 305 0,'5'0'25'16,"-4"-1"26"-16,4 0-23 0,-6-1 5 0,1 2-10 0,0 0 10 0,0 0 3 0,0 0-6 0,0 0 13 0,0 0-15 0,0 0-13 0,0 0 19 0,0 0-11 0,0 0 16 16,0 0-2-16,0 0-5 0,1 0 5 0,1 0-5 15,-2 0 5-15,1 0-9 0,0 0-7 0,0 0 2 0,-1 0-2 0,0 0-16 0,0 0 10 16,0 0-13 0,0 0 0-16,0 0 1 0,0 0-1 0,0 0 3 15,0 0-1-15,-1 0 0 0,0 0-2 0,0 0 2 0,-13 5-11 0,13-5 23 0,-7 0-8 0,6 0 14 16,2 0-7-1,0 0 4-15,0 0 4 0,-8-3-3 0,8 3-10 16,0 0 8-16,-2 0-4 0,-16-9 7 0,7 5-3 0,3 1-8 0,-2 2 0 0,2-1-3 16,-3 1-16-16,1-2 26 0,1 0-16 0,1 1 22 0,1-1-13 15,2 2 10-15,-2 0 3 16,-1 0 0-16,1 1-11 0,0 0 8 16,1 2 0-16,0-2 4 0,-2 0-4 0,2 2-5 15,-1-1 0-15,1 3 0 0,1 0 9 0,-2 0-14 16,1 2 9-16,0 1-10 0,1 2 4 0,-1 2 2 15,-1-1-7-15,2 1 5 0,-1 2-11 0,3 0 5 16,-2-1-3-16,3 4 4 0,-3 0 4 0,3-4-1 16,1 2 4-16,0 1-6 0,1 0-5 0,0-1 4 15,1-2-7-15,2-2 9 0,1 3 4 0,-1 0-11 0,3-2 10 16,-2 1-12-16,2-8 8 0,1 2-2 0,1 3-4 16,-2-1 3-16,2 0-3 0,0 0 2 0,0-7 2 15,0 4-1-15,0-2-4 0,3 0 8 0,-3 6-5 16,1-9 7-16,-1 0-9 0,2 1 5 0,-1-7-2 15,0 3 3-15,0-3-2 0,-1 4-6 0,-1 0 3 16,2-6-3-16,-2 6 4 0,-1-3-4 0,-1-2-1 0,-2 0-1 16,-2-5-6-16,6 4 13 0,-5 0-6 0,1-2 9 15,4 3-10-15,-8-7-2 0,0 7 3 0,1-4-1 16,-7 1 8-16,5 4-10 0,-1-4 0 0,-1 5-4 16,1-4 7-16,-2-1-1 0,2 0 5 0,-2 1-5 15,0 3 1-15,0 2-5 0,0 1-4 0,2-1 2 16,-1 0 14-16,0 2-6 0,3-3 7 0,-2 4-9 15,3-2-6-15,0 3 12 0,0 0 2 0,0 0 4 0,0 0-5 16,0 0 3-16,12-1-1 0,-5 4 6 0,-2-1 8 16,2 0-14-16,-2 2 8 0,-1 2-10 0,0 1 5 0,2 3-7 15,-1-2-3-15,-2 2 2 0,6-1 3 0,-4 1-2 16,1 0 4-16,-1 1-3 0,0 5 1 0,0-5-4 16,0 2 0-16,0-1 0 0,2-1 6 0,-2 3-6 15,4-1 1-15,1 2-2 0,-6-1 5 0,4 1-6 16,-1-4 0-16,4 1-1 0,-1-3 4 0,1 0-18 0,-3 4-15 15,2-6-5-15,1 3-73 0,0 0-167 0,-1-2-183 16</inkml:trace>
  <inkml:trace contextRef="#ctx0" brushRef="#br0" timeOffset="59516.1">5025 14902 250 0,'-4'-3'-13'0,"2"0"26"0,-2 3 52 0,1-1-10 0,3 1-4 0,0 0-4 0,0 0-16 0,-1 0 14 0,1 0-3 16,-1-1 13-16,-1 0 6 0,1 0-1 0,-24-16-15 0,22 12 17 0,1-1-10 16,0-1 16-16,-1 2 0 0,2 0-18 0,0-2-3 15,0 3-6-15,1 0-13 0,0 4-7 0,0 0-3 16,0 0-2-16,-8 5-9 0,3 1 1 0,0-1 0 16,0 3-1-16,-1 1-12 0,0 2 21 0,-2 1-14 0,0 3 19 15,-2 1-4-15,2 0 0 0,1 1 15 16,1 2-13-16,0 1-6 0,-1 0 7 0,-1 0-12 0,1-2 14 15,4 0-7-15,-1-2-5 0,4 1 4 0,2-2-7 16,-1-1-4-16,6 1 5 0,-5-3 3 0,5-5 2 16,1 2-3-16,0-3-6 0,1-2-4 0,1 2 4 0,1 0 8 15,1-9-4-15,3 3-7 0,-2-5 1 0,2-3-4 16,0 4 3-16,2-4 2 0,-1-2-3 0,0-2-9 0,0-5-7 16,-1 1-2-16,-2-3 0 0,1 2 16 0,-3-1-2 15,-3 0 8-15,-2-1-7 0,2 2 1 0,-3-1 2 16,0 3 2-16,0 5 1 0,-5 2 4 0,2 3-10 15,-2 5-2-15,0 0-3 0,-5-3-8 0,0 7 17 16,0 1-1-16,1 3 7 0,0 0 4 0,1 2-2 16,-5 3 3-16,3 2-4 0,-2 0-3 0,4-1 10 15,2-1-7-15,0-1 9 0,-1 1-6 0,2-1-2 0,-1 1 4 16,1-4-2-16,1 0 7 0,1-1-13 0,0-1 9 16,1 0-10-16,2 0 0 0,1-4 4 0,-1 0-3 15,1-2 3-15,2-2-11 0,-1 0 17 0,0-2-12 0,2-2 15 16,-2-3-21-16,1-3 2 15,-2-2 0-15,-1-4 2 0,2-1 7 0,0-4-10 0,-2 0 1 0,2-4-3 16,-4-2 7-16,1-1-5 0,-1-2 3 16,1-3-3-16,-1-1 6 0,4-2-4 0,-6-2-4 0,3 3 0 15,-1 0 6-15,-1 2-2 0,4 2 7 16,-1-2-8-16,-2 4-6 0,3 4 10 0,-2 2-4 0,1 7 6 16,-5 0 0-16,0 5-6 0,-3 3 1 0,-2 2-4 15,4 5 5-15,1 2 1 0,0 0-1 16,0 0 0-16,0 0 5 0,-5 5-7 0,4 4 4 0,-5 3-6 0,4 3 4 0,2 2 3 15,0 4 4-15,3 2-1 16,0 1 0-16,-3 2-4 0,8 1-3 0,0-2 1 0,5 3-7 0,0-2 14 16,-5 3-7-16,0-1 9 0,3-2-9 15,-1 3 8-15,1-3-2 0,0-2 1 0,-1 4-16 16,3-1 13-16,-2 0-3 0,-2 2 8 0,0 2-6 16,-1-2 0-16,1 1-1 0,-1-1 0 0,2-4 0 0,-3 2-2 15,1-3 2-15,-1 1-2 16,1 0-2-16,-1-4 6 0,-1 2-1 0,1-2 6 0,-2-3 2 0,1-2-11 0,1-4 10 15,0-1-10-15,1-2 10 0,-2-1 0 0,1-3-3 16,1-1 4-16,-2-4 3 0,1-1-3 16,1-3-2-16,0-2 0 0,-3-2-8 0,4 0 4 15,-2-2-4-15,5-2 6 0,-3-4 4 0,-8-3-13 0,4-5 2 0,-9 0-6 16,-2-1 3-16,4 0 1 0,-5 2-2 16,3-3 1-16,0 5-1 0,-3-1 1 15,3-1 0-15,-4 2 0 0,2 2 7 0,-3 3-6 0,0 2 2 0,5 5-6 16,-3 1 4-16,3 3-6 0,1 2 8 15,-2 1-7-15,0 1 7 0,2 0 0 0,3 1-1 0,0 0 0 16,0 0-10-16,0 0 19 0,0 0-8 0,0 0 12 16,0 0-12-16,0 1 2 0,0 0 3 0,12 6-2 0,-4-7-3 15,2-2 9-15,0 0-8 16,8-2 9-16,-5 0-8 0,2-1 1 0,6 0-2 16,-8-1 1-16,10-1 0 0,-5 1-2 0,-2-1 0 0,3 1-1 0,-3 3 1 0,0 2 0 15,-1 1-2-15,-4 2 1 0,-2 1-2 0,-3 2-11 16,0 2 7-16,-1 2-8 15,-1 2 10-15,-3 2 0 0,-1 1 2 0,0 4-1 0,-2-2 3 0,1 0-3 16,-2 0 3 0,0-1-3-16,-1-1 4 0,0 1 0 0,3-1 0 0,-3-1 0 15,2-1 1-15,2 1-3 0,-2-4 4 0,1 2-2 0,-1-1 7 16,2-3-4-16,2 2-1 0,-1-1 0 16,1-5-3-16,4 2 7 0,-4-3 1 0,4-3 3 0,1 1 2 0,-3-1-9 15,4-1 2-15,1-1-3 0,-1 0 4 0,2-7-5 16,2 2 3-16,-4-2-3 0,1-1 3 0,0-1-6 0,-1-2 1 15,1 0-3-15,-1-2 4 16,0 0 0-16,-1-1-1 0,-1-1 1 0,-3 0-5 0,0-1 1 16,0 0-4-16,-5 1 5 0,0 2 4 0,-2 4-8 0,-1 2-5 15,-1 2-1-15,0 0 5 16,-2 3-1-16,-2 0 11 0,2 3-9 0,-2 0 3 16,1 2 0-16,-1 0 3 0,0 1-1 0,-1 2 4 15,2-1 2-15,2 1-3 0,2 1 3 0,1 0-8 0,1 1 12 16,1 1-6-16,2 0 10 0,0 0-5 0,3 0-4 15,2 0 4-15,0 0-3 0,2-1 20 0,3-2-22 16,3 1 4-16,2-2-8 0,-2 1 10 0,0-1-5 16,2 0 8-16,-3-2-8 0,1-1 4 0,0-1-8 15,1-2 3-15,0 2-3 0,-4-2 7 0,3 1-6 16,-4-2 0-16,0 0-1 0,1 1 5 0,-4-2-5 16,2-1 1-16,-3 0-5 0,-2 1 1 0,3-1 5 15,-3 2 1-15,1 0 0 0,-4 5-12 0,7-4 11 16,-2 2-12-16,-5 2 12 0,4-1-4 0,-3 1-2 15,-1 1 8-15,3 0-6 0,-2 2 9 0,-1 0-11 0,2-1 5 0,0 2-8 16,-2-1 3-16,1 0 8 0,-1 1-3 16,0-4 4-16,0 0-6 0,0 0 2 0,0 0 6 0,0 1-3 15,0 0 1-15,0 0-3 0,0 0-4 0,0 0 3 0,0 0 5 16,0 0-5-16,0 0-2 0,7 10-1 16,-3-9 7-16,-5 0-5 0,2 1 6 0,-1 0-7 15,5 1 2-15,-1 1 0 0,0 0-2 0,0 2 0 16,-4 0 2-16,1 0 0 0,-2 0 1 0,1 2-1 15,0-1 5-15,7 0-6 0,-2 1 1 0,-1-1-4 16,6 0 0-16,-7-1 7 0,3 0-2 0,1 0 4 16,3 1-5-16,-1-1 2 0,3-2 3 0,2 0-1 15,-3-2-2-15,4 0 1 0,-3-2-1 0,0-1 2 16,1 0-2-16,-3-2 2 0,2 1-1 0,-2-1 3 0,0-2-3 16,0-1 1-16,1 0-4 0,0-2 4 0,-1-2-3 15,-1 0 4-15,-1-1 1 0,-1-3 1 0,-1 0-4 0,1-3 1 16,-3-2 0-16,0-2 2 0,0 1 3 15,0 0-8-15,-4-1-1 0,0 1 0 0,0-3 0 0,0 2-1 16,0-3 1-16,-1-1-1 0,-4 1 3 0,2-1-2 16,-2 1 2-16,-1 2-2 0,1-2 0 0,-1 3-1 15,-2 3 0-15,1 0 1 0,-1 2-4 0,1-2 6 16,-1 0-4-16,0 3 5 0,2 0-5 0,1 3 2 16,0 1 0-16,1 0 0 0,1 2 0 0,-1 1 0 15,1 2 2-15,2 0 0 0,-1 2-3 0,2 3-3 16,0 0 0-16,0 0 1 0,0 0 3 0,0 0 1 15,0 0 1-15,3 6 1 0,0 1-2 0,3 3-1 0,1 1 0 16,1 3 0-16,0 1 2 0,1 3 0 0,0 3 3 16,-1-1-2-16,2 0-2 0,-1 2-2 0,0-3-1 0,1 2 1 15,0-1 12-15,-1-2-11 0,-2-1-2 0,2 2-2 16,-2-1 6-16,3-2-1 0,-1 1 7 16,-2-6-6-16,-1 2 3 0,-2-1-4 0,0-1 1 15,4-2 0-15,0-2 7 0,1-1-5 0,-1-3 2 0,-3 0-2 16,1-1 3-16,-2-2-11 0,3-1 1 0,-1-1-6 15,-2 0 0-15,1-1-48 0,-3-2-24 0,3-1-9 16,-5-1-71-16,4 0-88 0,1 2-84 0,0-3 2 0,5-3-175 16</inkml:trace>
  <inkml:trace contextRef="#ctx0" brushRef="#br0" timeOffset="59689.14">6388 14738 1003 0,'-7'-1'102'0,"-1"-3"29"0,2 4 26 0,-1-2-75 0,4 2-10 0,1 3-12 0,-1-3-21 15,3 0-8-15,0 0-4 0,0 0 1 0,0 0 0 0,0 0 6 16,5 3-3-16,1-6 3 0,3 3-9 0,0-4-6 16,3 1 0-16,2-4-1 0,1 1 5 0,4 1-21 15,-1-3 2-15,6 1-7 0,-4-5 2 0,9 1-40 0,-4 0-13 16,4-2-12-16,7 1-62 0,-4 0-83 0,1 0-90 16,-7 1 3-16,1 2-230 0</inkml:trace>
  <inkml:trace contextRef="#ctx0" brushRef="#br0" timeOffset="60749.73">5986 14888 1 0,'-1'-3'0'0,"1"0"0"0,0 3 0 0,0 0 0 0,0 0 0 0,0-1 0 0,0 1 0 15,0-1 0-15,0 0 10 0,0 1 20 0,0-1 4 0,0 0 3 0,0 0-9 0,0 0-4 0,0 0-12 0,0 0 8 16,0 0 2-16,0 0-5 0,0 0 12 0,0 0-10 16,0 0 12-16,0 0 14 0,1 0 2 0,1 0 6 0,-1 0 20 15,-1 0-14-15,1 0 13 0,0 0-15 0,0 0 0 16,0 0-5-16,0 0-9 0,0 0 7 0,1 0-10 0,-2 1-4 15,1 0 1-15,0 0-1 0,0 0-5 16,0 0-6-16,20 8-9 0,-21 4 16 16,2-4-18-16,1-2 3 0,2 2-3 0,1 0-13 0,-3 1 9 15,3 1-10-15,-4 1 9 0,0 1 3 0,0 1-7 16,0-1 8-16,1 1-9 0,4 0-3 0,0 1 11 16,-2 0-7-16,1-1 10 0,-6-2-2 0,5-1-7 15,-4 1 9-15,3-6-10 0,3 3-5 0,0-2 13 16,0-2-10-16,0 2 14 0,-3-4-2 0,4-2-3 15,-2 2 4-15,1-2-6 0,1 0-9 0,0-2 12 0,0-3 0 16,-2-1 3-16,0 2-2 0,-1-1-7 0,0 1-1 16,2-2-1-16,-3-2-3 0,-1-2 13 0,1-1-16 15,-4 0 13-15,1-2-5 0,-1 0-1 0,0-2 14 16,0 0-13-16,-3 1-8 0,1 0 4 0,-4 1-3 0,2 1 6 16,0-2 9-16,2 2-14 0,1 1 4 15,-2 1-6-15,0 2-4 0,1 0 9 0,0 3-8 0,1 1 9 16,1 2 6-16,-2-1 6 0,2 3 9 0,0 0-5 15,0 0 1-15,-1 0-13 0,0 0-4 0,0 0-1 16,-14 8 12-16,15-1-15 0,4 1 14 0,-4-1-15 16,3 3 0-16,1 0 8 0,-3 1-7 0,3 3 10 15,3-2-2-15,1 3-2 0,0-1 0 0,1 1-2 16,4 0-3-16,-4 0 5 0,0-1-3 0,2-2 3 0,1 0-1 16,-2-3 8-16,2 0-1 0,0-2 2 0,1-1-10 15,0-3 4-15,2-3-3 0,-2 2 3 0,0-2-13 0,2 0-37 16,-2 0-20-16,-1-3-9 0,4 0-96 0,1 0-134 15,-1 0-106-15</inkml:trace>
  <inkml:trace contextRef="#ctx0" brushRef="#br0" timeOffset="61844.05">7219 14636 71 0,'0'-4'52'0,"1"-1"-29"0,1 1-29 0,-1-1 16 0,0 1 4 0,1-1 10 0,-1 0 32 0,0 0-15 0,1 0 38 0,-2-1 27 0,-2 0-21 0,1-1 24 16,0 1-15-16,0 0-24 0,0 0 7 0,-1 1-16 16,2-1-25-16,-3 1 10 0,2 0-16 0,-2 0 15 15,2-1-9-15,-2 3-14 0,0 1 6 0,1-1-12 16,-3 2-13-16,2 1 19 0,0-1-10 0,-1 2 13 16,0 1-9-16,0 0-5 0,0 1 8 0,0-1-8 15,-1 2 5-15,1 0-3 0,2 1-5 0,-3 0 4 0,2 1 6 16,-2 1-5-16,3 1 6 0,-3 3-7 0,2 1 5 15,2 2-9-15,-4 0-5 0,4 2 1 0,-1 1 12 16,2 0-6-16,0 2 9 0,0-1-10 0,0 3-12 16,0-1 18-16,1 1-12 0,1 1 15 0,3-2-1 15,-4 1-8-15,2 0 8 0,1-2-9 16,1 2 6-16,0 0-9 0,2-1 2 0,0 1-3 16,0-2 5-16,1-2 1 0,0 0 0 0,3-1 2 15,-2-2-5-15,2-1 12 0,2-2-9 0,-1-4 9 16,3 0-9-16,0-2 6 0,1-2 4 0,0-1-1 15,0-2 0-15,1-1-8 0,3-3 5 0,-2 0-5 16,1-2 3-16,-1-1-6 0,-2-2-2 0,3-3 1 16,2-1 0-16,-4-1 3 0,2-3 3 15,-5 1 0-15,-1-1 9 0,-2-1-9 0,-2 1 4 0,-1-1-5 16,-3-1 3-16,-2 0-8 0,-2-2 6 0,-2-1-5 16,-3-2 7-16,-1 4 1 0,-1 0-6 15,0 3 5-15,-3-1-2 0,1 1-3 0,-2 1 4 16,0 3-4-16,-3 0 2 0,2 1 3 0,-1 0-2 0,-3 1 3 15,3 2-1-15,1-1-8 0,-2 3 1 16,7 0-3-16,1 0 7 0,-4 2-7 0,2-1 3 16,-3 2-5-16,-5 1 4 0,2 0-7 0,-3 2 0 15,0 1-1-15,5 0-1 0,1 2 2 0,-4 1-1 16,4 1 1-16,1-1 4 0,-3 2-5 16,4 0 0-16,-1 1-3 0,0 1 4 0,1 2-16 15,-1 2-28-15,0 0 1 0,-1 1-96 0,1 1-165 16,1 1-185-16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9T04:19:10.6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3544 16790 262 0,'-11'-3'15'0,"6"1"32"0,5 2 55 0,0 0-10 0,0 0-17 0,0 0-4 0,0 0-15 0,-1 0 11 0,1 0-22 15,0 0 7-15,-1-5-3 0,7 3 3 0,1-1-20 0,1 0 11 16,1 0-10-16,2-2 12 15,3 1-7-15,-2-1-9 0,0-1 0 0,4 1-2 0,-2-1 3 0,5 0-18 16,0-1 5-16,0 0-10 0,1 0 0 0,-1 2-7 16,0 0 0-16,3 0 0 0,0 1 7 0,-3 0-11 15,3 0-2-15,-4 0-4 0,-1 2 5 0,0 1-11 16,-3 1 1-16,0 0-7 0,-1 1-17 0,2-1 4 16,1 1-21-16,-4 2 11 0,1-2-30 0,-3 2-51 15,-2 0-14-15,-2-1-19 0,-2 2-65 0</inkml:trace>
  <inkml:trace contextRef="#ctx0" brushRef="#br0" timeOffset="171.46">3639 16939 606 0,'-10'5'43'0,"2"-4"15"16,0 6-9-16,6-5 11 0,2-1-12 0,0 1 10 0,3-5-5 0,4-1 3 31,2-3-38-31,3-2 3 0,8 0-17 0,0-1 13 0,2-1-4 15,4-1-12-15,2 1 14 0,1-4-16 0,-3 3-17 16,8-1-21-16,-2-1-40 0,6 1 12 0,8-1-79 0</inkml:trace>
  <inkml:trace contextRef="#ctx0" brushRef="#br0" timeOffset="14616.97">18975 16042 320 0,'-5'-5'33'0,"1"2"36"0,4 3-11 0,0 0 14 0,0 0-3 0,0 0 9 0,0 0 6 0,0 0-11 0,0 0 10 0,0-1-12 16,0 0-16-16,0 0 12 0,0 0-10 0,0 0 13 16,0 0-10-16,0 0-16 0,0 0 7 0,1 0-9 15,15-20-11-15,-12 21-6 0,1 0-10 0,-2-2 6 16,-1 2-7-16,3 2-9 15,-2-2 2-15,2 3-3 0,0-1-8 0,2-1 16 16,-1 0-13-16,2 3 15 0,1-3-3 0,0-1-10 16,2 2 12-16,2-2-12 0,2 0 9 0,-1 1-7 0,1-2 4 15,3 1-5-15,-2-1-1 0,1 0-9 16,3 0-9-16,-2-2-2 0,6 1-48 0,-6 1-53 16,-1-1-62-16,-5 1 9 0,-3 1-104 0</inkml:trace>
  <inkml:trace contextRef="#ctx0" brushRef="#br0" timeOffset="14791.03">19126 16125 311 0,'-12'10'158'0,"0"-1"-51"15,2 2-55-15,-1-4 30 0,2-2-18 0,3-1 3 16,2 0 15-16,3 0-8 0,1 0-9 0,3-2-7 16,2 0-16-16,4-2 10 0,2 0-24 0,4-2-1 15,0-1-6-15,1 0 2 0,4 1-16 0,1-1 2 16,-5 0-10-1,7 1 6-15,-4 0-3 0,-1 1-21 0,3 1-13 0,-9 0-9 0,1 1-82 0,-1 1-174 16</inkml:trace>
  <inkml:trace contextRef="#ctx0" brushRef="#br0" timeOffset="16103.44">20364 15733 219 0,'0'-3'39'0,"0"-1"4"0,0-1 6 0,0-1 12 0,0 0-10 0,0 0 22 0,3-1-18 0,-2 2 22 0,1-1-10 16,0 1-24-16,2 1 13 0,-3 0-18 0,0-1-16 0,1 3 17 0,2 0-22 0,-4 2 21 0,0 0-17 15,0 0 7-15,0 0 4 0,1 0-3 0,0 0-17 16,0 0 16-16,0 0-15 0,0 0 16 15,14 5-17-15,-14 1 2 0,2 2 6 0,-2 1-4 16,1 1 5-16,0-2 5 0,1 5-5 0,-2 3 4 16,1 1-11-16,0 4 11 0,1-1-1 0,-2 1 3 15,0 0-12-15,-1 4 2 0,1 0-5 0,0-1 5 16,-1 2 1-16,0-3-10 0,0-2 8 0,0-3-8 16,-1 0 7-16,1 0-9 0,-1-2 0 15,1 2-2-15,-1-5 11 0,1-1-10 0,-1 0 8 16,-1-6-9-16,0 0 1 0,2-6 10 0,0 0-2 0,0 0 7 15,0 0 2-15,0 0-5 0,-8-14 2 16,6 6-3-16,1-1 2 0,-3-6-11 0,1 0 4 0,-1-7-6 16,-1 2 1-16,1-2-2 0,-1 0-3 15,1-3 3-15,0-1 3 0,-4-2-9 16,3 0 7-16,1 1-7 0,1 3 5 0,0 3-3 16,1 0-2-16,1 2-1 0,-2 2-13 0,3 3 16 0,1 2-6 15,2 5 10-15,-2-2-3 0,2 3-4 16,0 1-1-16,0 1-2 0,0 4 6 0,3 4-8 0,0 3 9 15,2 1-7-15,0 3 7 0,0-2-1 16,1 4-3-16,-1-3 3 0,1 1 8 0,0 3-6 0,0-2 7 16,1 1-8-16,-1-1-1 0,3 0 4 15,-4-2-3-15,1 0 3 0,0-2-6 0,0-4 8 16,-1 1 3-16,1-4 4 0,3-1-5 0,-2-1-2 16,5-3-2-16,-8-4 1 0,4 2-15 0,-1-4 20 15,1-1-10-15,1-2 14 16,3-4-17-16,-2-4 7 0,-2-3-6 0,0 2 6 0,-4-3-7 0,-2-1 0 15,6 5-1-15,-3-1 1 0,3 7 3 0,-4 4-2 16,-3 2 3-16,-1 5-2 16,-3 4 1-16,0 0-4 0,0 0 0 0,0 0 0 0,0 0 5 0,-1 12-1 15,2-3 7-15,0 3-5 0,3 5 12 0,-1 0 2 16,-3 3-7-16,0-1 6 16,1 0-3-16,3 4-2 0,0-2 5 0,3 2-4 0,-1-1 9 0,0-1-18 15,-1 0 7-15,-2 2-9 0,2 0 9 0,-3 0-7 16,2 1 2-16,-1 0-3 15,-2-3 5-15,0-1-1 0,-1-3 1 0,1 0-1 16,-1-3 1-16,0 3-2 0,-1-1-4 0,0-4 3 0,0 3 8 0,1-6-13 16,-1-1 8-16,2 0-9 15,-1-3 1-15,2 1-14 0,1 1-7 0,0-5-2 16,-1-1-16-16,1-3-65 0,1 0-36 0,0-6-13 16,0 2-99-16</inkml:trace>
  <inkml:trace contextRef="#ctx0" brushRef="#br0" timeOffset="16504.52">21006 15717 433 0,'-6'-11'40'0,"2"4"35"0,4 7-3 0,0 0 16 0,0 0-4 0,0 0-15 16,0 0-3-16,0 0-5 0,0 0-33 0,4 2 3 15,-3 3-9-15,1 1 10 0,3 3-2 0,-2-3-12 16,0 1 4-16,1-1-8 16,2-2-7-16,-3 3 5 0,4-1-9 0,-5-2 9 0,1 4 5 0,0-3-3 15,-2 2 11-15,1 0-10 16,0-3 9-16,2 1-3 0,-4-2-2 0,1 0 2 15,2 2 6-15,-3-3-11 0,5 1 10 0,-2-1-11 16,-3-2 0-16,0 0 11 0,0 0-8 0,0 0 10 16,0 0-5-16,0 0-6 0,0 0 5 0,-1 0-4 15,0-1-6-15,-10-15-2 0,10 9-2 0,-1 2 3 16,2-2 2-16,-1-1-15 0,1 0-2 0,-1-1-7 16,0 0-15-16,2 0-7 0,-2-2-21 15,2 2 7-15,-1-3-41 0,5 6-31 0,-3 1-31 16,0-2-7-16,5 4-120 0</inkml:trace>
  <inkml:trace contextRef="#ctx0" brushRef="#br0" timeOffset="17326.21">21382 15578 546 0,'-1'-4'37'0,"-2"-2"143"0,-2 0-170 0,2 2-10 15,-4-2 14-15,3 2-14 0,-2 0 10 0,0 1 23 16,1-1-5-16,0 2 12 0,0 0-6 0,-1 0-5 16,1 2-1-16,-1 0-4 0,0 0-25 0,1 3 12 15,-1 0-17-15,-1 0 16 0,0 4-1 16,0-2-8-16,-1 0 18 0,2 3-18 0,-2-2-1 15,0 0 13-15,0 1-7 0,0-1 12 0,-1 2 6 0,0 4-8 16,-2-3 10-16,2 7-8 0,-1-1 3 0,-1-1 11 16,-1 7-6-16,1-3 9 0,2 3-6 0,2 3-10 15,2-2 6-15,1-2-8 16,-1-2-15-16,0 1 21 0,1 0-15 0,1 3 20 0,-1 0-10 0,8-2 2 16,-7-2 2-16,6 0-2 0,0 0-15 15,2-3 15-15,3 2-13 0,4-3 14 0,2-2-11 16,-1-2-1-16,3-1 4 0,-2-2-2 0,0 0 8 15,2-1-7-15,1-2-2 0,-1-2-2 16,0 0 9-16,0-2-16 0,-1-5 8 0,0 2-11 16,1-1 2-16,-1-2-1 0,-1-1 1 0,-1-2-1 15,0-2 0-15,2 0-2 0,1 0-1 0,-4-2 0 16,2 2 4-16,-6-4-17 0,-5-1 0 0,2 2-6 16,-3-1 22-16,-2 3-10 0,0 1 10 0,-2 2-12 15,-2 1 8-15,3 2-1 0,-3 1-4 0,-1 1 3 16,-1-1 7-16,-1 3-5 0,2 0 10 15,-3 2-10-15,0 0-2 0,0 0 13 0,2 1-5 0,-2-1 9 16,1 1-10-16,2 0 1 0,1 2 0 16,2-3 3-16,2 0-4 0,0 0 9 0,0 0-4 0,0 0 7 15,0 0-5-15,0 0-3 0,0 0 3 0,1 0-2 16,13-2-2-16,-6-2 7 0,0 0-6 0,3-1 7 16,2 0 6-16,1 1-9 0,4-1 7 0,-7 0-9 15,4 1-7-15,-3 0 5 0,0 1-5 0,5 1 6 16,-7 1-3-16,1 1-2 0,1-1 0 0,-3 2-1 15,0 0 7-15,1 2-13 0,-4 0 9 16,0 1-10-16,-1 1 17 0,1 0-9 0,1 2 6 16,0 1-7-16,-4 1-3 0,0 2 19 0,0 0-8 15,-2 1 15-15,0 1-5 0,1 1 2 0,1 0 6 16,-2 1-3 0,-1 0 2-16,0-2-11 0,0 0 1 0,0-1-3 0,0 0 2 0,0-3-8 0,-1 0 3 15,-1 0-4-15,2-3 3 0,0 3 5 16,3-1-5-16,-1-3 5 15,1 0-2-15,-1-2 0 0,0 0 2 0,1-3-2 0,1 2-8 0,-2-2 1 16,1-3-7-16,0 2 4 16,-2-4-6-16,1 0-25 0,0 1-19 0,1-2-3 0,-2-2-57 15,0 0-125-15,-1-1-108 0</inkml:trace>
  <inkml:trace contextRef="#ctx0" brushRef="#br0" timeOffset="18911.64">20232 15335 317 0,'0'-3'38'0,"-2"-2"29"0,2 5-22 0,0 0 5 0,0 0-2 0,0 0 7 0,0 0-3 0,0 0 9 16,0 0-11-16,1 0 13 0,0-1-7 16,0 0 3-16,1 0 4 0,23-12-3 0,-17 10-28 0,3 3 12 15,0-3-14-15,2 2 15 0,3 0-8 0,-1-3-2 16,2 4 1-16,1-1-2 0,2-1-14 0,1 2 8 15,2-3-7-15,-1 3 8 0,2-1-10 16,1-4-8-16,3 3 6 0,5-2-6 0,0 2 7 16,4 2-10-16,4-2 3 0,3-3-3 0,-1-3-2 15,-1-2 13-15,-2 2-6 0,0 4 10 0,-3-3-8 16,2 3 0-16,-3-1-4 0,-5-3 2 0,5 4-3 16,-5-2-3-16,2 0 3 0,0 3-4 15,-5 1 5-15,-6-1-14 0,1 0 5 16,-6 1-8-16,0-1-1 0,-2 3 0 0,-1-2-6 15,-2 2 4-15,0-1-12 0,-1 0-9 16,-3-1-33-16,1 2 12 0,-3 0-47 0,0-1-88 16,-2 3-58-16</inkml:trace>
  <inkml:trace contextRef="#ctx0" brushRef="#br0" timeOffset="19212.36">21207 15142 694 0,'-8'-9'121'0,"0"7"-68"0,1 0 17 15,0 2-11-15,3 0 6 0,4 0-11 0,0 0-16 0,0 0 8 16,8 4-7-16,1-1 1 0,1-3 14 0,7 3-11 16,2-4-11-16,3 2 5 0,5 0-15 15,0 2 13-15,1 0-26 0,-2-1 0 0,3 1-4 16,-3-3 2-16,-2 2-12 0,2-1 3 0,-6 1-6 16,3 3 5-16,1 0-4 0,-10-2 0 15,2 2 4-15,-5 1-5 0,-3-2-22 0,-3 4 24 16,-2 0-21-16,-5 0 22 0,-4 2-7 0,-2-2-2 15,-4 3 11-15,0-2-9 0,0 3 1 0,-2-1 18 16,4 1-10-16,-4-1 12 0,4-3-8 0,5 0-3 16,-1-2 3-16,6 1-4 0,1 2-6 0,-1-1-77 15,8-1-70-15,-3 0-8 0,7 1-211 0</inkml:trace>
  <inkml:trace contextRef="#ctx0" brushRef="#br0" timeOffset="19514.1">21992 15728 767 0,'-6'-9'35'0,"6"3"3"15,3 4 3 1,4 1-1-16,0-2-7 0,-3-1 19 16,4 1 1-16,0 0 7 0,2 0-10 0,2-1-12 0,1 0-7 0,0 0 3 0,3 2-1 15,1 2-11-15,2 0 5 0,1 0-7 0,-2 0-12 0,1 0 2 16,2 0-6-16,-3 1 5 0,1-1-9 31,3 0 3-31,1 0-9 0,-1 1 8 0,0 0 0 16,-3-1-16-16,0 2-20 0,-2-2-7 0,-1-2-99 15,0-3-113-15</inkml:trace>
  <inkml:trace contextRef="#ctx0" brushRef="#br0" timeOffset="19704.59">22340 15517 1041 0,'-6'-5'91'0,"6"5"-24"0,0 0-12 0,0 0 3 16,0 0-19-16,0 0-8 0,0 0 3 0,0 0-3 15,3 8 0-15,2 1 6 0,-1-2-11 0,2 3 10 16,3 2-25-16,1 2-1 0,4 4-3 0,0 0 1 16,-4 3-10-16,-1 2 2 0,-4 2 0 0,2 3 0 15,-4-3-16-15,3 2-53 0,-2-1-78 0,-1-3 4 16,6 2-251-16</inkml:trace>
  <inkml:trace contextRef="#ctx0" brushRef="#br0" timeOffset="20655.49">23288 15382 347 0,'-1'-8'249'0,"3"-1"-71"0,4 3-103 0,1-1-2 0,-5-5 2 0,4 4-16 0,-2-3 8 0,1-2-10 0,5 3-17 0,-4-1-1 0,-1-3-16 16,2 5 12-16,-2-2-4 0,-3 0-6 0,3 4 4 15,-3-3-8-15,4 3-17 16,-5 0 11-16,-1 1-8 0,0 4 10 0,0 2-9 0,0 0-15 0,0 0 0 15,0 0-8-15,-19-5-10 0,13 8 17 0,-9 1-7 16,5 2 11-16,3 4 5 0,-7-4-1 0,4 2 5 16,1 3-5-16,-7-3-10 0,4 2 19 0,-1-1-5 15,-4 0 12-15,8 4-11 0,-6-4-1 0,5 6-2 16,-5-3 1-16,4 2-8 16,2 1 11-16,-1-2-5 0,2 3 8 0,-1 0-5 0,2 1-2 15,2 2-1-15,-1 1 0 0,1 2 1 0,2 0 2 16,1 0 3-16,-1 0-1 0,2-1 2 0,1 4-4 15,1-5 3-15,0 0-2 0,2 1-5 0,-2-3 15 16,5 3-7-16,-2-2 12 0,2-1-7 0,1-2-1 16,2-4 6-16,0 1-2 0,1-4 15 0,4-1-12 15,2 1-1-15,-3-4-3 0,3-1 12 0,1-1-13 16,-4-3 8-16,7 0-10 0,-1 0-9 0,-1-1 10 16,5-2-12-16,-6-2 12 0,0-1-7 0,-1-1-3 15,-4-1-2 1,1-1-1-16,-2-1-11 0,-3-1 11 0,-1 0 0 0,-1 0 4 0,-4-3 1 0,-1-2-3 15,-1 2-1 1,-2-3-1-16,-3 1 0 0,1 3 0 16,-5-2 3-16,2 1-1 0,-6 1-2 0,6 1 3 0,1 3 1 0,-1-3 1 0,6 5-2 0,-2 1 2 15,3-1-2 1,1 4 3-16,2-1-4 0,4 0 3 0,2 1 0 0,0 0 3 0,6-1 7 16,-2 1-9-1,0 1 4-15,0 2-5 0,0 0-2 0,-1 4 0 0,-1 0-5 0,-3 2 2 16,1 2-3-1,-1 0 2-15,0 3 1 0,-3 0-1 0,1 0-3 16,-1-1 1-16,-2 0 1 0,-2 0 1 0,0 0 8 16,2 2-7-16,-3-1-3 0,0 2 0 15,0 2 8-15,0-2-3 0,0 1 6 0,-3-5-6 16,3 0 8-16,-1 0-7 0,1-1 7 0,1-2-7 16,0 2 6-16,2-3-5 0,-2 1-2 0,2 0-1 15,1-4 4-15,-1 2-12 0,2-2-3 0,-2-2-6 16,3 0-17-16,-1 0-77 0,5-2-36 0,-2-1-21 15,-3 0-146-15</inkml:trace>
  <inkml:trace contextRef="#ctx0" brushRef="#br0" timeOffset="20959.72">23845 15261 906 0,'1'-8'45'0,"1"-1"7"0,3 4 16 0,-1 1-6 0,0-3 10 0,-2 3 7 0,-1 0-22 15,-1 4 15-15,0 0-37 0,0 0-14 0,1 0 8 16,9 6-11-16,-8 1-6 0,0-1 0 0,2 3-5 16,0 5 5-16,0 0 2 0,0 4-10 15,-1-2 5-15,2 1-5 0,-3 3 12 0,3 2-10 16,-2 3 0-16,-1-1-2 0,2 2 1 0,-3 2-4 15,0-1 5-15,-1 0-4 0,0-2-2 0,0 0 10 16,1 0-11-16,-1-6 11 0,0 1-9 0,0-1 1 16,-1-2 3-16,1 2-4 0,2-3-15 0,1-1-13 15,-2-3-42-15,1-2 14 0,1-2-81 0,0-3-124 16</inkml:trace>
  <inkml:trace contextRef="#ctx0" brushRef="#br0" timeOffset="22110.04">23923 15242 108 0,'0'0'19'0,"0"0"41"0,0 0-18 0,0 0 4 0,-5-7 14 0,3 3-8 0,2 4-13 0,0 0 23 0,0 0-21 0,0 0 25 16,0 0-15-16,0 0 14 0,0 0 5 0,0-1 2 15,0 0-19-15,0 0 20 0,0 0-17 0,0 0 19 16,0 0-23-16,0 0-10 0,-1 0 4 0,1 0-7 16,-1 0-14-16,1-1 16 0,-1 0-19 0,1 1 21 15,0 0-11-15,0 0-15 0,0 0 9 0,0 0-12 16,0-1-4-16,0 1 13 15,0-1-4-15,0 0 9 0,0 0-9 0,0 1 1 16,0 0-2-16,0 0 2 0,0-1-3 0,0 0 6 16,0 0-8-16,0-1 8 0,1 1 0 0,0 0-11 15,0 0 8-15,13-29-11 0,-14 31-3 0,1 0-3 16,0 0 5-16,1-1-2 0,-1 1-3 0,-1 0-2 0,1-1-3 16,0 0 3-16,0 1 0 0,0 0-5 0,1 0-1 0,0 0-1 31,-1 0 7-31,1 0 2 0,0 0 0 0,1 0-1 0,-2 0 3 0,1 0-7 0,0 0-3 15,1 0-2-15,-2 0 9 0,32 2-2 0,-33-2 8 16,1 0-8-16,0 0 5 0,0 0-4 0,0 0 1 0,0 0-1 16,0 1-1-16,1-1 0 0,-1 1-2 0,0-1 0 15,1 1 2-15,-1 0-3 0,0 0 1 16,1 0-2-16,-2-1 6 0,1 1 1 0,0-1 0 16,0 0-1-16,0 0-12 15,0 0 15-15,0 0-2 0,1 0 8 16,-1 0-11-16,-1 0 8 0,1 0-4 0,0 0 7 0,0 0 3 0,0 0-9 15,11-10 2-15,-9 9-3 16,7 1 4-16,-3 0-7 16,1-2 0-16,4 2-1 0,-2 0-2 0,-3 2 4 15,-7-2-1-15,1 0 3 0,9 5 1 0,-3-2-8 16,1 1 3-16,-3 1-5 0,-5-5 3 0,5 11-3 16,-3-5 2-16,2 6-2 0,1 1-2 0,0 0 3 15,-7-1-3-15,3 5 2 0,-2-3-14 0,-4 3 19 16,-2 2-1-16,-4-4 9 0,1 3-2 0,-2-5-10 15,2 2 3-15,-4-2-4 0,0 1 13 0,-2-3-5 16,3 0 1-16,2-1-2 0,2 0 7 0,1-1-2 16,0-3 3-16,0-1-1 0,1 0 13 0,5-2-17 15,-1 0 12-15,3-3-15 0,0 0 6 0,0 0 6 16,0 0-3-16,0 0 5 0,0 0-3 0,0 0-6 16,6-8-1-16,1 3-1 0,0 1 4 0,1 0-6 15,-2-1-3-15,4 1 1 0,-1 0 2 0,0 1-3 16,-2 0 5-16,3 2-7 0,1-1-2 15,-3 1 2-15,6 0-2 0,-8 0 3 0,2 1 1 16,-2 0-3-16,-1 2 2 0,3 1-4 0,-2-1 3 16,3 2-1-16,-1 1-5 0,-5 0 3 0,4 1-9 15,-1 1 15-15,-2 1-3 0,4 1 4 0,0 1-11 16,-6 2 6-16,1 0-2 0,-3 0 5 16,0 1 4-16,0 0-8 0,0 0 3 0,0 0-7 15,-2 1 7-15,-4-2 2 0,-6 2-1 0,1-2 1 16,-3-1-7-16,3 1 9 0,1-2 3 0,-1 1 3 15,-1 1-5-15,0-3 8 0,-6 2-7 0,5-3 7 16,4-1-13-16,-4-2 6 0,4-1 1 0,-1-4 4 16,0 2-1-16,4-2-3 0,-1-2 1 0,1 2-2 15,2 0-5-15,-1 0-12 0,2-1-11 16,-2-4-1-16,2 0-37 0,-2 2-98 0,2-6-58 16,-1 5-21-16,-1 1-230 0</inkml:trace>
  <inkml:trace contextRef="#ctx0" brushRef="#br0" timeOffset="24100.6">23058 14930 394 0,'-1'-8'42'0,"0"1"85"0,1 2-87 0,0 3 13 0,0-2 1 0,3 2 4 0,1-2-14 0,-1 1 12 0,2-1-11 0,0 0 13 0,1 2-4 0,1 0-19 0,1 1 8 0,1-2-12 16,-1 0-2-16,5 3-1 0,-2-2-12 15,5 2 9-15,3 1 2 0,0 0 1 16,0-1 8-16,3 1-6 0,0-1 0 0,5-2-3 0,9-2-3 15,-2-1 2-15,3 2 0 0,1 0-3 0,-2-2 7 16,-3 2-7-16,4-2-8 0,1 2 17 16,2-1-13-16,7 0 16 0,1-5 2 0,2-3-11 15,3-1 11-15,-7 3-13 0,2 1-19 0,-11 2 13 16,-2 5-11-16,-5-6 12 0,-1 4-10 0,-4-1-6 16,3-3 1-16,-3-1-2 0,1 2-5 0,1-1 7 15,0 1 1-15,1 0 5 0,-3 0 0 0,0-1-2 16,-4 0 2-16,-5 0-2 0,-1-2-6 0,-3 2 8 15,0-2-11-15,-4 1 11 0,1 0-2 0,-1-1-9 16,-5 1 7-16,0-1-8 0,0 1 4 0,-2 1-6 16,0 2-5-16,0 2-1 0,-1 4-11 0,0 0-25 15,0 0-32-15,0 0 5 0,0 0-56 0,0 0-26 16,0 0-20-16,0 0-10 16,-1 0-49-16</inkml:trace>
  <inkml:trace contextRef="#ctx0" brushRef="#br0" timeOffset="24796.75">24050 14508 96 0,'0'0'16'0,"0"0"32"15,0 0-6-15,0 0 11 0,0 0-11 0,0 0-8 0,0 0 10 0,0 0-8 0,0 0-1 0,0 0 16 0,0 0-9 0,0 0 14 0,0 0-5 0,0 0 7 16,0 0 10-16,0 0-3 0,0 1-2 16,0 0 10-16,0-1-13 0,0 0 14 0,0 0-13 15,0 0-7 1,0 0-1-16,5 7-2 0,0-6-14 0,4 1-4 0,-1 0-12 0,-2 0 6 16,-2 1-6-16,1 0-8 15,-1-1 8-15,4 2-10 0,6 0-6 0,-2 2 6 0,3-1-1 0,2 2 3 16,0-1-10-16,4 2-1 15,1 0-3-15,0 0 3 0,3 1 8 0,-3 0-9 0,0-2 2 0,-4 2-4 16,1 0 1-16,-2-3 6 0,-2 1-2 16,1 0 2-16,-2-3-13 0,-2 2 12 0,1-1-6 0,-1 1 7 15,1 0-6 1,-5-2-3-16,0 0 3 0,-1-1-3 0,-2 0-11 0,0 1 15 0,-3-1-6 16,3 0 9-1,-5-3-8-15,0 0-1 0,0 1 0 0,0 0 1 16,0 0 1-16,0 0 5 0,0 0-5 0,-2 0 4 15,-10 26-1-15,5-25 3 0,-1 0 5 0,-1 1-4 16,-1-3-11-16,2 4 6 0,0 0-9 0,-1-1 10 16,0 4 0-16,1-1 0 0,-1 1 4 0,1 0-4 15,-2 1 3-15,2 1-4 0,-1 2-2 0,-1 1 0 16,-1-5 4-16,2 3-2 0,-3-3 3 0,2 3-4 16,0 1-9-16,-2-1 15 0,2 2-8 0,-1-5 11 15,-4 3 5-15,4 0-11 0,-1-4 9 0,3 2-10 16,-1-2-4-16,1-2 13 0,-3-1-8 0,5-1 13 15,1-1 3-15,1 0-3 0,2-1 14 16,-1 0-9-16,-4-2 12 0,5 0-9 0,-2-2 6 16,-4-3-5-16,9 0 14 0,-5-3-3 0,3-2 3 15,0-1-1-15,-1-2 3 0,2-2 1 0,-2 0-1 16,3-4 3-16,-1-2-14 0,-3-2-9 0,4 1-4 16,-3 2 1-16,-1-3-5 0,3 6-9 15,-2-2-2-15,0 2 0 0,3 2 8 0,0-1-11 16,-2 3 0-16,2 3-5 0,0 0 2 0,-3 2-7 15,5 2-1-15,-2 3-4 0,-2 0-8 0,2 5-41 16,0 0-39-16,0 0-5 0,0 0-124 0,5 9-177 16</inkml:trace>
  <inkml:trace contextRef="#ctx0" brushRef="#br0" timeOffset="78581.61">20449 16752 120 0,'-8'-8'-13'0,"-1"0"-92"0,-1-1 114 0,2 3 36 0,0-3-1 0,2 1 12 15,0 2-7-15,0-2-10 0,1 0 14 0,-1 0-10 0,-1-1-6 0,3 0 33 0,-3 1-23 0,1-1 30 0,1 0-11 0,0 1-5 16,-3 0 13-16,3 0-10 0,-2-2-11 0,3 2 0 16,2-2-14-16,-2 3 11 0,2 2-18 0,2 1-13 15,-1 0-1-15,1-1-4 0,2 3-13 0,-1-4 14 16,4 3-12-16,-1 0 14 0,2 2 4 0,3 0-6 16,0-1 14-16,1 1-12 0,2 0-3 0,4 0 12 15,0-1-3-15,1 1 9 0,6 1-3 0,2 0-11 16,1-2-2-16,3 2-2 0,2-7-8 0,7 2 20 15,4-1-8-15,8-2 12 0,2 3-16 0,2-4 3 16,-1 4-5-16,0 0 4 0,-3-4-19 0,-1 3 12 16,5-1-9-16,1-1 10 0,3 3-5 0,-3 1-4 15,-4-2 2-15,-8 0-3 0,3 2 9 16,-5-2-13-16,0 1 11 0,0-1-10 0,-3 0 5 16,1 1 0-16,-1-2-2 0,-3 2 2 0,-2 0 8 15,-6 0-11-15,-2-1-1 0,-5 2-3 0,-2-1 10 16,-3 1-3-16,0 1 6 0,-5 0-7 0,1 2-13 15,-4 0 4-15,0 0-14 0,-4 1 10 16,2 2-11-16,0-1-8 0,-5-1-5 16,0 0-4-16,0 0-26 0,0 1 14 0,-6 14-20 0,0-9 14 15,-3 0-35-15,-3 2-49 0,-2 0-30 0,-2 2-12 16,-7 0-81-16</inkml:trace>
  <inkml:trace contextRef="#ctx0" brushRef="#br0" timeOffset="79261.22">20343 16919 425 0,'-17'3'49'15,"1"-2"-19"-15,0 3 19 0,4-2-23 0,4 1-8 0,0 2 27 0,4-4-16 0,-2-2 23 0,3 1 9 0,5-2-3 0,3 1 15 0,4-2-13 0,5 1-23 0,1-4 20 0,4 0-17 16,1 2 20-16,2-4-24 16,3 3-4-16,0-1-6 0,-1 0 1 0,3 2-22 15,4-1 13-15,1 2-15 0,1-1 15 0,3-3-3 16,10 2 0-16,0-1 13 0,6-1-12 0,0 2-11 16,-4-3 15-16,2-1-7 0,2-2 11 0,2-2 2 0,5 0-8 15,2-2 6-15,2 0-4 0,0 2 7 0,-13 2-19 0,-1 3 7 16,-10 2-10-1,-2-2-1-15,-3 2-2 0,0 0-8 0,-1 0 6 16,1 1-8-16,1-1 14 0,-6 0 2 0,-2 1 6 0,-5 0-2 16,-3 1-11-16,-1 1 3 0,-4-1-3 0,-1 2 13 15,-2-1-12-15,-2 2 4 0,-1-2-6 0,-1 1 5 16,-1 2-1-16,1-1 3 0,-4 1-1 0,2 1 8 0,-3-1-16 16,1 1 6-16,1 0-9 0,-2 1 4 15,1 1 1-15,-3-3-2 0,0 0 2 0,0 0-5 0,0 0 8 16,3 0-3-16,-3 0 6 0,1 1-4 0,0 0-2 15,0 0-1-15,0 0-2 16,0 0-7-16,0 0 15 0,1 0-8 0,-1 0 11 16,-1 0 0-16,1 0-7 0,0 0 7 0,0 0-8 0,0 0 0 0,0 0 2 15,1 0 7-15,-1 0-4 0,-1-1 2 0,1 0-3 16,0 0-2-16,0 0 2 0,0 0-10 0,0 0 15 16,1 0-6-16,-1 0 13 0,-1 0-10 15,1-1-2 1,0 0-4-16,0 0 1 0,0 0-4 0,-1 0 7 15,0 0-4-15,0 0 5 0,0-1 0 0,0 0-6 16,0 0 3-16,0 0-4 0,0 0-1 0,0 0 4 0,0 1-1 0,0 0 3 16,0-1 2-16,0 1-6 15,0 0 0-15,0 0-3 0,0 0 3 0,0 0-9 0,0 0 2 16,0 0-4-16,0 1 0 0,0 0-12 0,0 0-5 16,-1 0-4-16,0 1-28 0,0 0 4 15,-8 19-21-15,9-13 12 0,-1 0-43 0,-1 0-27 16,4 1-70-16,-5 2 6 0,-1 1-256 0</inkml:trace>
  <inkml:trace contextRef="#ctx0" brushRef="#br0" timeOffset="86936.97">18659 17609 249 0,'-2'-3'-16'0,"1"0"23"0,-4 0 49 0,4 0-5 0,-1 1-10 0,-1 0 13 0,1 0-15 0,0-1 16 0,-1 1-3 0,1 1 6 0,-2-4 62 15,1 3-74-15,1 2 9 0,2 0-4 0,0 0 5 0,0 0-11 16,0-1-7-16,0 0-1 0,-1 0-2 16,0-1-19-16,1 1-1 0,-1 1-7 0,-1 0 6 15,-26-2 3-15,22 5 0 16,-2 0 8-16,0 2-6 0,-1 1-4 0,0 1 20 0,-2 1-3 0,1 1 10 16,-5 0-11-16,1 1 7 0,0 2-5 0,1 2 8 15,-4 1-5-15,5 2-15 0,1 1-1 0,-2 2-3 16,7 1 6-16,-2 1-3 0,0-1 4 0,1 1-4 15,-2 1 0-15,1 2 1 0,3 0-3 16,3 0 2-16,1 0-8 0,1 1-1 0,0-2 3 0,4-1-2 16,2-1 8-16,0 2-11 15,-4 0-6-15,1-1 2 0,3 1 7 0,3-5-4 16,4-1 10-16,4-2-8 0,0-4 8 0,0 1-15 0,4-3 3 0,-1-3-6 16,2 3 8-16,-1-7 0 0,0 0-2 15,-3-3 0-15,1-1-7 16,-2-3 1-16,2 1 3 0,-1-2 1 0,-4-1 0 0,0 0-5 0,-1-2-6 0,-2 0 2 15,0 0 7-15,-1-4-7 16,0 0 7-16,-3-2-8 0,-3-3 1 0,-2 3 0 16,-4-2-2-16,-1-2 3 0,1 2 6 0,-3 1-2 0,2-2-9 15,-3 3 3 1,-2 1 2-16,1 1 0 0,1 3 11 0,1 1-8 16,-1 1 7-16,4 4-7 0,-4-1 4 0,4 0-3 0,1 2 11 0,-2-1-8 15,3 3 5-15,0 0-5 0,7-3 12 0,2 2-9 16,0-1-2-16,7-2-1 0,3 2 4 0,-1 0-2 15,3 1-2 1,-1 0-1-16,-2-1-10 0,0 2 12 0,0 0-2 0,-2 2 5 16,3 1-10-16,-2 2 1 0,0-2 0 15,-1 3 2-15,-5 0 3 0,-2 4 0 0,-1 1 4 0,-2 0 0 16,-1 3 2-16,0 0-1 0,-2 0-2 0,0 5 3 16,-2-3 3-16,-1 1-3 15,0 1-2-15,1-2 0 0,-1 1-6 0,0-3 9 16,0 0-2-16,0-4 3 0,-1 2-8 0,1-4 3 15,1-3 1-15,0 3 1 0,3-8-2 0,-3 3-8 16,-1-3-6-16,0 0 0 0,1 0-21 0,13 1-40 16,-8-6-36-16,1-3 2 0,2 1-56 0,-1 0-142 15</inkml:trace>
  <inkml:trace contextRef="#ctx0" brushRef="#br0" timeOffset="87604.12">19250 17698 1207 0,'0'-7'56'0,"-5"2"4"0,5 5-6 0,0 0-39 0,0 0 21 0,0 1-21 0,5 14 48 0,-3-8-19 0,4 2-8 0,-5 4 0 0,-1 1-5 0,0 1-10 16,3 3 9-16,1-1-10 15,-2-1 0-15,3 5-9 0,-4 1 0 0,0 1-1 16,3 2-1-16,-3 0 4 0,3 0-1 0,-2 0 3 15,-2-1-1-15,2-4-6 0,-3-2-5 0,1 1 2 16,-1-2 9-16,-2-2-7 0,3 1 14 0,-1-7-12 0,2-1 5 16,2-4 0-16,-4-1-3 0,1-3 4 0,0 0-11 15,0 0 10-15,0 0-9 0,3-10 10 0,2 3-11 16,-3-5-5-16,2-3 3 0,-4-1-3 0,0-3-8 16,-1-3-4-16,1 0-13 0,1-4 8 0,-1-7-6 15,0-4-6-15,0 1 1 0,-4-3-3 0,4 5 12 16,-1 3 3-16,1 0 8 0,0 6-6 0,-2 4 2 15,3 8 15-15,-3 3-5 0,1 4 8 16,-3 2 12-16,4 4-5 0,0 0 9 0,-4 9-10 16,4-1 7-16,1 5-8 0,-2 3 8 15,1 3-6-15,0 0 4 0,-2 2-1 0,4-2-2 16,2-1 3-16,0 1-3 0,2-4 3 0,5-1-5 0,-2 0 4 16,0-5 1-16,7 1-1 15,-5-4 1-15,2-3-2 0,4-3-10 0,-2 2 7 16,1-1-13-16,2-4 7 0,-2-1-17 0,-1-7 0 15,-1-3 0-15,-1 0-2 0,1-1-4 0,-3 0-12 16,1-1 9-16,-1-5-10 0,-5 1 2 0,1-3 10 0,-1 1-2 0,0 2 7 16,-4 1 14-16,1 7-3 15,0 3 8-15,-2 5-6 0,-1 4 15 0,0 0-3 16,3 5 1-16,-3 4 1 0,0 4 11 0,1 3-15 16,-1 2 11-16,-1 2-10 0,-1 0 15 0,1 2-4 15,0 1-2-15,1 0 2 0,0-1 4 0,0 2-2 16,0-2 2-16,0 0-1 0,0 2 0 0,0 0-10 0,0-3 4 15,0 0-6 1,2-2 2-16,-1 2-5 0,1-2 2 0,0-3-2 0,-1 0-3 16,0-4-4-16,1-1-7 0,-2-3 3 0,2 1-10 15,1-5-3-15,-2 2-11 0,-1-6 2 0,0 0-47 0,0 0-53 0,0 0-36 16,0 0-7-16,0 0-87 0</inkml:trace>
  <inkml:trace contextRef="#ctx0" brushRef="#br0" timeOffset="87985.27">18453 17343 485 0,'-16'-8'81'0,"11"3"16"0,-3-1 47 0,5 1-87 0,-2 0 31 0,4 2-17 0,1 0 10 0,1 0-10 0,1 0-2 0,-2 0-18 15,1-1-5-15,2 1-1 0,3 3-16 0,1-1 8 32,2 1-11-32,1 0 9 0,3 0-27 0,0 0 24 15,3 2-6-15,5-1 14 0,-1 0-13 0,3 0-2 16,4 0-3-16,2 2 1 0,-1-2-10 0,4 1 2 15,1 0-10-15,2-2 8 0,3 1-6 0,7-1 1 16,3-2 4-16,8-1-2 0,7-1 5 0,-5 0-15 16,0 0 8-16,-5-1-10 0,-4 0 1 0,-2 1-4 15,-4-2-10-15,3 2 4 0,-4 1-31 0,-1 0-13 16,-5 1-25-16,-6-1 10 0,-3 0-19 16,-5-1-49-16,-3-1-17 0,-5 2-21 0,-1-1-81 15</inkml:trace>
  <inkml:trace contextRef="#ctx0" brushRef="#br0" timeOffset="88256.36">19535 17116 822 0,'-11'-5'103'0,"1"1"-7"0,2 2 19 0,1 2-15 16,3 0-16-16,4 0 10 0,0 0-26 0,0 0 22 0,0 0-41 16,1 7 6-16,7-4-4 0,3 0 4 15,7 1-29-15,3-1 0 0,4 0-10 0,1 1 6 16,2 0-17-16,1 1-12 0,-2-1 1 0,2 1-5 15,-1 0 11-15,-1 1-17 0,0 3 3 0,0 1-10 16,-2 2 4-16,-7 5 5 0,-4 1-1 0,-5 2 3 16,-3 1-8-16,-5 3 22 0,-2 0-15 0,-8 3 18 15,-4 2-4-15,-2 2-4 0,-5-1 9 0,0-1-8 16,-2 1 1-16,0-3 6 0,8 0-4 0,-2-4 3 16,3 0-17-16,8-3-114 0,-4 0-91 0,8 1-17 15,0-3-325-15</inkml:trace>
  <inkml:trace contextRef="#ctx0" brushRef="#br0" timeOffset="88810.79">20466 17847 815 0,'-6'-11'83'0,"1"2"32"0,0 0-3 0,2 0-21 0,1 1-9 0,2 0 7 0,0-3 3 0,0 4 67 16,4-2-101-16,1-2 71 0,0 3-177 16,6-2 57-16,1 2 21 15,-1-1 0-15,5 0-9 0,-1 1-13 0,2 0 2 0,0 3-5 0,1 2 6 16,-2 0-15-16,2 2 6 0,0 0-8 0,1 1 12 0,5 0-13 31,-4 1 1-31,2 2-6 0,-2 0-6 0,2 1-22 0,-5 0-8 16,0 1-5-16,0 0-31 0,-3-2-12 0,-1 0-22 15,-2 0 2-15,0-1-62 0,-3 0-49 0</inkml:trace>
  <inkml:trace contextRef="#ctx0" brushRef="#br0" timeOffset="89048.83">20714 17544 935 0,'-8'-10'52'0,"2"0"-5"16,5 4 15-16,0 0-20 0,7 4 6 0,-6 2-4 15,0 0 38-15,0 0-34 0,1-3-2 0,4 4-12 0,-2 3-15 16,2 3 5-16,0 1 3 0,1 2-2 0,2 2-17 0,0 2 8 16,-2 2-15-16,2 2 14 0,-1 0-2 0,-1 4-10 15,1 0 9-15,0 3-11 0,-2 1 8 0,0-3-9 16,-1 2 2-16,0 1-4 0,-1-2 0 0,1 0-2 15,-3 0-7-15,1-1 2 0,0-4-19 0,-1 0-49 16,1-2-24-16,-2-3-9 0,0 1-70 0,0-5-132 16</inkml:trace>
  <inkml:trace contextRef="#ctx0" brushRef="#br0" timeOffset="89430.1">21055 17378 964 0,'3'-5'109'0,"-6"-1"-45"0,2 4-41 15,1 2 21-15,-1 1-28 0,3 5 5 0,3 1 9 0,-3 3-5 16,2 2 2-16,-1 4 0 0,2-3-12 16,4 5 11-16,-5 1 1 0,5 3-9 0,3 2 9 0,3 1-12 0,3 0-15 15,-2 2 13-15,1 2-12 0,-2 0 14 0,-2 4-15 0,0-4 7 16,-3-3 1-16,3-1 1 0,-3-4 4 0,-2-1-12 15,0-4 7-15,0-1-8 16,-1-1 2-16,-3-3 0 0,1 2 0 0,-2-6 2 0,1-2 7 16,-2 0 0-16,0-5 5 0,-2 0-2 0,0 0 9 0,0 0 4 15,0 0 0-15,7-13 3 0,-7 1 6 0,0 0-13 16,0-3 6-16,0-1-6 0,0 0 9 0,0-4-10 16,0-3 4-16,1-1-5 0,1-3 2 15,1-3-11-15,-1-2-4 0,0 2-1 0,2 1-8 0,-1 1 1 16,0 2-4-16,2 2 3 0,-1 3-17 15,2 1 1-15,-1 3-6 0,0 2 5 0,1 1-8 0,-1 4-18 0,1 0-8 0,0 2-4 16,0 5-30-16,0-3-55 0,-2 6-31 0,0 0-9 16,-2 1-72-16</inkml:trace>
  <inkml:trace contextRef="#ctx0" brushRef="#br0" timeOffset="90130.57">21461 17593 1172 0,'3'-5'32'0,"3"-1"5"0,2 1-22 16,1-1 17-16,2 2-29 0,4 0 2 0,-2-1 1 0,-1-2 1 0,-2 0 12 0,-1-2-19 0,3-1 5 0,2-1-8 0,-1-1 19 0,1-1-9 0,-3-3 10 0,-1-2-12 16,1 0-2-16,-3 0 18 0,0-2-11 0,-3 2 14 15,-2 1-10-15,1-1-4 0,-2 0 0 0,-2 1-3 16,0 2-9-16,-2 0 9 0,-1 3-7 0,1 0 8 16,-1 3-2-16,2 2 2 0,-1 3 5 0,0 4-5 15,-3 0-1-15,2 4 6 0,-2 3 3 0,-1 1 2 0,-1 4-2 16,1 4-9-16,-2 3-1 0,2 3-1 0,0 1-10 0,1-1 19 15,-1 5-8-15,4 0 12 0,-2-1-14 0,0 2 8 16,3-2-2-16,-1-3 5 0,-1-1-2 0,8-1-5 16,-1-1 8-16,2-3-6 0,5-2 7 0,-2-3 1 15,0-2 8-15,0-4-1 0,1-1 19 0,-1-3-15 16,3-1-6-16,0-2 0 0,2-1-12 0,-1-2-11 16,3-2 0-16,-1-2-3 0,-1 0-2 0,0-1-26 0,3-1-13 15,-1 0 0-15,1 0-8 0,0 1-30 0,2 1-16 16,-2 2-16-16,-1 2-95 0,1 3-96 0</inkml:trace>
  <inkml:trace contextRef="#ctx0" brushRef="#br0" timeOffset="90525.31">20914 18183 1388 0,'-13'5'31'0,"1"-1"-24"0,5 4 5 0,2-1-12 0,3-3-4 0,1 1 26 0,1-5 4 0,0 0 10 0,6 6 5 0,2-6 15 0,6 3-3 0,4-3 11 0,5-1-1 0,6-2-24 0,3-2-2 16,7-1-6-16,3-1-8 0,6-2-3 0,2 1 4 15,6-4-3-15,-2-2 3 0,7 1 11 0,4-4-8 0,2 2 10 16,6-4-3-16,1 0-9 0,-3 1 2 0,-3 2-6 16,-5 5 2-16,-1 1-20 0,-4 0 8 0,-1-1-11 15,-5 1 3-15,-6 2-1 0,-6-1 3 0,-10 4-2 16,-5 0 6-16,-7 1-10 0,-4 2 4 0,-2 0-3 16,-3-1 3-16,-1 1-3 0,-2 0-10 0,-6 2 5 15,0 0-5-15,0 0-34 0,0 0 6 0,0 0-15 16,-13 5 18-16,4-1-31 0,-4 1-22 0,-2 0-8 0,1 0-93 15,-5 4-145-15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customXml" Target="../ink/ink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81.png"/><Relationship Id="rId4" Type="http://schemas.openxmlformats.org/officeDocument/2006/relationships/image" Target="../media/image1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0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customXml" Target="../ink/ink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Stability Analysis of Floating Systems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Stable Operation of Simple and Homogeneous Systems……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45811823-6303-A10D-25D8-4260581D2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29" y="1344323"/>
            <a:ext cx="5135035" cy="38512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7777-0121-853D-FC4D-3766A646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25CDA-516F-15E2-18B5-0A17EC26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872363"/>
          </a:xfrm>
        </p:spPr>
        <p:txBody>
          <a:bodyPr/>
          <a:lstStyle/>
          <a:p>
            <a:r>
              <a:rPr lang="en-US" sz="2800" dirty="0"/>
              <a:t> Hydrostatics of A Surface Ship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BF4E3C-AC3D-D040-0907-22DD0C6C9D4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C83A284-27A5-1F97-4377-41BF2BF859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C382E60-3EAF-3AF3-BE3C-30FBC4D8B6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4F615FD-1F69-8DFB-08F3-1000A9D7B1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FCC0682-01B4-051F-DCAF-F9F0728FC5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BECCAA9-0752-4F18-006E-8077941056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854020B4-231A-B1F5-E062-91718CDAEB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2D8F2D8E-60E1-7650-1508-7F20920707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43EEF5E-51E8-5DDD-D01E-739B93425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B1426DE6-692F-2D8D-F282-C470F68A1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85A33DCD-0482-4C06-B6FE-6F1A679224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05F32FF4-BEC6-D87C-6B1E-2B2EA8CF9D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F83C999D-056E-6934-3296-F39BD08C28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49463EF5-3C1F-BDA4-2DE9-0286686E9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CDB7D57E-8615-B62A-8DDC-949DBF29CF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D2F28D75-615E-F540-D172-0BE4A8577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613AEF45-5455-08D5-B1BD-C4E0E758BF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E1CDBCB-135D-A2B8-3F8B-8FDFD19969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2AECE88-2E20-3E34-E8B1-BB629366F8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EF2C2-F6D4-3683-E446-117C32602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8534400" cy="4724400"/>
          </a:xfrm>
        </p:spPr>
        <p:txBody>
          <a:bodyPr/>
          <a:lstStyle/>
          <a:p>
            <a:r>
              <a:rPr lang="en-US" sz="2400" dirty="0"/>
              <a:t>Vertical, Longitudinal and Transverse Center of Gravity</a:t>
            </a:r>
          </a:p>
          <a:p>
            <a:r>
              <a:rPr lang="en-US" sz="2400" dirty="0"/>
              <a:t>Vertical, Longitudinal and Transverse Center of Buoyancy</a:t>
            </a:r>
          </a:p>
          <a:p>
            <a:r>
              <a:rPr lang="en-US" sz="2400" dirty="0"/>
              <a:t>Mass Displacement (</a:t>
            </a:r>
            <a:r>
              <a:rPr lang="el-GR" sz="2400" dirty="0"/>
              <a:t>Δ)</a:t>
            </a:r>
          </a:p>
          <a:p>
            <a:r>
              <a:rPr lang="en-US" sz="2400" dirty="0"/>
              <a:t>Volume Displacement (∇)</a:t>
            </a:r>
          </a:p>
          <a:p>
            <a:r>
              <a:rPr lang="en-US" sz="2400" dirty="0"/>
              <a:t>Longitudinal and Transverse Centre of Floatation</a:t>
            </a:r>
          </a:p>
          <a:p>
            <a:r>
              <a:rPr lang="en-US" sz="2400" dirty="0"/>
              <a:t>Moment to Change Trim 1 cm (MCT)</a:t>
            </a:r>
          </a:p>
          <a:p>
            <a:r>
              <a:rPr lang="en-US" sz="2400" dirty="0" err="1"/>
              <a:t>Tonnes</a:t>
            </a:r>
            <a:r>
              <a:rPr lang="en-US" sz="2400" dirty="0"/>
              <a:t> per cm Immersion (TPC)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Metacentre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Metacentric Height</a:t>
            </a:r>
          </a:p>
          <a:p>
            <a:r>
              <a:rPr lang="en-US" sz="2400" dirty="0">
                <a:solidFill>
                  <a:srgbClr val="0070C0"/>
                </a:solidFill>
              </a:rPr>
              <a:t>Metacentric Radius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3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674" y="152400"/>
            <a:ext cx="7146925" cy="872363"/>
          </a:xfrm>
        </p:spPr>
        <p:txBody>
          <a:bodyPr/>
          <a:lstStyle/>
          <a:p>
            <a:r>
              <a:rPr lang="en-US" sz="2800" dirty="0"/>
              <a:t>Neutral Flotation of General Body</a:t>
            </a:r>
            <a:endParaRPr lang="en-IN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651D9-3270-C0E1-021D-681C39E3CC2B}"/>
              </a:ext>
            </a:extLst>
          </p:cNvPr>
          <p:cNvSpPr txBox="1"/>
          <p:nvPr/>
        </p:nvSpPr>
        <p:spPr>
          <a:xfrm>
            <a:off x="304800" y="4244876"/>
            <a:ext cx="8991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A floating body as in above Figure may not approve of the position in which it is floating.</a:t>
            </a:r>
          </a:p>
          <a:p>
            <a:pPr algn="l"/>
            <a:r>
              <a:rPr lang="en-US" dirty="0">
                <a:latin typeface="Times-Roman"/>
              </a:rPr>
              <a:t>It</a:t>
            </a:r>
            <a:r>
              <a:rPr lang="en-US" sz="2400" b="0" i="0" u="none" strike="noStrike" baseline="0" dirty="0">
                <a:latin typeface="Times-Roman"/>
              </a:rPr>
              <a:t> will try to overturn at the first opportunity and is said to be statically </a:t>
            </a:r>
            <a:r>
              <a:rPr lang="en-US" sz="2400" b="0" i="1" u="none" strike="noStrike" baseline="0" dirty="0">
                <a:latin typeface="Times-Italic"/>
              </a:rPr>
              <a:t>unstable</a:t>
            </a:r>
            <a:r>
              <a:rPr lang="en-US" sz="2400" b="0" i="0" u="none" strike="noStrike" baseline="0" dirty="0">
                <a:latin typeface="Times-Roman"/>
              </a:rPr>
              <a:t>. </a:t>
            </a:r>
          </a:p>
          <a:p>
            <a:pPr algn="l"/>
            <a:r>
              <a:rPr lang="en-US" dirty="0">
                <a:latin typeface="Times-Roman"/>
              </a:rPr>
              <a:t>Even an infinitesimal </a:t>
            </a:r>
            <a:r>
              <a:rPr lang="en-US" sz="2400" b="0" i="0" u="none" strike="noStrike" baseline="0" dirty="0">
                <a:latin typeface="Times-Roman"/>
              </a:rPr>
              <a:t>disturbance will cause it to seek another equilibrium position that is stable. 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E77EC6-B9BB-009F-4D59-4683689B9A5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68935F2F-4BFE-0459-808C-6C5A99A570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86199841-EE1F-FAEF-4115-044DF8800B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8142E5D8-F16D-D8D8-679A-A1179440CB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1D283A4-494C-37C0-2A2B-AECEDBE52F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B6585A9-34A7-2232-BC55-DE235745E4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5EC17FB0-27E5-8102-8471-31FB1A15A1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025F547A-C604-D5BD-2A4C-863D914B71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6C88E55-F1B4-24F4-CE36-1AF81BB7BE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8B4498D9-5AC0-4D05-41C9-EF11E95151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B086577A-32B2-5483-BD50-8E090A8E5A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D1820FBD-7686-0A83-0F24-2DEE7B19A0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989B4E32-BA6D-F949-9940-AA7DFB0813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50FD18DF-8C93-DEAD-7908-CC53025B4A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99BA59BA-A4E6-25A0-C5B9-B261783013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A947E288-9A0A-CB75-9140-D8DDF673CA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D1741295-CB2A-6CEB-DCC3-141822305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435BA0AB-4274-3D3C-ECB0-D64685876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71F105-5481-FD5A-8CEE-C5C612BC10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699E5A-73C6-8690-2E80-02AEEEBA2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10175" y="1400175"/>
            <a:ext cx="3248025" cy="2714625"/>
          </a:xfrm>
          <a:prstGeom prst="rect">
            <a:avLst/>
          </a:prstGeom>
        </p:spPr>
      </p:pic>
      <p:pic>
        <p:nvPicPr>
          <p:cNvPr id="2050" name="Picture 2" descr="Why do ships float? - Q-files - Search • Read • Discover">
            <a:extLst>
              <a:ext uri="{FF2B5EF4-FFF2-40B4-BE49-F238E27FC236}">
                <a16:creationId xmlns:a16="http://schemas.microsoft.com/office/drawing/2014/main" id="{A3CB1AEF-A2C6-6D3F-94B3-F6213E872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1305403"/>
            <a:ext cx="2323950" cy="31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C0D7D8B-A62C-247B-BE7E-BDBD6FA3ACB8}"/>
                  </a:ext>
                </a:extLst>
              </p14:cNvPr>
              <p14:cNvContentPartPr/>
              <p14:nvPr/>
            </p14:nvContentPartPr>
            <p14:xfrm>
              <a:off x="2296080" y="851760"/>
              <a:ext cx="6427440" cy="4133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C0D7D8B-A62C-247B-BE7E-BDBD6FA3ACB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86720" y="842400"/>
                <a:ext cx="6446160" cy="415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044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872363"/>
          </a:xfrm>
        </p:spPr>
        <p:txBody>
          <a:bodyPr/>
          <a:lstStyle/>
          <a:p>
            <a:r>
              <a:rPr lang="en-US" sz="2800" dirty="0"/>
              <a:t>Stability of Flotation</a:t>
            </a:r>
            <a:endParaRPr lang="en-IN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651D9-3270-C0E1-021D-681C39E3CC2B}"/>
              </a:ext>
            </a:extLst>
          </p:cNvPr>
          <p:cNvSpPr txBox="1"/>
          <p:nvPr/>
        </p:nvSpPr>
        <p:spPr>
          <a:xfrm>
            <a:off x="413186" y="4385608"/>
            <a:ext cx="8578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Engineers must design a submersible/submarine/ship to avoid floating instability. </a:t>
            </a:r>
          </a:p>
          <a:p>
            <a:pPr algn="ctr"/>
            <a:r>
              <a:rPr lang="en-US" sz="2400" i="1" u="none" strike="noStrike" baseline="0" dirty="0">
                <a:solidFill>
                  <a:srgbClr val="0070C0"/>
                </a:solidFill>
                <a:latin typeface="Times-Roman"/>
              </a:rPr>
              <a:t>A floating position of a submersible is said to be stable </a:t>
            </a:r>
            <a:r>
              <a:rPr lang="en-US" sz="2400" i="1" u="none" strike="noStrike" baseline="0" dirty="0" err="1">
                <a:solidFill>
                  <a:srgbClr val="0070C0"/>
                </a:solidFill>
                <a:latin typeface="Times-Roman"/>
              </a:rPr>
              <a:t>iff</a:t>
            </a:r>
            <a:r>
              <a:rPr lang="en-US" sz="2400" i="1" u="none" strike="noStrike" baseline="0" dirty="0">
                <a:solidFill>
                  <a:srgbClr val="0070C0"/>
                </a:solidFill>
                <a:latin typeface="Times-Roman"/>
              </a:rPr>
              <a:t> it develops a restoring moment that will return it to its original position under a “disturbance.”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9699E5A-73C6-8690-2E80-02AEEEBA2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400175"/>
            <a:ext cx="3248025" cy="27146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E49EC2D-195C-F323-C86C-ADC93310D3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308EB109-4E76-3AEE-372E-73DA50AF0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F02C5B14-25F6-99FE-609F-3DFB6A857F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B6222DF-26E3-D7B5-CAA4-13A5B111BA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7E3F6BE-C774-BE63-4CD3-27B207D48D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EF9CDD8-2C61-E461-C67E-FEE19B4FB3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0685AA3D-0B3D-4D35-9E33-052A69273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E77CA8AE-3ABF-C69F-5653-A41DF1FE55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CA511CF-1193-778C-610E-F21C19108F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604DD15C-3CB5-9BB6-A5BD-C6045D12A4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D68A8BCB-39F6-CD4E-129F-9C37AF9F8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24A3B759-4B6A-6DF4-08CF-CA744F8952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4D5C3B18-9B30-FEF1-2A40-BCB97608E1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8CDD45F0-31EF-A87D-96BB-BD10EE7702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F80611D8-1EC0-E99D-645B-049CFEC2A5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1C9BFC08-CEC4-4E47-E438-300D0CF7DD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CCBD64FD-EAC9-1DE2-E405-136EB6F87B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9DA38C17-8A4C-A287-6602-E518D2CD9C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6271C9-9F84-5717-1479-A690FCEBB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8598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872363"/>
          </a:xfrm>
        </p:spPr>
        <p:txBody>
          <a:bodyPr/>
          <a:lstStyle/>
          <a:p>
            <a:r>
              <a:rPr lang="en-US" sz="2800" dirty="0"/>
              <a:t>Stability Analysis</a:t>
            </a:r>
            <a:endParaRPr lang="en-IN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651D9-3270-C0E1-021D-681C39E3CC2B}"/>
              </a:ext>
            </a:extLst>
          </p:cNvPr>
          <p:cNvSpPr txBox="1"/>
          <p:nvPr/>
        </p:nvSpPr>
        <p:spPr>
          <a:xfrm>
            <a:off x="336986" y="4267200"/>
            <a:ext cx="8578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Stability analysis is to be carried out;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Times-Roman"/>
              </a:rPr>
              <a:t> to estimate the possible restoring moment.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To verify</a:t>
            </a:r>
            <a:r>
              <a:rPr lang="en-US" b="0" i="0" u="none" strike="noStrike" baseline="0" dirty="0">
                <a:latin typeface="Times-Roman"/>
              </a:rPr>
              <a:t> whether it develops a restoring moment that will return it to its original position.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If so, it is stable</a:t>
            </a:r>
            <a:endParaRPr lang="en-IN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9699E5A-73C6-8690-2E80-02AEEEBA2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5" y="1247775"/>
            <a:ext cx="3248025" cy="27146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5C387F0-8495-8041-EC9F-C8D4DB467C1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34456D45-FDD3-AB7F-F6B1-97B4AE962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15BACE3E-8459-FAC4-DE6F-7DC041B2E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0181B5AB-6F6D-5AF5-46C3-0AEBBDD19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D225925-14B4-811A-E375-56D2F67077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288E105-90A9-5C69-FB7A-8B122A2EEF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CFA0D2DF-10C9-9FF2-C33A-8A25E337BC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7F53CA25-66C3-C3B0-16C8-90DF6FA2DF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07E8F09-F644-DC2B-73FF-BC850844B1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057F8C42-A4A8-19E2-41E7-2EEEC75400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5593FC20-8BA4-E37F-BFC2-137D98FF2B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71354299-5294-84B5-CA32-5DEA723F7B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D5CAE2D6-35CC-B4E3-59A3-C9624BC8C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CF280CFF-2656-02BB-2DB9-FE8B4967FC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4F91B83E-20F7-8AFF-BBDC-7C0C2E2FE5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F0DB3521-C829-1222-B116-B0DE55A5D5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F67D6491-F34D-C9AB-EA69-330C4F6EE3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C2335B9-795B-54AB-3683-6BBB70CA1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BF85DE-E272-28D0-1779-DC1A6EB55D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889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7FEEB1F-4BC8-9BC3-2AAA-610900A48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62" y="762000"/>
            <a:ext cx="3190738" cy="353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191939"/>
            <a:ext cx="7772400" cy="872363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B</a:t>
            </a:r>
            <a:r>
              <a:rPr lang="en-US" sz="2800" b="0" i="0" u="none" strike="noStrike" baseline="0" dirty="0">
                <a:latin typeface="Times-Roman"/>
              </a:rPr>
              <a:t>asic principle of the static stability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C72F9-1557-8E6E-3066-E3E6BF7F99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4343400"/>
                <a:ext cx="8686800" cy="2165349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basic floating position is calculated using ;</a:t>
                </a:r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𝐹𝑙𝑜𝑎𝑡𝑖𝑛𝑔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𝑏𝑜𝑑𝑦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𝐷𝑖𝑠𝑝𝑙𝑎𝑐𝑒𝑑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𝑉𝑜𝑙𝑢𝑚𝑒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Floating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Body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Weight</m:t>
                    </m:r>
                  </m:oMath>
                </a14:m>
                <a:endParaRPr lang="en-US" sz="2400" dirty="0">
                  <a:latin typeface="Times-Roman"/>
                </a:endParaRP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body’s center of </a:t>
                </a:r>
                <a:r>
                  <a:rPr lang="en-US" sz="2400" dirty="0">
                    <a:latin typeface="Times-Roman"/>
                  </a:rPr>
                  <a:t>gravity</a:t>
                </a:r>
                <a:r>
                  <a:rPr lang="en-US" sz="2400" b="0" i="0" u="none" strike="noStrike" baseline="0" dirty="0">
                    <a:latin typeface="Times-Roman"/>
                  </a:rPr>
                  <a:t> G and center of buoyancy B are to be </a:t>
                </a:r>
                <a:r>
                  <a:rPr lang="en-US" sz="2400" dirty="0">
                    <a:latin typeface="Times-Roman"/>
                  </a:rPr>
                  <a:t>determined</a:t>
                </a:r>
                <a:r>
                  <a:rPr lang="en-US" sz="2400" b="0" i="0" u="none" strike="noStrike" baseline="0" dirty="0">
                    <a:latin typeface="Times-Roman"/>
                  </a:rPr>
                  <a:t>.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4C72F9-1557-8E6E-3066-E3E6BF7F99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4343400"/>
                <a:ext cx="8686800" cy="2165349"/>
              </a:xfrm>
              <a:blipFill>
                <a:blip r:embed="rId3"/>
                <a:stretch>
                  <a:fillRect l="-1053" t="-2254" r="-1123" b="-3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BC9B799A-EBB8-6B04-8D35-4E2197DA9D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C402C13A-C552-49E7-FAD9-4742C9970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E74AA263-12C2-801B-C001-4AE38E988F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A905FE3D-CD4C-680C-3BCC-3CD700BC8F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DCE7C804-B5D7-E51D-753F-AD5C72C458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7651D20-8712-52A0-9E3C-0F0DBE0618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5A465BE9-4E06-6364-E0B4-B0EB35E3EF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7F04E29A-3EFD-6F59-9EC9-F495082121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19F3E89-482F-6715-8133-0D78377873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9A18F137-E0C7-043F-D04D-24575367E4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8D57662C-60FC-A793-C4F2-C6FB19ADF0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710DC57-E4E4-9A80-2822-CEFC54D474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36231582-6746-C0E1-E1B9-2FF3503451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933691FD-DFE6-8614-6D1A-5B2BC24C03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976B0843-6E98-0A7D-92DC-76930E9C7A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4B794059-3F47-ECE0-2BBC-434041A02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30D62E12-A0A5-7C1C-79A3-78003582EC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A9D986C-E8A9-6AEE-BECD-D0A86B9E19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DA8F4B-7A8D-29AA-240A-6A73C27FAB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449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48" y="151740"/>
            <a:ext cx="7772400" cy="872363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B</a:t>
            </a:r>
            <a:r>
              <a:rPr lang="en-US" sz="2800" b="0" i="0" u="none" strike="noStrike" baseline="0" dirty="0">
                <a:latin typeface="Times-Roman"/>
              </a:rPr>
              <a:t>asic principle of the static stability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72F9-1557-8E6E-3066-E3E6BF7F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369562"/>
            <a:ext cx="8763000" cy="964438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Tilt the body through a small angle </a:t>
            </a:r>
            <a:r>
              <a:rPr lang="en-US" sz="2400" b="0" i="0" u="none" strike="noStrike" baseline="0" dirty="0">
                <a:latin typeface="Times-Roman"/>
                <a:sym typeface="Symbol" panose="05050102010706020507" pitchFamily="18" charset="2"/>
              </a:rPr>
              <a:t></a:t>
            </a:r>
            <a:r>
              <a:rPr lang="en-US" sz="2400" dirty="0">
                <a:latin typeface="Times-Roman"/>
                <a:sym typeface="Symbol" panose="05050102010706020507" pitchFamily="18" charset="2"/>
              </a:rPr>
              <a:t>.</a:t>
            </a:r>
          </a:p>
          <a:p>
            <a:pPr algn="l"/>
            <a:r>
              <a:rPr lang="en-US" sz="2400" b="0" i="0" u="none" strike="noStrike" baseline="0" dirty="0">
                <a:latin typeface="Times-Roman"/>
                <a:sym typeface="Symbol" panose="05050102010706020507" pitchFamily="18" charset="2"/>
              </a:rPr>
              <a:t>Establish </a:t>
            </a:r>
            <a:r>
              <a:rPr lang="en-US" sz="2400" b="0" i="0" u="none" strike="noStrike" baseline="0" dirty="0">
                <a:latin typeface="Times-Roman"/>
              </a:rPr>
              <a:t>a new waterline for the tilted body to float at an angle </a:t>
            </a:r>
            <a:r>
              <a:rPr lang="en-US" sz="2400" b="0" i="0" u="none" strike="noStrike" baseline="0" dirty="0">
                <a:latin typeface="Times-Roman"/>
                <a:sym typeface="Symbol" panose="05050102010706020507" pitchFamily="18" charset="2"/>
              </a:rPr>
              <a:t>.</a:t>
            </a:r>
            <a:r>
              <a:rPr lang="en-US" sz="2400" b="0" i="0" u="none" strike="noStrike" baseline="0" dirty="0">
                <a:latin typeface="Times-Roman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223CC0-7BB7-39AA-AF18-2B2C7E1EB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98" y="1086478"/>
            <a:ext cx="7648301" cy="331511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7C9E947-5E73-70C8-E081-66DC6BE9A132}"/>
              </a:ext>
            </a:extLst>
          </p:cNvPr>
          <p:cNvSpPr/>
          <p:nvPr/>
        </p:nvSpPr>
        <p:spPr bwMode="auto">
          <a:xfrm>
            <a:off x="3733800" y="1086478"/>
            <a:ext cx="2286000" cy="32830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3F963D-614F-331B-B0AF-9A660AB106FB}"/>
              </a:ext>
            </a:extLst>
          </p:cNvPr>
          <p:cNvSpPr/>
          <p:nvPr/>
        </p:nvSpPr>
        <p:spPr bwMode="auto">
          <a:xfrm>
            <a:off x="6019800" y="1066800"/>
            <a:ext cx="2286000" cy="32830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07FC3B2-574B-462D-1525-DD42B6050FF1}"/>
              </a:ext>
            </a:extLst>
          </p:cNvPr>
          <p:cNvSpPr txBox="1">
            <a:spLocks/>
          </p:cNvSpPr>
          <p:nvPr/>
        </p:nvSpPr>
        <p:spPr bwMode="auto">
          <a:xfrm>
            <a:off x="228600" y="5512562"/>
            <a:ext cx="8763000" cy="96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Times-Roman"/>
              </a:rPr>
              <a:t>Calculate the new position </a:t>
            </a:r>
            <a:r>
              <a:rPr lang="en-US" sz="2400" i="1" kern="0" dirty="0">
                <a:latin typeface="Times-Italic"/>
              </a:rPr>
              <a:t>B</a:t>
            </a:r>
            <a:r>
              <a:rPr lang="en-US" sz="2400" i="1" kern="0" dirty="0">
                <a:latin typeface="Times-Italic"/>
                <a:sym typeface="Symbol" panose="05050102010706020507" pitchFamily="18" charset="2"/>
              </a:rPr>
              <a:t></a:t>
            </a:r>
            <a:r>
              <a:rPr lang="en-US" sz="2400" kern="0" dirty="0">
                <a:latin typeface="MathematicalPi-One"/>
              </a:rPr>
              <a:t> </a:t>
            </a:r>
            <a:r>
              <a:rPr lang="en-US" sz="2400" kern="0" dirty="0">
                <a:latin typeface="Times-Roman"/>
              </a:rPr>
              <a:t>of the center of buoyancy. </a:t>
            </a:r>
          </a:p>
          <a:p>
            <a:r>
              <a:rPr lang="en-US" sz="2400" kern="0" dirty="0">
                <a:latin typeface="Times-Roman"/>
              </a:rPr>
              <a:t>Draw an upward vertical line from </a:t>
            </a:r>
            <a:r>
              <a:rPr lang="en-US" sz="2400" i="1" kern="0" dirty="0">
                <a:latin typeface="Times-Italic"/>
              </a:rPr>
              <a:t>B</a:t>
            </a:r>
            <a:r>
              <a:rPr lang="en-US" sz="2400" i="1" kern="0" dirty="0">
                <a:latin typeface="Times-Italic"/>
                <a:sym typeface="Symbol" panose="05050102010706020507" pitchFamily="18" charset="2"/>
              </a:rPr>
              <a:t></a:t>
            </a:r>
            <a:r>
              <a:rPr lang="en-US" sz="2400" kern="0" dirty="0">
                <a:latin typeface="MathematicalPi-One"/>
              </a:rPr>
              <a:t> 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32186E-63AA-33A4-3A36-38A1973EF7FB}"/>
              </a:ext>
            </a:extLst>
          </p:cNvPr>
          <p:cNvSpPr/>
          <p:nvPr/>
        </p:nvSpPr>
        <p:spPr bwMode="auto">
          <a:xfrm>
            <a:off x="3733800" y="1143000"/>
            <a:ext cx="2286000" cy="6887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73FA82-842A-EC15-0DD2-88DE026710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2" descr="Logo usage Guidelines">
              <a:extLst>
                <a:ext uri="{FF2B5EF4-FFF2-40B4-BE49-F238E27FC236}">
                  <a16:creationId xmlns:a16="http://schemas.microsoft.com/office/drawing/2014/main" id="{5047E8E2-909A-9CF4-D216-146A876437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32D634E1-75CB-0E8F-2E9E-5A13DC06F1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D1EADB15-A659-B7E0-580B-43D30C5C22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6012CFEF-FB63-FD5A-CDE4-190ACF7483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CB89BEB4-0B24-D596-186C-67F59A0562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79B06969-5692-4EBE-54E8-2BEAC95642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DA06E43B-E4BD-747B-B89A-9700EAC7AF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30CC1CA5-DD7A-FC81-DEAB-FFAF7E46D6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A253C2C4-71A1-8598-F452-5C1C198EA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8142F71B-ECE2-5680-F923-FF32F3BA13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70B3EE69-DABB-5E53-400A-A0B2A7541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C8888E2C-B344-B224-6F44-6822A03048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A8AC5221-AB7D-BD58-D91F-1EAE5688F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776851DF-5A68-33D0-18C2-7759A9B36E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F11D6F39-CAFB-9522-5BF2-F3A246CC67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415DD218-BE74-6E9E-1B9B-4E640B058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F298EB62-0C89-896D-7BAC-510E6D804A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887F3F-EE42-71D9-65B9-3592C154F7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A3B721A-E1E2-6D6D-A3CD-5E7728200714}"/>
                  </a:ext>
                </a:extLst>
              </p14:cNvPr>
              <p14:cNvContentPartPr/>
              <p14:nvPr/>
            </p14:nvContentPartPr>
            <p14:xfrm>
              <a:off x="1614600" y="2212200"/>
              <a:ext cx="4074480" cy="557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A3B721A-E1E2-6D6D-A3CD-5E77282007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05240" y="2202840"/>
                <a:ext cx="4093200" cy="57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63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animBg="1"/>
      <p:bldP spid="25" grpId="0" build="p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FAA0BD-440F-F713-058A-6E12B5D43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44" y="838200"/>
            <a:ext cx="6172291" cy="35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916" y="243998"/>
            <a:ext cx="7772400" cy="872363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B</a:t>
            </a:r>
            <a:r>
              <a:rPr lang="en-US" sz="2800" b="0" i="0" u="none" strike="noStrike" baseline="0" dirty="0">
                <a:latin typeface="Times-Roman"/>
              </a:rPr>
              <a:t>asic principle of the static stability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72F9-1557-8E6E-3066-E3E6BF7F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267199"/>
            <a:ext cx="8763000" cy="2454275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MathematicalPi-One"/>
              </a:rPr>
              <a:t>Locate the </a:t>
            </a:r>
            <a:r>
              <a:rPr lang="en-US" sz="2400" b="0" i="0" u="none" strike="noStrike" baseline="0" dirty="0">
                <a:latin typeface="Times-Roman"/>
              </a:rPr>
              <a:t>intersection of  upward vertical line with line of symmetry </a:t>
            </a:r>
            <a:r>
              <a:rPr lang="en-US" sz="2400" b="0" i="1" u="none" strike="noStrike" baseline="0" dirty="0">
                <a:latin typeface="Times-Italic"/>
              </a:rPr>
              <a:t>M</a:t>
            </a:r>
            <a:r>
              <a:rPr lang="en-US" sz="2400" b="0" i="0" u="none" strike="noStrike" baseline="0" dirty="0">
                <a:latin typeface="Times-Roman"/>
              </a:rPr>
              <a:t>, called the </a:t>
            </a:r>
            <a:r>
              <a:rPr lang="en-US" sz="2400" b="0" i="1" u="none" strike="noStrike" baseline="0" dirty="0">
                <a:latin typeface="Times-Italic"/>
              </a:rPr>
              <a:t>metacenter.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If the </a:t>
            </a:r>
            <a:r>
              <a:rPr lang="en-US" sz="2400" b="0" i="1" u="none" strike="noStrike" baseline="0" dirty="0">
                <a:latin typeface="Times-Italic"/>
              </a:rPr>
              <a:t>metacentric height </a:t>
            </a:r>
            <a:r>
              <a:rPr lang="en-US" sz="2400" b="0" i="0" u="none" strike="noStrike" baseline="0" dirty="0">
                <a:latin typeface="Times-Roman"/>
              </a:rPr>
              <a:t>is positive (that is, point </a:t>
            </a:r>
            <a:r>
              <a:rPr lang="en-US" sz="2400" b="0" i="1" u="none" strike="noStrike" baseline="0" dirty="0">
                <a:latin typeface="Times-Italic"/>
              </a:rPr>
              <a:t>M </a:t>
            </a:r>
            <a:r>
              <a:rPr lang="en-US" sz="2400" b="0" i="0" u="none" strike="noStrike" baseline="0" dirty="0">
                <a:latin typeface="Times-Roman"/>
              </a:rPr>
              <a:t>is above </a:t>
            </a:r>
            <a:r>
              <a:rPr lang="en-US" sz="2400" b="0" i="1" u="none" strike="noStrike" baseline="0" dirty="0">
                <a:latin typeface="Times-Italic"/>
              </a:rPr>
              <a:t>G </a:t>
            </a:r>
            <a:r>
              <a:rPr lang="en-US" sz="2400" b="0" i="0" u="none" strike="noStrike" baseline="0" dirty="0">
                <a:latin typeface="Times-Roman"/>
              </a:rPr>
              <a:t>restoring moment is generated and the original position is restored.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The floating body is </a:t>
            </a:r>
            <a:r>
              <a:rPr lang="en-US" sz="2400" dirty="0">
                <a:latin typeface="Times-Roman"/>
              </a:rPr>
              <a:t>in </a:t>
            </a:r>
            <a:r>
              <a:rPr lang="en-US" sz="2400" b="0" i="0" u="none" strike="noStrike" baseline="0" dirty="0">
                <a:latin typeface="Times-Roman"/>
              </a:rPr>
              <a:t>Stable Condition.</a:t>
            </a:r>
            <a:endParaRPr lang="en-IN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B2BC7F-6099-6448-FD46-BC56E62B814F}"/>
              </a:ext>
            </a:extLst>
          </p:cNvPr>
          <p:cNvSpPr/>
          <p:nvPr/>
        </p:nvSpPr>
        <p:spPr bwMode="auto">
          <a:xfrm>
            <a:off x="4953000" y="1066800"/>
            <a:ext cx="2286000" cy="32830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141CEC5-8B17-70C7-0D02-0F3A70EEAF6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9F53DF5E-BB0D-62C3-DF90-0F76C9A76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1C96CDE6-F746-5AC5-E681-6430BC748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9DAA7D13-A8FE-D215-65E4-A78880F5E7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2A3BD1F-901E-3331-3304-639D396024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8F4E880-3FEB-CCFF-038A-B883116BF1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D4753490-AF8D-6BA1-8E39-56401DBEBC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F90AEB7B-D3CE-3BCB-C864-D64AF6753D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64D14AF-6C6A-C7B0-7E47-3840B6B865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52EC9182-A5F0-7A83-1A91-6181101DFF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B9ECAFFE-50AB-8EDB-A671-03125158C0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74110EF9-B2A5-A627-0A77-0B81C31BAB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B0B54B24-D6A4-5572-2D06-6770352FB4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8CD992E7-1886-C299-A9D9-6DC52B21C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9E2B58F7-574D-340D-B83E-D76A04E640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73E446AA-0C6C-BE00-5C83-BD20177252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3DE1B894-5F32-770B-CEDB-A571EC6DA2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2CEBF06D-9462-A6CF-68C1-44D579AFCE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3B5855D-E200-4767-2A29-C56F22BDEE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1622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FAA0BD-440F-F713-058A-6E12B5D43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44" y="838200"/>
            <a:ext cx="6172291" cy="35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198403"/>
            <a:ext cx="7772400" cy="872363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B</a:t>
            </a:r>
            <a:r>
              <a:rPr lang="en-US" sz="2800" b="0" i="0" u="none" strike="noStrike" baseline="0" dirty="0">
                <a:latin typeface="Times-Roman"/>
              </a:rPr>
              <a:t>asic principle of the static stability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72F9-1557-8E6E-3066-E3E6BF7F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343400"/>
            <a:ext cx="8763000" cy="1631065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If metacentric height is negative (</a:t>
            </a:r>
            <a:r>
              <a:rPr lang="en-US" sz="2400" b="0" i="1" u="none" strike="noStrike" baseline="0" dirty="0">
                <a:latin typeface="Times-Italic"/>
              </a:rPr>
              <a:t>M </a:t>
            </a:r>
            <a:r>
              <a:rPr lang="en-US" sz="2400" b="0" i="0" u="none" strike="noStrike" baseline="0" dirty="0">
                <a:latin typeface="Times-Roman"/>
              </a:rPr>
              <a:t>is below </a:t>
            </a:r>
            <a:r>
              <a:rPr lang="en-US" sz="2400" b="0" i="1" u="none" strike="noStrike" baseline="0" dirty="0">
                <a:latin typeface="Times-Italic"/>
              </a:rPr>
              <a:t>G </a:t>
            </a:r>
            <a:r>
              <a:rPr lang="en-US" sz="2400" b="0" i="0" u="none" strike="noStrike" baseline="0" dirty="0">
                <a:latin typeface="Times-Roman"/>
              </a:rPr>
              <a:t>), the body is unstable.</a:t>
            </a:r>
          </a:p>
          <a:p>
            <a:pPr algn="l"/>
            <a:r>
              <a:rPr lang="en-US" sz="2400" dirty="0">
                <a:latin typeface="Times-Roman"/>
              </a:rPr>
              <a:t>Even an infinitesimal disturbance can </a:t>
            </a:r>
            <a:r>
              <a:rPr lang="en-US" sz="2400" b="0" i="0" u="none" strike="noStrike" baseline="0" dirty="0">
                <a:latin typeface="Times-Roman"/>
              </a:rPr>
              <a:t>overturn the body. </a:t>
            </a:r>
            <a:endParaRPr lang="en-IN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A2B84-FA59-8FBF-21DA-297DC066057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B7D41D0E-393B-7F28-7D3D-A3FAA85F3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5A220D0-A973-0EF5-FC14-510DD98A25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55E9CC54-CF8C-9188-67AE-883985A364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DC213AB-43B4-D2AC-D4A3-B45DE456F1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5891517-B7BB-402C-B325-12E2C187BB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1" name="Rectangle 10">
                      <a:extLst>
                        <a:ext uri="{FF2B5EF4-FFF2-40B4-BE49-F238E27FC236}">
                          <a16:creationId xmlns:a16="http://schemas.microsoft.com/office/drawing/2014/main" id="{53AAF093-333B-A8FC-7883-0EA5F94D8A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1">
                      <a:extLst>
                        <a:ext uri="{FF2B5EF4-FFF2-40B4-BE49-F238E27FC236}">
                          <a16:creationId xmlns:a16="http://schemas.microsoft.com/office/drawing/2014/main" id="{1D5C857E-E237-6444-EBC9-D0051EFA62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1BD7764-B714-F81B-B5D5-BF396A1C8C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9" name="Rectangle 13">
                      <a:extLst>
                        <a:ext uri="{FF2B5EF4-FFF2-40B4-BE49-F238E27FC236}">
                          <a16:creationId xmlns:a16="http://schemas.microsoft.com/office/drawing/2014/main" id="{2E4F713B-E866-4AB1-7505-887E93432C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4">
                      <a:extLst>
                        <a:ext uri="{FF2B5EF4-FFF2-40B4-BE49-F238E27FC236}">
                          <a16:creationId xmlns:a16="http://schemas.microsoft.com/office/drawing/2014/main" id="{6C452343-1E29-A6C3-3609-D5EFB4C809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D99E954-A1D2-EB8B-7EE0-456A39DA22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7" name="Rectangle 1026">
                      <a:extLst>
                        <a:ext uri="{FF2B5EF4-FFF2-40B4-BE49-F238E27FC236}">
                          <a16:creationId xmlns:a16="http://schemas.microsoft.com/office/drawing/2014/main" id="{B047ADFA-FBAA-48A5-2248-40A64B4860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1027">
                      <a:extLst>
                        <a:ext uri="{FF2B5EF4-FFF2-40B4-BE49-F238E27FC236}">
                          <a16:creationId xmlns:a16="http://schemas.microsoft.com/office/drawing/2014/main" id="{C50DBE0C-A6A1-4CD7-EACC-C9F69D7DB3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E8EC0B21-6741-4CDC-DA6E-530D09831E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" name="Rectangle 19">
                      <a:extLst>
                        <a:ext uri="{FF2B5EF4-FFF2-40B4-BE49-F238E27FC236}">
                          <a16:creationId xmlns:a16="http://schemas.microsoft.com/office/drawing/2014/main" id="{8DE11CAD-ECA8-495C-AC0B-24472A2557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" name="Rectangle 20">
                      <a:extLst>
                        <a:ext uri="{FF2B5EF4-FFF2-40B4-BE49-F238E27FC236}">
                          <a16:creationId xmlns:a16="http://schemas.microsoft.com/office/drawing/2014/main" id="{61C68782-2056-8F76-521E-F97E70A5B8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BE455A6D-E345-EA85-16B9-AFF091ECD2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36C3AC-DECD-BC3B-A869-BDB87B97F5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1346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46186"/>
            <a:ext cx="6538346" cy="838199"/>
          </a:xfrm>
        </p:spPr>
        <p:txBody>
          <a:bodyPr/>
          <a:lstStyle/>
          <a:p>
            <a:r>
              <a:rPr lang="en-US" sz="2800" dirty="0"/>
              <a:t>Floating System &amp; Metacentric Height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999" y="1275145"/>
                <a:ext cx="8273848" cy="1391855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metacentric height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𝐺𝑀</m:t>
                        </m:r>
                      </m:e>
                    </m:acc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latin typeface="Times-Roman"/>
                  </a:rPr>
                  <a:t>is a property of the cross section for the given body</a:t>
                </a:r>
                <a:r>
                  <a:rPr lang="en-US" sz="2400" b="0" i="0" u="none" strike="noStrike" dirty="0">
                    <a:latin typeface="Times-Roman"/>
                  </a:rPr>
                  <a:t> with a known weight</a:t>
                </a:r>
                <a:r>
                  <a:rPr lang="en-US" sz="2400" dirty="0">
                    <a:latin typeface="Times-Roman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5AF74-AA2C-BBB7-092D-DDC5BB1E7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999" y="1275145"/>
                <a:ext cx="8273848" cy="1391855"/>
              </a:xfrm>
              <a:blipFill>
                <a:blip r:embed="rId2"/>
                <a:stretch>
                  <a:fillRect l="-10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30BDC67B-98F0-6D62-C329-13313269D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137" y="2051904"/>
            <a:ext cx="4496463" cy="335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2EBA99B-7964-A20C-229F-F6C296162D22}"/>
              </a:ext>
            </a:extLst>
          </p:cNvPr>
          <p:cNvSpPr txBox="1">
            <a:spLocks/>
          </p:cNvSpPr>
          <p:nvPr/>
        </p:nvSpPr>
        <p:spPr bwMode="auto">
          <a:xfrm>
            <a:off x="381000" y="5257800"/>
            <a:ext cx="8534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Times-Roman"/>
              </a:rPr>
              <a:t>A Detailed analysis is essential to compute metacentric height for a body of varying cross section and density, such as a ship/ a submarine.</a:t>
            </a:r>
            <a:endParaRPr lang="en-IN" sz="2400" kern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278063-4066-5B1C-BA5F-D2C59A6CE3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F9ADB874-3294-DCF1-286A-8AC4A7424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6DA9D3F1-4A5B-4895-CCC9-343199DB7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42B8C50F-4F9D-3CDC-24BA-DF1BA0D258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2842EF7-3A1F-6355-9B7B-B816195992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C1687C2-5904-419D-2323-7983B9C9AF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7" name="Rectangle 10">
                      <a:extLst>
                        <a:ext uri="{FF2B5EF4-FFF2-40B4-BE49-F238E27FC236}">
                          <a16:creationId xmlns:a16="http://schemas.microsoft.com/office/drawing/2014/main" id="{6E853863-1959-9DD6-1F8F-6CBB242C43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1">
                      <a:extLst>
                        <a:ext uri="{FF2B5EF4-FFF2-40B4-BE49-F238E27FC236}">
                          <a16:creationId xmlns:a16="http://schemas.microsoft.com/office/drawing/2014/main" id="{68BCA7CB-9CD9-CBE4-CC55-A87925BDA2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CA7BB66-F6D0-D288-ECE3-0EEB2F01FE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5" name="Rectangle 13">
                      <a:extLst>
                        <a:ext uri="{FF2B5EF4-FFF2-40B4-BE49-F238E27FC236}">
                          <a16:creationId xmlns:a16="http://schemas.microsoft.com/office/drawing/2014/main" id="{81E334CF-5F59-A024-DA36-52E1C5B2E9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6" name="Rectangle 14">
                      <a:extLst>
                        <a:ext uri="{FF2B5EF4-FFF2-40B4-BE49-F238E27FC236}">
                          <a16:creationId xmlns:a16="http://schemas.microsoft.com/office/drawing/2014/main" id="{7E10661E-1D52-3917-85A1-23FF3DAC55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58B63492-4293-9AA0-E172-0D766F8781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3" name="Rectangle 2052">
                      <a:extLst>
                        <a:ext uri="{FF2B5EF4-FFF2-40B4-BE49-F238E27FC236}">
                          <a16:creationId xmlns:a16="http://schemas.microsoft.com/office/drawing/2014/main" id="{B0044237-6718-5643-1284-A967FCB56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31EE8D08-7A94-87E1-4114-50E93ED0A4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9" name="Group 18">
                    <a:extLst>
                      <a:ext uri="{FF2B5EF4-FFF2-40B4-BE49-F238E27FC236}">
                        <a16:creationId xmlns:a16="http://schemas.microsoft.com/office/drawing/2014/main" id="{7825405A-0DD9-3002-A892-3873806D35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1" name="Rectangle 19">
                      <a:extLst>
                        <a:ext uri="{FF2B5EF4-FFF2-40B4-BE49-F238E27FC236}">
                          <a16:creationId xmlns:a16="http://schemas.microsoft.com/office/drawing/2014/main" id="{83555614-F03D-AD2F-24EB-E064F8A1B3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2" name="Rectangle 20">
                      <a:extLst>
                        <a:ext uri="{FF2B5EF4-FFF2-40B4-BE49-F238E27FC236}">
                          <a16:creationId xmlns:a16="http://schemas.microsoft.com/office/drawing/2014/main" id="{47ACBA9E-A891-9B65-ABF6-E12E0B647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7DC052D-F34D-17ED-90AC-A8A9F5AAE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810002-359C-8D34-2E14-42682A5F30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A0C5367-CDA5-49AA-BAA4-145D6FFA8603}"/>
              </a:ext>
            </a:extLst>
          </p:cNvPr>
          <p:cNvSpPr txBox="1"/>
          <p:nvPr/>
        </p:nvSpPr>
        <p:spPr>
          <a:xfrm rot="1276743">
            <a:off x="4285040" y="2819400"/>
            <a:ext cx="12775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Metacentric height</a:t>
            </a:r>
            <a:endParaRPr lang="en-IN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2616A869-A71B-AA33-FEB0-C151B518646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5588" y="3124200"/>
                <a:ext cx="4316412" cy="1495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>
                    <a:latin typeface="Times-Roman"/>
                  </a:rPr>
                  <a:t>The sign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𝐺𝑀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>
                    <a:latin typeface="Times-Roman"/>
                  </a:rPr>
                  <a:t>gives an indication of the stability level of the body. </a:t>
                </a:r>
              </a:p>
            </p:txBody>
          </p:sp>
        </mc:Choice>
        <mc:Fallback xmlns="">
          <p:sp>
            <p:nvSpPr>
              <p:cNvPr id="21" name="Content Placeholder 2">
                <a:extLst>
                  <a:ext uri="{FF2B5EF4-FFF2-40B4-BE49-F238E27FC236}">
                    <a16:creationId xmlns:a16="http://schemas.microsoft.com/office/drawing/2014/main" id="{2616A869-A71B-AA33-FEB0-C151B5186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3124200"/>
                <a:ext cx="4316412" cy="1495617"/>
              </a:xfrm>
              <a:prstGeom prst="rect">
                <a:avLst/>
              </a:prstGeom>
              <a:blipFill>
                <a:blip r:embed="rId6"/>
                <a:stretch>
                  <a:fillRect l="-1977" r="-211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95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4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BFAA0BD-440F-F713-058A-6E12B5D43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09" y="990751"/>
            <a:ext cx="6172291" cy="358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872363"/>
          </a:xfrm>
        </p:spPr>
        <p:txBody>
          <a:bodyPr/>
          <a:lstStyle/>
          <a:p>
            <a:r>
              <a:rPr lang="en-US" sz="2800" dirty="0">
                <a:latin typeface="Times-Roman"/>
              </a:rPr>
              <a:t>Methods for Stability Analysis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72F9-1557-8E6E-3066-E3E6BF7F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964" y="4732645"/>
            <a:ext cx="8763000" cy="1066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Research and </a:t>
            </a:r>
            <a:r>
              <a:rPr lang="en-US" sz="2400" dirty="0">
                <a:latin typeface="Times-Roman"/>
              </a:rPr>
              <a:t>development in </a:t>
            </a:r>
            <a:r>
              <a:rPr lang="en-US" sz="2400" b="0" i="0" u="none" strike="noStrike" baseline="0" dirty="0">
                <a:latin typeface="Times-Roman"/>
              </a:rPr>
              <a:t>Naval architecture studies various stability concepts.</a:t>
            </a:r>
            <a:endParaRPr lang="en-IN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187D45-0246-BFA6-484B-877308B9ED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9390FBD3-0529-4606-BA0C-EE5CCC321B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50569F87-08A0-1034-0E5B-861BBE61F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E4016ED7-CF84-EC10-FC65-BD5D95858C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16ADE9B9-864C-9890-F85D-E854643AE1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D9E1F22-A12C-1DA0-A904-26669B9C13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1" name="Rectangle 10">
                      <a:extLst>
                        <a:ext uri="{FF2B5EF4-FFF2-40B4-BE49-F238E27FC236}">
                          <a16:creationId xmlns:a16="http://schemas.microsoft.com/office/drawing/2014/main" id="{4226268C-E4B6-434E-80BF-C543E03FDE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1">
                      <a:extLst>
                        <a:ext uri="{FF2B5EF4-FFF2-40B4-BE49-F238E27FC236}">
                          <a16:creationId xmlns:a16="http://schemas.microsoft.com/office/drawing/2014/main" id="{3C98D658-A02B-EAA5-3CC9-81E5CC05E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275E156-8CBF-1F38-604C-263FB7B62D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9" name="Rectangle 13">
                      <a:extLst>
                        <a:ext uri="{FF2B5EF4-FFF2-40B4-BE49-F238E27FC236}">
                          <a16:creationId xmlns:a16="http://schemas.microsoft.com/office/drawing/2014/main" id="{549C1256-302E-B321-82F7-EAD88A83FB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4">
                      <a:extLst>
                        <a:ext uri="{FF2B5EF4-FFF2-40B4-BE49-F238E27FC236}">
                          <a16:creationId xmlns:a16="http://schemas.microsoft.com/office/drawing/2014/main" id="{EEBF77CB-C4DE-772B-3F07-4CDD4244AC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7AAB39B-4B45-D72D-37E2-776323ADD0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7" name="Rectangle 1026">
                      <a:extLst>
                        <a:ext uri="{FF2B5EF4-FFF2-40B4-BE49-F238E27FC236}">
                          <a16:creationId xmlns:a16="http://schemas.microsoft.com/office/drawing/2014/main" id="{56FB5A2E-3778-95D6-FDB6-D2B898D60C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1027">
                      <a:extLst>
                        <a:ext uri="{FF2B5EF4-FFF2-40B4-BE49-F238E27FC236}">
                          <a16:creationId xmlns:a16="http://schemas.microsoft.com/office/drawing/2014/main" id="{C84541B4-51E7-1DA9-80D5-D5525D294F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7728C98D-D416-FF7F-90EF-9DCF8B15DF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" name="Rectangle 19">
                      <a:extLst>
                        <a:ext uri="{FF2B5EF4-FFF2-40B4-BE49-F238E27FC236}">
                          <a16:creationId xmlns:a16="http://schemas.microsoft.com/office/drawing/2014/main" id="{8127828B-E5BA-C6DA-1168-A8C4B68AC3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" name="Rectangle 20">
                      <a:extLst>
                        <a:ext uri="{FF2B5EF4-FFF2-40B4-BE49-F238E27FC236}">
                          <a16:creationId xmlns:a16="http://schemas.microsoft.com/office/drawing/2014/main" id="{663B6D9B-C6AA-5962-87FF-9E7139F4DB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9E4D0A9-F06B-943C-B40F-E559C287FE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EE7459C-15E6-425F-014E-98BA55C4C5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1147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827" y="76200"/>
            <a:ext cx="5942712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E15880-2057-6E55-35BC-BB317C90041F}"/>
              </a:ext>
            </a:extLst>
          </p:cNvPr>
          <p:cNvGrpSpPr/>
          <p:nvPr/>
        </p:nvGrpSpPr>
        <p:grpSpPr>
          <a:xfrm>
            <a:off x="0" y="-7620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323581E9-545B-0C71-8F87-61E2CAA551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D85747D-1964-B146-503F-826F34817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30413181-90B4-474B-2AF8-AF5B94489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654AC4D-AF95-0614-1DDD-341B1664DE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9F4E5B8-0A27-FB9F-198D-7FEE00C0B3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E8EE6249-D87C-6371-CD71-98A909B5E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E90F986C-D5C0-6913-583E-91AAE4F10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7B3F847C-381E-0487-BAC1-ABC7E6FB8D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DC87A3C6-CE29-7D1E-B980-E8D033FF52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7866B58C-58BB-F32A-C6CF-F59922767D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73EEF8A6-C19B-4A29-B590-928A647A20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C13D74AF-68F7-F9A7-5F99-603857C732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9391DCE0-454A-9C11-4791-194F5B283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D1B362A6-02DB-17F7-7531-004ACDE700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329DDB05-AD32-B34C-2117-9409C470C4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20">
                      <a:extLst>
                        <a:ext uri="{FF2B5EF4-FFF2-40B4-BE49-F238E27FC236}">
                          <a16:creationId xmlns:a16="http://schemas.microsoft.com/office/drawing/2014/main" id="{264AFE52-75A3-605F-7933-4B02F8C18F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161320E5-3D11-A57B-6B8C-4AF13C208F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CF456D-94C2-140C-0022-03564A0BA8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4B6A9DD-CA3F-0170-C3A4-C48B6DF36239}"/>
              </a:ext>
            </a:extLst>
          </p:cNvPr>
          <p:cNvGrpSpPr/>
          <p:nvPr/>
        </p:nvGrpSpPr>
        <p:grpSpPr>
          <a:xfrm>
            <a:off x="239843" y="3350546"/>
            <a:ext cx="8827957" cy="2568994"/>
            <a:chOff x="239843" y="2841206"/>
            <a:chExt cx="8827957" cy="2568994"/>
          </a:xfrm>
        </p:grpSpPr>
        <p:sp>
          <p:nvSpPr>
            <p:cNvPr id="57" name="Trapezoid 56">
              <a:extLst>
                <a:ext uri="{FF2B5EF4-FFF2-40B4-BE49-F238E27FC236}">
                  <a16:creationId xmlns:a16="http://schemas.microsoft.com/office/drawing/2014/main" id="{0766C93E-D8A1-A6C3-1DB2-08CA4E0C90F7}"/>
                </a:ext>
              </a:extLst>
            </p:cNvPr>
            <p:cNvSpPr/>
            <p:nvPr/>
          </p:nvSpPr>
          <p:spPr bwMode="auto">
            <a:xfrm>
              <a:off x="2209800" y="2841206"/>
              <a:ext cx="4495800" cy="2568994"/>
            </a:xfrm>
            <a:prstGeom prst="trapezoid">
              <a:avLst/>
            </a:prstGeom>
            <a:blipFill>
              <a:blip r:embed="rId4">
                <a:alphaModFix amt="94000"/>
              </a:blip>
              <a:tile tx="0" ty="0" sx="100000" sy="100000" flip="none" algn="tl"/>
            </a:blip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CD98A8A-91F6-02DA-65B8-3AF51A18B748}"/>
                </a:ext>
              </a:extLst>
            </p:cNvPr>
            <p:cNvGrpSpPr/>
            <p:nvPr/>
          </p:nvGrpSpPr>
          <p:grpSpPr>
            <a:xfrm>
              <a:off x="239843" y="3512167"/>
              <a:ext cx="8827957" cy="1012405"/>
              <a:chOff x="239843" y="3512167"/>
              <a:chExt cx="8827957" cy="1012405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2A8E3FBA-791D-A743-4349-BA620EB534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39843" y="4008901"/>
                <a:ext cx="8827957" cy="6842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E49F6E0D-5784-54FF-16AA-4DE042BF93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326711" flipH="1" flipV="1">
                <a:off x="403496" y="3512167"/>
                <a:ext cx="1044575" cy="1012405"/>
              </a:xfrm>
              <a:prstGeom prst="rect">
                <a:avLst/>
              </a:prstGeom>
              <a:effectLst>
                <a:softEdge rad="203200"/>
              </a:effectLst>
              <a:scene3d>
                <a:camera prst="orthographicFront">
                  <a:rot lat="0" lon="0" rev="0"/>
                </a:camera>
                <a:lightRig rig="threePt" dir="t"/>
              </a:scene3d>
            </p:spPr>
          </p:pic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E3B9E264-17E3-B913-6093-A21F6CF0A3D1}"/>
              </a:ext>
            </a:extLst>
          </p:cNvPr>
          <p:cNvSpPr txBox="1"/>
          <p:nvPr/>
        </p:nvSpPr>
        <p:spPr>
          <a:xfrm>
            <a:off x="4702175" y="1728540"/>
            <a:ext cx="42894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line of symmetry of the selected body is considered as </a:t>
            </a:r>
            <a:r>
              <a:rPr lang="en-US" sz="2400" b="0" i="1" u="none" strike="noStrike" baseline="0" dirty="0">
                <a:latin typeface="Times-Italic"/>
              </a:rPr>
              <a:t>y </a:t>
            </a:r>
            <a:r>
              <a:rPr lang="en-US" sz="2400" b="0" i="0" u="none" strike="noStrike" baseline="0" dirty="0">
                <a:latin typeface="Times-Roman"/>
              </a:rPr>
              <a:t>axis. </a:t>
            </a:r>
            <a:endParaRPr lang="en-IN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419600" y="162828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>
            <a:off x="4174878" y="172854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91E866-A409-3A2B-858B-6F8042068E3A}"/>
              </a:ext>
            </a:extLst>
          </p:cNvPr>
          <p:cNvGrpSpPr/>
          <p:nvPr/>
        </p:nvGrpSpPr>
        <p:grpSpPr>
          <a:xfrm>
            <a:off x="4572000" y="2033340"/>
            <a:ext cx="2819400" cy="5129460"/>
            <a:chOff x="4572000" y="2033340"/>
            <a:chExt cx="2819400" cy="5129460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BB6D764-25FF-8C1A-155E-62410E5B75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72000" y="2033340"/>
              <a:ext cx="38100" cy="512946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C0BFA2D-B266-148B-3239-AE90EA63DC14}"/>
                </a:ext>
              </a:extLst>
            </p:cNvPr>
            <p:cNvSpPr txBox="1"/>
            <p:nvPr/>
          </p:nvSpPr>
          <p:spPr>
            <a:xfrm>
              <a:off x="7070478" y="4395540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</p:grpSp>
      <p:sp>
        <p:nvSpPr>
          <p:cNvPr id="67" name="Oval 66">
            <a:extLst>
              <a:ext uri="{FF2B5EF4-FFF2-40B4-BE49-F238E27FC236}">
                <a16:creationId xmlns:a16="http://schemas.microsoft.com/office/drawing/2014/main" id="{1E6F20F9-5093-80BD-C52A-DD4DA7C8A04B}"/>
              </a:ext>
            </a:extLst>
          </p:cNvPr>
          <p:cNvSpPr/>
          <p:nvPr/>
        </p:nvSpPr>
        <p:spPr bwMode="auto">
          <a:xfrm>
            <a:off x="4419600" y="5127841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D5662C1-E6A5-1135-BCF5-06901ED77B37}"/>
              </a:ext>
            </a:extLst>
          </p:cNvPr>
          <p:cNvSpPr txBox="1"/>
          <p:nvPr/>
        </p:nvSpPr>
        <p:spPr>
          <a:xfrm>
            <a:off x="3902254" y="492894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D4DCA1-B218-9F75-E1FA-B4153BDBCAEB}"/>
                  </a:ext>
                </a:extLst>
              </p14:cNvPr>
              <p14:cNvContentPartPr/>
              <p14:nvPr/>
            </p14:nvContentPartPr>
            <p14:xfrm>
              <a:off x="1941120" y="4500000"/>
              <a:ext cx="4930920" cy="479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D4DCA1-B218-9F75-E1FA-B4153BDBCA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1760" y="4490640"/>
                <a:ext cx="4949640" cy="49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801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4" grpId="0"/>
      <p:bldP spid="67" grpId="0" animBg="1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917897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18" y="152400"/>
            <a:ext cx="6482882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641725" y="1590247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140378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13E53DF-C985-E5C4-EB97-CC5C5072254B}"/>
              </a:ext>
            </a:extLst>
          </p:cNvPr>
          <p:cNvGrpSpPr/>
          <p:nvPr/>
        </p:nvGrpSpPr>
        <p:grpSpPr>
          <a:xfrm>
            <a:off x="4572000" y="1524000"/>
            <a:ext cx="2209800" cy="5129460"/>
            <a:chOff x="4572000" y="1524000"/>
            <a:chExt cx="2209800" cy="512946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BB6D764-25FF-8C1A-155E-62410E5B754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72000" y="1524000"/>
              <a:ext cx="38100" cy="512946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15000000"/>
              </a:camera>
              <a:lightRig rig="threePt" dir="t"/>
            </a:scene3d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0BFA2D-B266-148B-3239-AE90EA63DC14}"/>
                </a:ext>
              </a:extLst>
            </p:cNvPr>
            <p:cNvSpPr txBox="1"/>
            <p:nvPr/>
          </p:nvSpPr>
          <p:spPr>
            <a:xfrm>
              <a:off x="6460878" y="4648200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231567" y="3957403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410200" y="39579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B0A1F1-F909-5FDE-C0D8-83A485F94943}"/>
              </a:ext>
            </a:extLst>
          </p:cNvPr>
          <p:cNvSpPr txBox="1"/>
          <p:nvPr/>
        </p:nvSpPr>
        <p:spPr>
          <a:xfrm>
            <a:off x="475523" y="1246138"/>
            <a:ext cx="7086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Tilt the body </a:t>
            </a:r>
            <a:r>
              <a:rPr lang="en-US" dirty="0">
                <a:latin typeface="Times-Roman"/>
              </a:rPr>
              <a:t> through a </a:t>
            </a:r>
            <a:r>
              <a:rPr lang="en-US" sz="2400" b="0" i="0" u="none" strike="noStrike" baseline="0" dirty="0">
                <a:latin typeface="Times-Roman"/>
              </a:rPr>
              <a:t>small angle </a:t>
            </a:r>
            <a:r>
              <a:rPr lang="en-US" sz="2400" b="0" i="1" u="none" strike="noStrike" baseline="0" dirty="0">
                <a:latin typeface="MathPiOneItalic"/>
              </a:rPr>
              <a:t> </a:t>
            </a:r>
            <a:r>
              <a:rPr lang="en-US" sz="2400" b="0" u="none" strike="noStrike" baseline="0" dirty="0">
                <a:latin typeface="MathPiOneItalic"/>
                <a:sym typeface="Symbol" panose="05050102010706020507" pitchFamily="18" charset="2"/>
              </a:rPr>
              <a:t>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BD790D5-4101-2FBA-5925-C934261061E5}"/>
              </a:ext>
            </a:extLst>
          </p:cNvPr>
          <p:cNvSpPr txBox="1"/>
          <p:nvPr/>
        </p:nvSpPr>
        <p:spPr>
          <a:xfrm>
            <a:off x="5600700" y="1443793"/>
            <a:ext cx="35695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0070C0"/>
                </a:solidFill>
                <a:latin typeface="Times-Roman"/>
              </a:rPr>
              <a:t>Identify the submerged  additional small wedge as </a:t>
            </a:r>
            <a:r>
              <a:rPr lang="en-US" sz="2400" b="0" i="1" u="none" strike="noStrike" baseline="0" dirty="0">
                <a:solidFill>
                  <a:srgbClr val="0070C0"/>
                </a:solidFill>
                <a:latin typeface="Times-Italic"/>
              </a:rPr>
              <a:t>ObdO. 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686297-C083-8D06-1448-ECA6560724BE}"/>
              </a:ext>
            </a:extLst>
          </p:cNvPr>
          <p:cNvSpPr txBox="1"/>
          <p:nvPr/>
        </p:nvSpPr>
        <p:spPr>
          <a:xfrm>
            <a:off x="762000" y="5798403"/>
            <a:ext cx="5410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FF0066"/>
                </a:solidFill>
                <a:latin typeface="Times-Roman"/>
              </a:rPr>
              <a:t>This tilt uncovers an equal wedge </a:t>
            </a:r>
            <a:r>
              <a:rPr lang="en-US" sz="2400" b="0" i="1" u="none" strike="noStrike" baseline="0" dirty="0" err="1">
                <a:solidFill>
                  <a:srgbClr val="FF0066"/>
                </a:solidFill>
                <a:latin typeface="Times-Italic"/>
              </a:rPr>
              <a:t>Oa</a:t>
            </a:r>
            <a:r>
              <a:rPr lang="en-US" i="1" dirty="0" err="1">
                <a:solidFill>
                  <a:srgbClr val="FF0066"/>
                </a:solidFill>
                <a:latin typeface="Times-Italic"/>
              </a:rPr>
              <a:t>cO</a:t>
            </a:r>
            <a:r>
              <a:rPr lang="en-US" sz="2400" b="0" i="0" u="none" strike="noStrike" baseline="0" dirty="0">
                <a:solidFill>
                  <a:srgbClr val="FF0066"/>
                </a:solidFill>
                <a:latin typeface="Times-Roman"/>
              </a:rPr>
              <a:t>, as shown in the figure above. 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74946" y="4618501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657600" y="44196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5CC329-1B84-61F9-1949-CA8F24B23D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3AD8BDD3-84FD-12BD-3C27-77E5C013C6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7932773F-455F-FA31-1A17-F344A3CCC9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BA7AB06-245C-BF78-2D17-8B40BD22DB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DB7B761D-C11F-A854-7795-577B61D79F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BC41AE21-7B89-1325-D4CF-10DA3C1E9E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6" name="Rectangle 10">
                      <a:extLst>
                        <a:ext uri="{FF2B5EF4-FFF2-40B4-BE49-F238E27FC236}">
                          <a16:creationId xmlns:a16="http://schemas.microsoft.com/office/drawing/2014/main" id="{5217D116-DF3F-4249-6F7B-63BDD01DF6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11">
                      <a:extLst>
                        <a:ext uri="{FF2B5EF4-FFF2-40B4-BE49-F238E27FC236}">
                          <a16:creationId xmlns:a16="http://schemas.microsoft.com/office/drawing/2014/main" id="{1CE3FBA9-0968-F579-74CB-AD30B93547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E181E4F1-6F05-4AB9-0402-19DF2E323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4" name="Rectangle 13">
                      <a:extLst>
                        <a:ext uri="{FF2B5EF4-FFF2-40B4-BE49-F238E27FC236}">
                          <a16:creationId xmlns:a16="http://schemas.microsoft.com/office/drawing/2014/main" id="{02916052-6FF7-4A9D-41D4-4836957B0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14">
                      <a:extLst>
                        <a:ext uri="{FF2B5EF4-FFF2-40B4-BE49-F238E27FC236}">
                          <a16:creationId xmlns:a16="http://schemas.microsoft.com/office/drawing/2014/main" id="{8D515EBA-2F5F-6C67-0F66-CDE3762944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BC5D3738-99B3-7127-4D19-05802C91E8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05C8CFB2-EF05-F7C9-C9CE-BCC603D0F1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4D6DF676-D680-A671-A36A-88993E80C2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18">
                    <a:extLst>
                      <a:ext uri="{FF2B5EF4-FFF2-40B4-BE49-F238E27FC236}">
                        <a16:creationId xmlns:a16="http://schemas.microsoft.com/office/drawing/2014/main" id="{757A005D-98E4-B440-C6EA-6278333A12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9" name="Rectangle 19">
                      <a:extLst>
                        <a:ext uri="{FF2B5EF4-FFF2-40B4-BE49-F238E27FC236}">
                          <a16:creationId xmlns:a16="http://schemas.microsoft.com/office/drawing/2014/main" id="{C7DBE223-0B8F-461D-8138-2AF00AF3C2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20">
                      <a:extLst>
                        <a:ext uri="{FF2B5EF4-FFF2-40B4-BE49-F238E27FC236}">
                          <a16:creationId xmlns:a16="http://schemas.microsoft.com/office/drawing/2014/main" id="{46DF1127-2E81-E01E-5897-83F5C2ED59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164644A5-41A5-9E77-3F55-16B012E19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E52DE6-9C2C-AAB4-C9C2-5FE0F747D6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3483395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09E38D-0657-A603-25A7-BF32AFD1D32C}"/>
                  </a:ext>
                </a:extLst>
              </p14:cNvPr>
              <p14:cNvContentPartPr/>
              <p14:nvPr/>
            </p14:nvContentPartPr>
            <p14:xfrm>
              <a:off x="2428560" y="3025800"/>
              <a:ext cx="4697640" cy="3830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09E38D-0657-A603-25A7-BF32AFD1D32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19200" y="3016440"/>
                <a:ext cx="4716360" cy="384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10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0" grpId="0"/>
      <p:bldP spid="29" grpId="0" animBg="1"/>
      <p:bldP spid="30" grpId="0"/>
      <p:bldP spid="33" grpId="0"/>
      <p:bldP spid="37" grpId="0"/>
      <p:bldP spid="44" grpId="0"/>
      <p:bldP spid="47" grpId="0" animBg="1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9252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34363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543" y="76200"/>
            <a:ext cx="6300506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5451" y="11430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152400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14111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6614604" y="4200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334000" y="39524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563926" y="39624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46797" y="46140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581400" y="44151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5105400" y="46991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5464045" y="45720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EBFE8C-788A-0064-3452-39DE1A07E21A}"/>
              </a:ext>
            </a:extLst>
          </p:cNvPr>
          <p:cNvSpPr txBox="1"/>
          <p:nvPr/>
        </p:nvSpPr>
        <p:spPr>
          <a:xfrm>
            <a:off x="716502" y="5874603"/>
            <a:ext cx="84274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3366FF"/>
                </a:solidFill>
                <a:latin typeface="Times-Roman"/>
              </a:rPr>
              <a:t>The new position 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</a:rPr>
              <a:t>B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  <a:sym typeface="Symbol" panose="05050102010706020507" pitchFamily="18" charset="2"/>
              </a:rPr>
              <a:t></a:t>
            </a:r>
            <a:r>
              <a:rPr lang="en-US" sz="2400" b="0" i="0" u="none" strike="noStrike" baseline="0" dirty="0">
                <a:solidFill>
                  <a:srgbClr val="3366FF"/>
                </a:solidFill>
                <a:latin typeface="MathematicalPi-One"/>
              </a:rPr>
              <a:t> </a:t>
            </a:r>
            <a:r>
              <a:rPr lang="en-US" sz="2400" b="0" i="0" u="none" strike="noStrike" baseline="0" dirty="0">
                <a:solidFill>
                  <a:srgbClr val="3366FF"/>
                </a:solidFill>
                <a:latin typeface="Times-Roman"/>
              </a:rPr>
              <a:t>of the center of buoyancy is nothing but the</a:t>
            </a:r>
          </a:p>
          <a:p>
            <a:pPr algn="ctr"/>
            <a:r>
              <a:rPr lang="en-US" sz="2400" b="0" i="0" u="none" strike="noStrike" baseline="0" dirty="0">
                <a:solidFill>
                  <a:srgbClr val="3366FF"/>
                </a:solidFill>
                <a:latin typeface="Times-Roman"/>
              </a:rPr>
              <a:t>centroid of the submerged portion </a:t>
            </a:r>
            <a:r>
              <a:rPr lang="en-US" sz="2400" b="0" i="1" u="none" strike="noStrike" baseline="0" dirty="0" err="1">
                <a:solidFill>
                  <a:srgbClr val="3366FF"/>
                </a:solidFill>
                <a:latin typeface="Times-Italic"/>
              </a:rPr>
              <a:t>aOda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</a:rPr>
              <a:t> </a:t>
            </a:r>
            <a:r>
              <a:rPr lang="en-US" sz="2400" b="0" i="0" u="none" strike="noStrike" baseline="0" dirty="0">
                <a:solidFill>
                  <a:srgbClr val="3366FF"/>
                </a:solidFill>
                <a:latin typeface="Times-Roman"/>
              </a:rPr>
              <a:t>of the body!</a:t>
            </a:r>
            <a:endParaRPr lang="en-IN" dirty="0">
              <a:solidFill>
                <a:srgbClr val="3366FF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54FFF1-86C2-583B-883A-A26E13CB73A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B8209743-E53E-B69F-0D1B-3B8255F44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6E2302A4-F5A6-F53F-9689-9AD89D16F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95B03C5E-B0E5-13C1-569B-E583382620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8D8AE5B-F05C-E969-93A1-CF8C3C967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>
                    <a:extLst>
                      <a:ext uri="{FF2B5EF4-FFF2-40B4-BE49-F238E27FC236}">
                        <a16:creationId xmlns:a16="http://schemas.microsoft.com/office/drawing/2014/main" id="{C81939A4-E794-5526-B49A-1A238175A9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>
                    <a:extLst>
                      <a:ext uri="{FF2B5EF4-FFF2-40B4-BE49-F238E27FC236}">
                        <a16:creationId xmlns:a16="http://schemas.microsoft.com/office/drawing/2014/main" id="{248AB890-1F72-02DF-F84F-FDA7F02E5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52A5FA-8D74-1DB6-A99B-CD0555157B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>
                    <a:extLst>
                      <a:ext uri="{FF2B5EF4-FFF2-40B4-BE49-F238E27FC236}">
                        <a16:creationId xmlns:a16="http://schemas.microsoft.com/office/drawing/2014/main" id="{FFE4D732-D137-2463-5937-4C9EE7824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>
                    <a:extLst>
                      <a:ext uri="{FF2B5EF4-FFF2-40B4-BE49-F238E27FC236}">
                        <a16:creationId xmlns:a16="http://schemas.microsoft.com/office/drawing/2014/main" id="{251FDFBC-6C4D-59B5-2321-59963B805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DB6A268D-1E85-9BF2-3D58-14E760AE72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CE6B4BE2-A3B5-8D66-BC42-A84DA381F1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F458A29B-AA9A-95C3-CB19-C5194275EC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57023075-DF07-F35A-8F8C-535CF7F087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C802046C-E9C6-F6F3-EAC6-53FCBDDAB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>
                    <a:extLst>
                      <a:ext uri="{FF2B5EF4-FFF2-40B4-BE49-F238E27FC236}">
                        <a16:creationId xmlns:a16="http://schemas.microsoft.com/office/drawing/2014/main" id="{985DF118-DB93-14B6-FBA0-36B3CD9D92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A7221E5-086C-0E61-FCAA-58272CCC65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B1E50EB-00D6-4D22-0AA9-E288F3EB3267}"/>
              </a:ext>
            </a:extLst>
          </p:cNvPr>
          <p:cNvSpPr txBox="1"/>
          <p:nvPr/>
        </p:nvSpPr>
        <p:spPr>
          <a:xfrm>
            <a:off x="2209800" y="4114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174B7-B9B6-4068-7D90-AAC8237A13A8}"/>
              </a:ext>
            </a:extLst>
          </p:cNvPr>
          <p:cNvSpPr txBox="1"/>
          <p:nvPr/>
        </p:nvSpPr>
        <p:spPr>
          <a:xfrm>
            <a:off x="6858000" y="40386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22DC40-FB7C-311E-42AA-1F19B6396481}"/>
              </a:ext>
            </a:extLst>
          </p:cNvPr>
          <p:cNvSpPr txBox="1"/>
          <p:nvPr/>
        </p:nvSpPr>
        <p:spPr>
          <a:xfrm>
            <a:off x="6324600" y="48723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B400CD-4C9A-5715-BD9E-C4A2D4183FD6}"/>
              </a:ext>
            </a:extLst>
          </p:cNvPr>
          <p:cNvSpPr txBox="1"/>
          <p:nvPr/>
        </p:nvSpPr>
        <p:spPr>
          <a:xfrm>
            <a:off x="2379077" y="286768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97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689297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3200400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671" y="107234"/>
            <a:ext cx="6586215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5451" y="907029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106680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117518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6614604" y="3964982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334000" y="3716435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563926" y="3726429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5105400" y="1944130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4495800" y="1435964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46797" y="4378065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581400" y="417916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5121275" y="1295400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5105400" y="4463195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5464045" y="4336029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EBFE8C-788A-0064-3452-39DE1A07E21A}"/>
              </a:ext>
            </a:extLst>
          </p:cNvPr>
          <p:cNvSpPr txBox="1"/>
          <p:nvPr/>
        </p:nvSpPr>
        <p:spPr>
          <a:xfrm>
            <a:off x="716502" y="5722203"/>
            <a:ext cx="84274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3366FF"/>
                </a:solidFill>
              </a:rPr>
              <a:t>Draw a vertical line passing through </a:t>
            </a:r>
            <a:r>
              <a:rPr lang="en-US" i="1" dirty="0">
                <a:solidFill>
                  <a:srgbClr val="3366FF"/>
                </a:solidFill>
              </a:rPr>
              <a:t>B’</a:t>
            </a:r>
            <a:r>
              <a:rPr lang="en-US" dirty="0">
                <a:solidFill>
                  <a:srgbClr val="3366FF"/>
                </a:solidFill>
              </a:rPr>
              <a:t> and locate Metacenter, </a:t>
            </a:r>
            <a:r>
              <a:rPr lang="en-US" i="1" dirty="0">
                <a:solidFill>
                  <a:srgbClr val="3366FF"/>
                </a:solidFill>
              </a:rPr>
              <a:t>M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4012116" y="3650229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2209800" y="365022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6858000" y="357402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6324600" y="4407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FF397E-11DA-74C7-1DC3-7E856B0A8A38}"/>
              </a:ext>
            </a:extLst>
          </p:cNvPr>
          <p:cNvSpPr txBox="1"/>
          <p:nvPr/>
        </p:nvSpPr>
        <p:spPr>
          <a:xfrm>
            <a:off x="2379077" y="2403111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342612-5A6D-C977-A495-F9DE656033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0E03BEF8-5998-0EF6-0595-4D16F8B5A8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7D7EDEDC-6DFF-EA31-CD04-F8749B5D6E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0D86ED8-4FC5-640A-434B-DE9C97731E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85283F4-FBE8-C23C-AAD5-6769EFE926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26457E9-23BB-8D4D-1FA0-B25BBCC27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EBEA9AB-9445-86EF-6A09-52321E34A8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27CC9B9-5EC5-3DA5-340E-82BC7A493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5FD3F60-7E71-ACF2-D2EA-5E8768B88C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82F1DFF-F1DE-0B68-FC56-DC424A7A2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162F6ED-7A81-6AEA-46CE-7221D1476B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4FB4FF0-80E1-776D-79AF-0721C4995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BC50D60C-A128-F43D-CE42-65B067903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8988623-9259-74CF-BA35-444F960C5D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0703A6E-7504-F7E5-E899-6970CC3D9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8C4FA38-1C5E-1D56-A784-E41349266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6B151C-5E6B-B762-46CB-260CD20FBF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9711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4007486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583" y="-762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  <a:latin typeface="Times-Bold"/>
              </a:rPr>
              <a:t>Moment of Waterline Area</a:t>
            </a:r>
            <a:endParaRPr lang="en-IN" sz="28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5514297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286500" y="104274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6818156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8518278" y="41865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7052846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7282772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6824246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6214646" y="12147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5865643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5300246" y="3957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0121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6824246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7182891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/>
              <p:nvPr/>
            </p:nvSpPr>
            <p:spPr>
              <a:xfrm>
                <a:off x="716502" y="5422685"/>
                <a:ext cx="8427498" cy="1282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𝑂𝑑𝑎𝑐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𝑏𝑑𝑂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𝑂𝑑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502" y="5422685"/>
                <a:ext cx="8427498" cy="12829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5730962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3928646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8576846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8043446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BC26BD-8157-826C-734A-5835A61EB96D}"/>
              </a:ext>
            </a:extLst>
          </p:cNvPr>
          <p:cNvSpPr txBox="1"/>
          <p:nvPr/>
        </p:nvSpPr>
        <p:spPr>
          <a:xfrm>
            <a:off x="4081046" y="23577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FFECCE-CD4F-3024-8E0A-90D20B105546}"/>
              </a:ext>
            </a:extLst>
          </p:cNvPr>
          <p:cNvSpPr txBox="1"/>
          <p:nvPr/>
        </p:nvSpPr>
        <p:spPr>
          <a:xfrm>
            <a:off x="381755" y="3616111"/>
            <a:ext cx="350085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Assume that the density of the object considered here is uniform to derive a mass-moment equation.</a:t>
            </a:r>
            <a:endParaRPr lang="en-IN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3A0D108-969D-2028-8D36-A8E08BD12B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7" name="Picture 22" descr="Logo usage Guidelines">
              <a:extLst>
                <a:ext uri="{FF2B5EF4-FFF2-40B4-BE49-F238E27FC236}">
                  <a16:creationId xmlns:a16="http://schemas.microsoft.com/office/drawing/2014/main" id="{26B90854-75F5-1563-A83C-8D58BA54D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Group 38">
              <a:extLst>
                <a:ext uri="{FF2B5EF4-FFF2-40B4-BE49-F238E27FC236}">
                  <a16:creationId xmlns:a16="http://schemas.microsoft.com/office/drawing/2014/main" id="{1D7CF640-80E4-73F1-3FCD-F4DD90EAC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625F649-4D27-8E88-23BD-171A302CE8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8FFF7A-A99E-4937-84DD-2E9F0660CF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2" name="Rectangle 10">
                    <a:extLst>
                      <a:ext uri="{FF2B5EF4-FFF2-40B4-BE49-F238E27FC236}">
                        <a16:creationId xmlns:a16="http://schemas.microsoft.com/office/drawing/2014/main" id="{B5400BA5-0664-6930-2FCE-52799B5AE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1">
                    <a:extLst>
                      <a:ext uri="{FF2B5EF4-FFF2-40B4-BE49-F238E27FC236}">
                        <a16:creationId xmlns:a16="http://schemas.microsoft.com/office/drawing/2014/main" id="{14DF5AED-5B97-B5F7-26D4-19502EBA7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C1FD484A-41F9-33EE-398F-7115FB2E53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0" name="Rectangle 13">
                    <a:extLst>
                      <a:ext uri="{FF2B5EF4-FFF2-40B4-BE49-F238E27FC236}">
                        <a16:creationId xmlns:a16="http://schemas.microsoft.com/office/drawing/2014/main" id="{F43C86D6-18D7-D5FD-BCD4-40AEE83A33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14">
                    <a:extLst>
                      <a:ext uri="{FF2B5EF4-FFF2-40B4-BE49-F238E27FC236}">
                        <a16:creationId xmlns:a16="http://schemas.microsoft.com/office/drawing/2014/main" id="{4F403903-17A0-3ED0-9AA8-0CC612C70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C4FCA08-0BF1-070A-8BAD-C2FD71FF82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8" name="Rectangle 57">
                    <a:extLst>
                      <a:ext uri="{FF2B5EF4-FFF2-40B4-BE49-F238E27FC236}">
                        <a16:creationId xmlns:a16="http://schemas.microsoft.com/office/drawing/2014/main" id="{903B3141-1C21-056D-C9D9-23E54EBAD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58">
                    <a:extLst>
                      <a:ext uri="{FF2B5EF4-FFF2-40B4-BE49-F238E27FC236}">
                        <a16:creationId xmlns:a16="http://schemas.microsoft.com/office/drawing/2014/main" id="{B3CF8EC5-3466-4258-D0B6-2915576376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5" name="Group 18">
                  <a:extLst>
                    <a:ext uri="{FF2B5EF4-FFF2-40B4-BE49-F238E27FC236}">
                      <a16:creationId xmlns:a16="http://schemas.microsoft.com/office/drawing/2014/main" id="{2D62A10B-3456-6598-576E-D21E524070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6" name="Rectangle 19">
                    <a:extLst>
                      <a:ext uri="{FF2B5EF4-FFF2-40B4-BE49-F238E27FC236}">
                        <a16:creationId xmlns:a16="http://schemas.microsoft.com/office/drawing/2014/main" id="{B7F907A5-CBA6-180D-7076-DDB204D32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7" name="Rectangle 20">
                    <a:extLst>
                      <a:ext uri="{FF2B5EF4-FFF2-40B4-BE49-F238E27FC236}">
                        <a16:creationId xmlns:a16="http://schemas.microsoft.com/office/drawing/2014/main" id="{BCB1928B-CB2C-FC4D-865A-6D9686628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4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CCE1DC-8344-6ADE-C6A9-A2B1EFBDB1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553F795-CCF8-24EE-878B-404A74FFEC87}"/>
                  </a:ext>
                </a:extLst>
              </p14:cNvPr>
              <p14:cNvContentPartPr/>
              <p14:nvPr/>
            </p14:nvContentPartPr>
            <p14:xfrm>
              <a:off x="1746720" y="5204520"/>
              <a:ext cx="5240160" cy="143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553F795-CCF8-24EE-878B-404A74FFEC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37360" y="5195160"/>
                <a:ext cx="5258880" cy="145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969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4007486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02" y="7795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Moment of Waterline</a:t>
            </a:r>
            <a:r>
              <a:rPr lang="en-IN" sz="2800" i="0" u="none" strike="noStrike" baseline="0" dirty="0">
                <a:latin typeface="Times-Bold"/>
              </a:rPr>
              <a:t> Area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5514297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286500" y="104274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6818156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8518278" y="41865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7052846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7282772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6824246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6214646" y="12147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5865643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5300246" y="3957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0121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6824246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7182891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5730962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3928646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8576846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8043446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7D55C6-7E9B-66A2-ABFB-D7E7A2068A67}"/>
              </a:ext>
            </a:extLst>
          </p:cNvPr>
          <p:cNvSpPr txBox="1"/>
          <p:nvPr/>
        </p:nvSpPr>
        <p:spPr>
          <a:xfrm>
            <a:off x="5571292" y="47961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BC26BD-8157-826C-734A-5835A61EB96D}"/>
              </a:ext>
            </a:extLst>
          </p:cNvPr>
          <p:cNvSpPr txBox="1"/>
          <p:nvPr/>
        </p:nvSpPr>
        <p:spPr>
          <a:xfrm>
            <a:off x="4081046" y="23577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/>
              <p:nvPr/>
            </p:nvSpPr>
            <p:spPr>
              <a:xfrm>
                <a:off x="1600200" y="3898685"/>
                <a:ext cx="7292433" cy="12829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𝑂𝑑𝑎𝑐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𝑏𝑑𝑂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898685"/>
                <a:ext cx="7292433" cy="12829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381E7DD9-E82A-5410-E40B-C0F8E1FD1071}"/>
              </a:ext>
            </a:extLst>
          </p:cNvPr>
          <p:cNvGrpSpPr/>
          <p:nvPr/>
        </p:nvGrpSpPr>
        <p:grpSpPr>
          <a:xfrm>
            <a:off x="322422" y="5205866"/>
            <a:ext cx="7678578" cy="1271134"/>
            <a:chOff x="322422" y="5205866"/>
            <a:chExt cx="7678578" cy="12711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2C62197-0016-49EA-194E-1C44AF13815D}"/>
                </a:ext>
              </a:extLst>
            </p:cNvPr>
            <p:cNvSpPr txBox="1"/>
            <p:nvPr/>
          </p:nvSpPr>
          <p:spPr>
            <a:xfrm>
              <a:off x="381000" y="5646003"/>
              <a:ext cx="76200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0" i="0" u="none" strike="noStrike" baseline="0" dirty="0">
                  <a:solidFill>
                    <a:srgbClr val="FF0000"/>
                  </a:solidFill>
                  <a:latin typeface="Times-Roman"/>
                </a:rPr>
                <a:t>The first integral vanishes because of the symmetry of the original</a:t>
              </a:r>
              <a:r>
                <a:rPr lang="en-IN" sz="2400" b="0" i="0" u="none" strike="noStrike" baseline="0" dirty="0">
                  <a:solidFill>
                    <a:srgbClr val="FF0000"/>
                  </a:solidFill>
                  <a:latin typeface="Times-Roman"/>
                </a:rPr>
                <a:t>submerged portion.</a:t>
              </a:r>
              <a:endParaRPr lang="en-IN" dirty="0">
                <a:solidFill>
                  <a:srgbClr val="FF0000"/>
                </a:solidFill>
              </a:endParaRPr>
            </a:p>
          </p:txBody>
        </p:sp>
        <p:sp>
          <p:nvSpPr>
            <p:cNvPr id="42" name="Callout: Up Arrow 41">
              <a:extLst>
                <a:ext uri="{FF2B5EF4-FFF2-40B4-BE49-F238E27FC236}">
                  <a16:creationId xmlns:a16="http://schemas.microsoft.com/office/drawing/2014/main" id="{A69137B7-CDC1-4AC0-B793-20FC83DE3CFF}"/>
                </a:ext>
              </a:extLst>
            </p:cNvPr>
            <p:cNvSpPr/>
            <p:nvPr/>
          </p:nvSpPr>
          <p:spPr bwMode="auto">
            <a:xfrm>
              <a:off x="322422" y="5205866"/>
              <a:ext cx="7575550" cy="1229034"/>
            </a:xfrm>
            <a:prstGeom prst="upArrow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5DEFF59-D428-8D98-B2E9-D7AB3F79BD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C145621-A4E6-22C1-2574-C8838C234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B702212-21D7-E7C8-82D1-0E02D1A82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857F684-0A37-E89D-F20A-B6BD55E4D6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3C6EC52-AF9A-23D5-D7C4-34333D304D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87877C3-E64A-E405-84F7-9E0CFA40EE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7B6942-999E-EC07-E06B-15CBE38EE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2B3C6EF-4D9E-EADB-833A-C2FA1A60E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06B6F88-F225-FE8C-8626-8AE7FC0F73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A1A90F9-0BFB-3AF3-08F8-273CFF474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5422A4D-99C9-1478-80BE-4763A15B97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2B577F5-B9F5-9BF1-A9A3-DF6B365605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C28C2FB-2D13-AB20-B55F-1588CCFADA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01FF152-92F5-95CC-83C0-F563CEF198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1AC7070-FEB9-7B41-25CE-A0BF369FC8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F5B72BA-CDFB-6075-C5A8-C7DBEE7E33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08CB518-6834-AD76-20DB-9D4D64012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2757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4007486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701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Moment of Waterline</a:t>
            </a:r>
            <a:r>
              <a:rPr lang="en-IN" sz="2800" i="0" u="none" strike="noStrike" baseline="0" dirty="0">
                <a:latin typeface="Times-Bold"/>
              </a:rPr>
              <a:t> Area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5514297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286500" y="104274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6818156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8518278" y="41865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7052846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7282772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6824246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6214646" y="12147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5865643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5300246" y="3957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0121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6824246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7182891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5730962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3928646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8576846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8043446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BC26BD-8157-826C-734A-5835A61EB96D}"/>
              </a:ext>
            </a:extLst>
          </p:cNvPr>
          <p:cNvSpPr txBox="1"/>
          <p:nvPr/>
        </p:nvSpPr>
        <p:spPr>
          <a:xfrm>
            <a:off x="4081046" y="23577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/>
              <p:nvPr/>
            </p:nvSpPr>
            <p:spPr>
              <a:xfrm>
                <a:off x="1143000" y="5498885"/>
                <a:ext cx="7292433" cy="12829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𝑏𝑑𝑂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5EBFE8C-788A-0064-3452-39DE1A07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498885"/>
                <a:ext cx="7292433" cy="12829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8BBF030-DCF2-FBBE-446D-9B5B4F0CF8E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E5BD8682-7FB9-4011-B7BF-8CF9C6A19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5677169-E691-B2F1-1779-B522704A8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F6C9DE7-A6A2-EBCD-B674-909752FD94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E23D0B0-2B38-D0BC-776E-3DE314DF5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D73F1AA-33C6-2AAB-21FD-F4C03F4A9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C6B19C4-19A0-1C6A-4642-528419C8E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653270A-6F7D-10E1-75DE-F8BF6E76DF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144223F-F1AC-E2E6-6EE2-98EA1B6A4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86CE705-8552-8515-C19C-DAF05FA35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19D7AAA-2DE9-9A80-FD7F-57CA69AA8F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251DE31-1C6A-8A86-31B2-FA8C637142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4859DDB3-970C-ABD3-208A-553836D89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429AD94-29F7-FCED-1BE1-D39B7F8F1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31C4738-BB66-8493-2B8A-8EFB88ABAE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27C30FE-CCF6-D489-2B1C-2C24811555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3DE947-73E9-4576-AA85-7DD0A29FF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7448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138" y="135318"/>
            <a:ext cx="5854946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5451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106680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6614604" y="37437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334000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563926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5105400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4495800" y="12147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46797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581400" y="3957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5121275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5105400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5464045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4012116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2209800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6858000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6324600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9EBB72-1AE5-1158-B2D2-2B2787A2630C}"/>
                  </a:ext>
                </a:extLst>
              </p:cNvPr>
              <p:cNvSpPr txBox="1"/>
              <p:nvPr/>
            </p:nvSpPr>
            <p:spPr>
              <a:xfrm>
                <a:off x="228600" y="1143000"/>
                <a:ext cx="4436138" cy="12829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𝑏𝑑𝑂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𝑥𝑑𝑣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9EBB72-1AE5-1158-B2D2-2B2787A26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143000"/>
                <a:ext cx="4436138" cy="12829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92BB141-5EC0-222D-0B68-1766BF5E9B97}"/>
              </a:ext>
            </a:extLst>
          </p:cNvPr>
          <p:cNvSpPr/>
          <p:nvPr/>
        </p:nvSpPr>
        <p:spPr bwMode="auto">
          <a:xfrm rot="1045850">
            <a:off x="6179050" y="3469093"/>
            <a:ext cx="232102" cy="710630"/>
          </a:xfrm>
          <a:prstGeom prst="parallelogram">
            <a:avLst/>
          </a:prstGeom>
          <a:pattFill prst="dkDnDiag">
            <a:fgClr>
              <a:srgbClr val="FF0066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394D64C-FC68-5D27-171D-164440ED4FFD}"/>
              </a:ext>
            </a:extLst>
          </p:cNvPr>
          <p:cNvGrpSpPr/>
          <p:nvPr/>
        </p:nvGrpSpPr>
        <p:grpSpPr>
          <a:xfrm rot="1816654">
            <a:off x="5563926" y="1632718"/>
            <a:ext cx="3144029" cy="2086236"/>
            <a:chOff x="5563926" y="1214735"/>
            <a:chExt cx="3144029" cy="20862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A45688-D242-4B82-D346-85E496E0F29E}"/>
                </a:ext>
              </a:extLst>
            </p:cNvPr>
            <p:cNvSpPr txBox="1"/>
            <p:nvPr/>
          </p:nvSpPr>
          <p:spPr>
            <a:xfrm>
              <a:off x="5589079" y="1394387"/>
              <a:ext cx="300407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2400" b="0" i="0" u="none" strike="noStrike" baseline="0" dirty="0">
                  <a:latin typeface="Times-Roman"/>
                </a:rPr>
                <a:t>Variable-width</a:t>
              </a:r>
            </a:p>
            <a:p>
              <a:pPr algn="ctr"/>
              <a:r>
                <a:rPr lang="en-IN" sz="2400" b="0" i="1" u="none" strike="noStrike" baseline="0" dirty="0">
                  <a:latin typeface="Times-Italic"/>
                </a:rPr>
                <a:t>L</a:t>
              </a:r>
              <a:r>
                <a:rPr lang="en-IN" sz="2400" b="0" i="0" u="none" strike="noStrike" baseline="0" dirty="0">
                  <a:latin typeface="Times-Roman"/>
                </a:rPr>
                <a:t>(</a:t>
              </a:r>
              <a:r>
                <a:rPr lang="en-IN" sz="2400" b="0" i="1" u="none" strike="noStrike" baseline="0" dirty="0">
                  <a:latin typeface="Times-Italic"/>
                </a:rPr>
                <a:t>x</a:t>
              </a:r>
              <a:r>
                <a:rPr lang="en-IN" sz="2400" b="0" i="0" u="none" strike="noStrike" baseline="0" dirty="0">
                  <a:latin typeface="Times-Roman"/>
                </a:rPr>
                <a:t>) into </a:t>
              </a:r>
              <a:r>
                <a:rPr lang="en-IN" dirty="0">
                  <a:latin typeface="Times-Roman"/>
                </a:rPr>
                <a:t>screen</a:t>
              </a:r>
              <a:r>
                <a:rPr lang="en-IN" sz="2400" b="0" i="0" u="none" strike="noStrike" baseline="0" dirty="0">
                  <a:latin typeface="Times-Roman"/>
                </a:rPr>
                <a:t> &amp;</a:t>
              </a:r>
            </a:p>
            <a:p>
              <a:pPr algn="ctr"/>
              <a:r>
                <a:rPr lang="en-IN" sz="2400" b="0" i="0" u="none" strike="noStrike" baseline="0" dirty="0">
                  <a:latin typeface="Times-Roman"/>
                </a:rPr>
                <a:t> </a:t>
              </a:r>
              <a:r>
                <a:rPr lang="en-IN" sz="2400" b="0" i="1" u="none" strike="noStrike" baseline="0" dirty="0" err="1">
                  <a:latin typeface="Times-Roman"/>
                </a:rPr>
                <a:t>dA</a:t>
              </a:r>
              <a:r>
                <a:rPr lang="en-IN" sz="2400" b="0" i="1" u="none" strike="noStrike" baseline="0" dirty="0">
                  <a:latin typeface="Times-Roman"/>
                </a:rPr>
                <a:t>= </a:t>
              </a:r>
              <a:r>
                <a:rPr lang="en-IN" sz="2400" b="0" i="1" u="none" strike="noStrike" baseline="0" dirty="0" err="1">
                  <a:latin typeface="Times-Roman"/>
                </a:rPr>
                <a:t>xtan</a:t>
              </a:r>
              <a:r>
                <a:rPr lang="en-IN" sz="2400" b="0" i="1" u="none" strike="noStrike" baseline="0" dirty="0" err="1">
                  <a:latin typeface="Times-Roman"/>
                  <a:sym typeface="Symbol" panose="05050102010706020507" pitchFamily="18" charset="2"/>
                </a:rPr>
                <a:t>dx</a:t>
              </a:r>
              <a:endParaRPr lang="en-IN" i="1" dirty="0"/>
            </a:p>
          </p:txBody>
        </p:sp>
        <p:sp>
          <p:nvSpPr>
            <p:cNvPr id="42" name="Callout: Down Arrow 41">
              <a:extLst>
                <a:ext uri="{FF2B5EF4-FFF2-40B4-BE49-F238E27FC236}">
                  <a16:creationId xmlns:a16="http://schemas.microsoft.com/office/drawing/2014/main" id="{1B4C730E-E6BF-CC5D-4A1B-1CD85462389C}"/>
                </a:ext>
              </a:extLst>
            </p:cNvPr>
            <p:cNvSpPr/>
            <p:nvPr/>
          </p:nvSpPr>
          <p:spPr bwMode="auto">
            <a:xfrm>
              <a:off x="5563926" y="1214735"/>
              <a:ext cx="3144029" cy="2086236"/>
            </a:xfrm>
            <a:prstGeom prst="downArrowCallou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932991-D139-A00D-21F0-612560B80457}"/>
                  </a:ext>
                </a:extLst>
              </p:cNvPr>
              <p:cNvSpPr txBox="1"/>
              <p:nvPr/>
            </p:nvSpPr>
            <p:spPr>
              <a:xfrm>
                <a:off x="304800" y="5696104"/>
                <a:ext cx="8686800" cy="12380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𝑏𝑑𝑂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𝑥𝑡𝑎𝑛</m:t>
                              </m:r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𝑂𝑑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𝑥𝐿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𝑥𝑡𝑎𝑛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A932991-D139-A00D-21F0-612560B80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696104"/>
                <a:ext cx="8686800" cy="12380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FC475BD-8CCC-EF92-0106-F7B471093814}"/>
                  </a:ext>
                </a:extLst>
              </p:cNvPr>
              <p:cNvSpPr txBox="1"/>
              <p:nvPr/>
            </p:nvSpPr>
            <p:spPr>
              <a:xfrm>
                <a:off x="381000" y="4724400"/>
                <a:ext cx="8686800" cy="12380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𝑊𝑎𝑡𝑒𝑟𝑙𝑖𝑛𝑒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𝑤𝑎𝑡𝑒𝑟𝑙𝑖𝑛𝑒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FC475BD-8CCC-EF92-0106-F7B47109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724400"/>
                <a:ext cx="8686800" cy="12380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43956A7-58BB-2FDE-06E7-50D2600305A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7D176278-E24B-7DA5-6E5E-941EDACD8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60098AB-A23A-DDC0-8503-FFE66A873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9AFA44F-81C0-BD17-2BA9-6E7209D37B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FA5D1D3-423E-42D0-F5B5-ADEE4DD0E3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C689937-AF75-4853-1ECD-A0CADE66CF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1BDB368-326A-98DE-8D58-3D762A28D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C0C231C-F46E-306B-1CEA-07ACFB6FE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4DCC28E-5823-A2BC-75DA-6E1EE0332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F9FA0FB-4023-EFBC-A54D-E994A651D9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9234F55-039D-ACE6-E0E1-5A5A5EB81E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14EB9F8-7EC8-8E0A-DE81-CC66B850D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2A45BE9-D54E-5B4A-C5D8-EE2EB70DB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0106EF3-9645-C366-E782-DDF2DB293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0411C5B-85D1-56D9-78B4-3D3036295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0E8F589-89E2-A820-5300-DC99DDAD7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330840-056E-87CF-31D2-397C1D3736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5447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 animBg="1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76200"/>
            <a:ext cx="6248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5451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106680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6614604" y="37437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334000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563926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5105400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4495800" y="12147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46797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581400" y="39579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5121275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5105400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5464045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4012116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2209800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6858000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6324600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FC475BD-8CCC-EF92-0106-F7B471093814}"/>
                  </a:ext>
                </a:extLst>
              </p:cNvPr>
              <p:cNvSpPr txBox="1"/>
              <p:nvPr/>
            </p:nvSpPr>
            <p:spPr>
              <a:xfrm>
                <a:off x="288973" y="5363188"/>
                <a:ext cx="5791200" cy="12377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𝑊𝑎𝑡𝑒𝑟𝑙𝑖𝑛𝑒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𝑤𝑎𝑡𝑒𝑟𝑙𝑖𝑛𝑒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FC475BD-8CCC-EF92-0106-F7B471093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73" y="5363188"/>
                <a:ext cx="5791200" cy="12377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3AF9D6-8B5B-FC1D-D2C9-F4B47DE5924E}"/>
                  </a:ext>
                </a:extLst>
              </p:cNvPr>
              <p:cNvSpPr txBox="1"/>
              <p:nvPr/>
            </p:nvSpPr>
            <p:spPr>
              <a:xfrm>
                <a:off x="5931117" y="5902912"/>
                <a:ext cx="294618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𝑎𝑂𝑏𝑑𝑒𝑎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3AF9D6-8B5B-FC1D-D2C9-F4B47DE59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117" y="5902912"/>
                <a:ext cx="2946183" cy="461665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603347C-D1FE-5058-F846-1182DDB2D97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E04DF805-B966-CEE6-8BF6-34835E4B70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03C3FEC6-630E-48A8-36FA-72F71E037D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25B148-BA7F-5936-B52F-65EA1AE390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7A4AFC-2DDA-D06E-DA0C-80A2671ADE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E37433B-8B7F-A6F1-95C0-65AFED2A0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A38C6FD-0AA4-B999-7A6D-4469B1A1B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096C8EF-C6CF-016A-5B29-0E480E3E87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C757B34-7B03-6CE2-40BA-43B96D123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7DE1163-F53E-4CBD-AE2F-AD0566DEAD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2DD55E8-B880-A50F-600B-FC4ACD1CDA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C5E34B0-7927-20F4-ABD9-45A046E20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4DD3BB6-2501-19AB-8BF2-D52D9767ED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EBF3C1A-3FEE-9FFA-DAC7-7F5CDB4CFC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2FB7571-27E5-BF38-B429-ACB4530815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56101D2-C2F4-1D35-38DB-3FD7A893B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AA94F9-9E3B-6279-1728-C37322518C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53478DC-2698-8420-4309-F29040C89488}"/>
              </a:ext>
            </a:extLst>
          </p:cNvPr>
          <p:cNvSpPr txBox="1"/>
          <p:nvPr/>
        </p:nvSpPr>
        <p:spPr>
          <a:xfrm>
            <a:off x="2362200" y="2433935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</a:t>
            </a:r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rapezoid 25">
            <a:extLst>
              <a:ext uri="{FF2B5EF4-FFF2-40B4-BE49-F238E27FC236}">
                <a16:creationId xmlns:a16="http://schemas.microsoft.com/office/drawing/2014/main" id="{0766C93E-D8A1-A6C3-1DB2-08CA4E0C90F7}"/>
              </a:ext>
            </a:extLst>
          </p:cNvPr>
          <p:cNvSpPr/>
          <p:nvPr/>
        </p:nvSpPr>
        <p:spPr bwMode="auto">
          <a:xfrm rot="1187586">
            <a:off x="2288640" y="2468068"/>
            <a:ext cx="4495800" cy="2568994"/>
          </a:xfrm>
          <a:prstGeom prst="trapezoid">
            <a:avLst/>
          </a:prstGeom>
          <a:blipFill>
            <a:blip r:embed="rId2">
              <a:alphaModFix amt="94000"/>
            </a:blip>
            <a:tile tx="0" ty="0" sx="100000" sy="100000" flip="none" algn="tl"/>
          </a:blip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D98A8A-91F6-02DA-65B8-3AF51A18B748}"/>
              </a:ext>
            </a:extLst>
          </p:cNvPr>
          <p:cNvGrpSpPr/>
          <p:nvPr/>
        </p:nvGrpSpPr>
        <p:grpSpPr>
          <a:xfrm>
            <a:off x="239843" y="2979171"/>
            <a:ext cx="8827957" cy="1012405"/>
            <a:chOff x="239843" y="3512167"/>
            <a:chExt cx="8827957" cy="101240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A8E3FBA-791D-A743-4349-BA620EB5344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39843" y="4008901"/>
              <a:ext cx="8827957" cy="684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49F6E0D-5784-54FF-16AA-4DE042BF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6711" flipH="1" flipV="1">
              <a:off x="403496" y="3512167"/>
              <a:ext cx="1044575" cy="1012405"/>
            </a:xfrm>
            <a:prstGeom prst="rect">
              <a:avLst/>
            </a:prstGeom>
            <a:effectLst>
              <a:softEdge rad="203200"/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480" y="152400"/>
            <a:ext cx="586212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rgbClr val="3366FF"/>
                </a:solidFill>
                <a:latin typeface="Times-Bold"/>
              </a:rPr>
              <a:t>Waterline</a:t>
            </a:r>
            <a:r>
              <a:rPr lang="en-IN" sz="2800" i="0" u="none" strike="noStrike" baseline="0" dirty="0">
                <a:latin typeface="Times-Bold"/>
              </a:rPr>
              <a:t> Area  Method of Stability Analysis</a:t>
            </a:r>
            <a:endParaRPr lang="en-IN" sz="28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FAC6BF2-EB97-F199-DE08-E92868CC53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5451" y="685800"/>
            <a:ext cx="1844675" cy="450526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BB6D764-25FF-8C1A-155E-62410E5B75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572000" y="1066800"/>
            <a:ext cx="38100" cy="512946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5000000"/>
            </a:camera>
            <a:lightRig rig="threePt" dir="t"/>
          </a:scene3d>
        </p:spPr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85F7F30-0AB4-1760-2EA7-AB4B43C6C669}"/>
              </a:ext>
            </a:extLst>
          </p:cNvPr>
          <p:cNvSpPr txBox="1"/>
          <p:nvPr/>
        </p:nvSpPr>
        <p:spPr>
          <a:xfrm rot="1134986">
            <a:off x="5099310" y="9539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  <a:endParaRPr lang="en-IN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0BFA2D-B266-148B-3239-AE90EA63DC14}"/>
              </a:ext>
            </a:extLst>
          </p:cNvPr>
          <p:cNvSpPr txBox="1"/>
          <p:nvPr/>
        </p:nvSpPr>
        <p:spPr>
          <a:xfrm>
            <a:off x="6614604" y="3743753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  <a:endParaRPr lang="en-IN" i="1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2F3CC3C-6A87-7DDE-B270-D9ED98405625}"/>
              </a:ext>
            </a:extLst>
          </p:cNvPr>
          <p:cNvSpPr/>
          <p:nvPr/>
        </p:nvSpPr>
        <p:spPr bwMode="auto">
          <a:xfrm>
            <a:off x="5334000" y="3495206"/>
            <a:ext cx="150576" cy="314794"/>
          </a:xfrm>
          <a:custGeom>
            <a:avLst/>
            <a:gdLst>
              <a:gd name="connsiteX0" fmla="*/ 0 w 150576"/>
              <a:gd name="connsiteY0" fmla="*/ 0 h 314794"/>
              <a:gd name="connsiteX1" fmla="*/ 149902 w 150576"/>
              <a:gd name="connsiteY1" fmla="*/ 194872 h 314794"/>
              <a:gd name="connsiteX2" fmla="*/ 44971 w 150576"/>
              <a:gd name="connsiteY2" fmla="*/ 314794 h 31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576" h="314794">
                <a:moveTo>
                  <a:pt x="0" y="0"/>
                </a:moveTo>
                <a:cubicBezTo>
                  <a:pt x="71203" y="71203"/>
                  <a:pt x="142407" y="142406"/>
                  <a:pt x="149902" y="194872"/>
                </a:cubicBezTo>
                <a:cubicBezTo>
                  <a:pt x="157397" y="247338"/>
                  <a:pt x="101184" y="281066"/>
                  <a:pt x="44971" y="314794"/>
                </a:cubicBezTo>
              </a:path>
            </a:pathLst>
          </a:cu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0545C3-A596-E8A7-6F78-702E7D798DA8}"/>
              </a:ext>
            </a:extLst>
          </p:cNvPr>
          <p:cNvSpPr txBox="1"/>
          <p:nvPr/>
        </p:nvSpPr>
        <p:spPr>
          <a:xfrm>
            <a:off x="5563926" y="3505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solidFill>
                  <a:schemeClr val="bg1"/>
                </a:solidFill>
                <a:sym typeface="Symbol" panose="05050102010706020507" pitchFamily="18" charset="2"/>
              </a:rPr>
              <a:t>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23C3E2-8AB7-7B7F-C994-AF05EF40E9DD}"/>
              </a:ext>
            </a:extLst>
          </p:cNvPr>
          <p:cNvSpPr/>
          <p:nvPr/>
        </p:nvSpPr>
        <p:spPr bwMode="auto">
          <a:xfrm>
            <a:off x="5105400" y="1722901"/>
            <a:ext cx="120403" cy="1820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775CEA-C150-6018-678C-8CDE74DB0C02}"/>
              </a:ext>
            </a:extLst>
          </p:cNvPr>
          <p:cNvSpPr txBox="1"/>
          <p:nvPr/>
        </p:nvSpPr>
        <p:spPr>
          <a:xfrm>
            <a:off x="4588054" y="144333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endParaRPr lang="en-IN" i="1" dirty="0">
              <a:solidFill>
                <a:srgbClr val="00B05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FE0D770-80FA-4A49-D881-747FEBCB8B42}"/>
              </a:ext>
            </a:extLst>
          </p:cNvPr>
          <p:cNvSpPr/>
          <p:nvPr/>
        </p:nvSpPr>
        <p:spPr bwMode="auto">
          <a:xfrm>
            <a:off x="4146797" y="4156836"/>
            <a:ext cx="120403" cy="182099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15E55AD-003D-6216-EA9F-F58CC9F93F18}"/>
              </a:ext>
            </a:extLst>
          </p:cNvPr>
          <p:cNvSpPr txBox="1"/>
          <p:nvPr/>
        </p:nvSpPr>
        <p:spPr>
          <a:xfrm>
            <a:off x="3742582" y="3957935"/>
            <a:ext cx="37221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9486D3C-AFA0-31BB-A023-3A8053E0C752}"/>
              </a:ext>
            </a:extLst>
          </p:cNvPr>
          <p:cNvCxnSpPr>
            <a:cxnSpLocks/>
          </p:cNvCxnSpPr>
          <p:nvPr/>
        </p:nvCxnSpPr>
        <p:spPr bwMode="auto">
          <a:xfrm flipH="1">
            <a:off x="5121275" y="1074171"/>
            <a:ext cx="60325" cy="374375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A9EA3E2-988A-2F69-0F48-31A64DE1FF8E}"/>
              </a:ext>
            </a:extLst>
          </p:cNvPr>
          <p:cNvSpPr/>
          <p:nvPr/>
        </p:nvSpPr>
        <p:spPr bwMode="auto">
          <a:xfrm>
            <a:off x="5105400" y="4241966"/>
            <a:ext cx="120403" cy="182099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Times New Roman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7EB3BD-DFD9-BE7B-3159-76C206A57164}"/>
              </a:ext>
            </a:extLst>
          </p:cNvPr>
          <p:cNvSpPr txBox="1"/>
          <p:nvPr/>
        </p:nvSpPr>
        <p:spPr>
          <a:xfrm>
            <a:off x="5464045" y="4114800"/>
            <a:ext cx="44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B</a:t>
            </a:r>
            <a:r>
              <a:rPr lang="en-US" i="1" dirty="0">
                <a:solidFill>
                  <a:srgbClr val="FFFF00"/>
                </a:solidFill>
                <a:sym typeface="Symbol" panose="05050102010706020507" pitchFamily="18" charset="2"/>
              </a:rPr>
              <a:t></a:t>
            </a:r>
            <a:endParaRPr lang="en-IN" i="1" dirty="0">
              <a:solidFill>
                <a:srgbClr val="FFFF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C47B22-CD8F-8349-4925-A89CE9539A5B}"/>
              </a:ext>
            </a:extLst>
          </p:cNvPr>
          <p:cNvSpPr txBox="1"/>
          <p:nvPr/>
        </p:nvSpPr>
        <p:spPr>
          <a:xfrm>
            <a:off x="4012116" y="34290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O,G</a:t>
            </a:r>
            <a:endParaRPr lang="en-IN" i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0088B5-5E2D-65F8-18E4-FB9B39A1D909}"/>
              </a:ext>
            </a:extLst>
          </p:cNvPr>
          <p:cNvSpPr txBox="1"/>
          <p:nvPr/>
        </p:nvSpPr>
        <p:spPr>
          <a:xfrm>
            <a:off x="2209800" y="34290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FDBE96-5A39-BDE0-A5ED-B1ABFBF60C99}"/>
              </a:ext>
            </a:extLst>
          </p:cNvPr>
          <p:cNvSpPr txBox="1"/>
          <p:nvPr/>
        </p:nvSpPr>
        <p:spPr>
          <a:xfrm>
            <a:off x="6858000" y="3352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FC708-CE35-28E2-D419-E20EB5219B74}"/>
              </a:ext>
            </a:extLst>
          </p:cNvPr>
          <p:cNvSpPr txBox="1"/>
          <p:nvPr/>
        </p:nvSpPr>
        <p:spPr>
          <a:xfrm>
            <a:off x="6324600" y="418653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d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3AF9D6-8B5B-FC1D-D2C9-F4B47DE5924E}"/>
                  </a:ext>
                </a:extLst>
              </p:cNvPr>
              <p:cNvSpPr txBox="1"/>
              <p:nvPr/>
            </p:nvSpPr>
            <p:spPr>
              <a:xfrm>
                <a:off x="304800" y="5562600"/>
                <a:ext cx="294618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𝑎𝑂𝑑𝑎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3AF9D6-8B5B-FC1D-D2C9-F4B47DE59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562600"/>
                <a:ext cx="2946183" cy="461665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D78386-BA66-AACE-B405-75BC13E07010}"/>
                  </a:ext>
                </a:extLst>
              </p:cNvPr>
              <p:cNvSpPr txBox="1"/>
              <p:nvPr/>
            </p:nvSpPr>
            <p:spPr>
              <a:xfrm>
                <a:off x="3174631" y="5417971"/>
                <a:ext cx="3683369" cy="84657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𝑎𝑂𝑏𝑑𝑒𝑎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𝑀𝐵</m:t>
                          </m:r>
                        </m:e>
                      </m:acc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8D78386-BA66-AACE-B405-75BC13E07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31" y="5417971"/>
                <a:ext cx="3683369" cy="8465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4CF0DA1B-867B-DBE1-724D-491262B556F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7" name="Picture 22" descr="Logo usage Guidelines">
              <a:extLst>
                <a:ext uri="{FF2B5EF4-FFF2-40B4-BE49-F238E27FC236}">
                  <a16:creationId xmlns:a16="http://schemas.microsoft.com/office/drawing/2014/main" id="{09A1EB65-797A-BF48-6EED-773D63D69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Group 38">
              <a:extLst>
                <a:ext uri="{FF2B5EF4-FFF2-40B4-BE49-F238E27FC236}">
                  <a16:creationId xmlns:a16="http://schemas.microsoft.com/office/drawing/2014/main" id="{1823AA25-C0C8-5A0F-1F07-55F889F88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3D356F5A-913C-EB0B-9EB1-06141F4247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5CCAA6F5-5864-7EB5-47CB-765E98893E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0" name="Rectangle 10">
                    <a:extLst>
                      <a:ext uri="{FF2B5EF4-FFF2-40B4-BE49-F238E27FC236}">
                        <a16:creationId xmlns:a16="http://schemas.microsoft.com/office/drawing/2014/main" id="{7E2AC654-A8D1-CE59-EA16-F40F82C87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11">
                    <a:extLst>
                      <a:ext uri="{FF2B5EF4-FFF2-40B4-BE49-F238E27FC236}">
                        <a16:creationId xmlns:a16="http://schemas.microsoft.com/office/drawing/2014/main" id="{0FBCA058-5ACF-D7C5-13E5-160387EF1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BE87AC9F-1F1D-7EF0-1D3B-D6D16D3836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8" name="Rectangle 13">
                    <a:extLst>
                      <a:ext uri="{FF2B5EF4-FFF2-40B4-BE49-F238E27FC236}">
                        <a16:creationId xmlns:a16="http://schemas.microsoft.com/office/drawing/2014/main" id="{15C49784-92A8-EA06-8737-C348DB39A9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14">
                    <a:extLst>
                      <a:ext uri="{FF2B5EF4-FFF2-40B4-BE49-F238E27FC236}">
                        <a16:creationId xmlns:a16="http://schemas.microsoft.com/office/drawing/2014/main" id="{792BFED9-D569-7879-6639-1981B3E6D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39C5CC6C-8CE1-663B-B901-66E7DA1E2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F11E8DD6-1274-EF10-8323-4E3FC668F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7" name="Rectangle 56">
                    <a:extLst>
                      <a:ext uri="{FF2B5EF4-FFF2-40B4-BE49-F238E27FC236}">
                        <a16:creationId xmlns:a16="http://schemas.microsoft.com/office/drawing/2014/main" id="{225D1E68-DC90-3380-AEA6-CF612848EC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" name="Group 18">
                  <a:extLst>
                    <a:ext uri="{FF2B5EF4-FFF2-40B4-BE49-F238E27FC236}">
                      <a16:creationId xmlns:a16="http://schemas.microsoft.com/office/drawing/2014/main" id="{0CF3B46A-342A-B5FA-6DA4-F3448B1607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4" name="Rectangle 19">
                    <a:extLst>
                      <a:ext uri="{FF2B5EF4-FFF2-40B4-BE49-F238E27FC236}">
                        <a16:creationId xmlns:a16="http://schemas.microsoft.com/office/drawing/2014/main" id="{D3428F81-B835-32B0-1682-DDC659498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20">
                    <a:extLst>
                      <a:ext uri="{FF2B5EF4-FFF2-40B4-BE49-F238E27FC236}">
                        <a16:creationId xmlns:a16="http://schemas.microsoft.com/office/drawing/2014/main" id="{A0798B5F-6FFB-29A0-74DC-5474432892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4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1C327C4-96B5-CCCB-17E2-4C561E6A86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E5287F7-AACD-08D9-E10D-82A5AD3CEE48}"/>
              </a:ext>
            </a:extLst>
          </p:cNvPr>
          <p:cNvSpPr txBox="1"/>
          <p:nvPr/>
        </p:nvSpPr>
        <p:spPr>
          <a:xfrm>
            <a:off x="5941222" y="1115310"/>
            <a:ext cx="2966901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FF0000"/>
                </a:solidFill>
                <a:latin typeface="Times-Roman"/>
              </a:rPr>
              <a:t>If the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Italic"/>
              </a:rPr>
              <a:t>metacentric height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-Roman"/>
              </a:rPr>
              <a:t>is positive (that is, point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Italic"/>
              </a:rPr>
              <a:t>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-Roman"/>
              </a:rPr>
              <a:t>is above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Times-Italic"/>
              </a:rPr>
              <a:t>G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-Roman"/>
              </a:rPr>
              <a:t>restoring moment is generated and the original position is restored.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2876621-5FC9-4E9D-8C4C-28E501FDB67B}"/>
                  </a:ext>
                </a:extLst>
              </p14:cNvPr>
              <p14:cNvContentPartPr/>
              <p14:nvPr/>
            </p14:nvContentPartPr>
            <p14:xfrm>
              <a:off x="1269360" y="5222880"/>
              <a:ext cx="7551720" cy="1342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2876621-5FC9-4E9D-8C4C-28E501FDB6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60000" y="5213520"/>
                <a:ext cx="7570440" cy="136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27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D14E-A0E2-1218-1107-4D1C27885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70638"/>
            <a:ext cx="5875228" cy="902344"/>
          </a:xfrm>
        </p:spPr>
        <p:txBody>
          <a:bodyPr/>
          <a:lstStyle/>
          <a:p>
            <a:r>
              <a:rPr lang="en-US" sz="2800" dirty="0"/>
              <a:t>Sloshing : Another Reason or Reaction of  Instability??</a:t>
            </a:r>
            <a:endParaRPr lang="en-IN" sz="28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1E9FD6-6755-CFA9-5F2F-EFCE21DA7FE0}"/>
              </a:ext>
            </a:extLst>
          </p:cNvPr>
          <p:cNvGrpSpPr/>
          <p:nvPr/>
        </p:nvGrpSpPr>
        <p:grpSpPr>
          <a:xfrm>
            <a:off x="838200" y="3489325"/>
            <a:ext cx="7772400" cy="2835275"/>
            <a:chOff x="838200" y="3489325"/>
            <a:chExt cx="7772400" cy="283527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D7B47F0-A04B-E0C5-2C58-4D213922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44000"/>
                      </a14:imgEffect>
                      <a14:imgEffect>
                        <a14:brightnessContrast bright="-40000" contrast="8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8200" y="3489325"/>
              <a:ext cx="7772400" cy="2835275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D6608F-0CF6-C8D1-610B-263BFADAE0FD}"/>
                </a:ext>
              </a:extLst>
            </p:cNvPr>
            <p:cNvSpPr/>
            <p:nvPr/>
          </p:nvSpPr>
          <p:spPr bwMode="auto">
            <a:xfrm>
              <a:off x="1854700" y="4461898"/>
              <a:ext cx="2522428" cy="942272"/>
            </a:xfrm>
            <a:custGeom>
              <a:avLst/>
              <a:gdLst>
                <a:gd name="connsiteX0" fmla="*/ 4080 w 2522428"/>
                <a:gd name="connsiteY0" fmla="*/ 919571 h 942272"/>
                <a:gd name="connsiteX1" fmla="*/ 19070 w 2522428"/>
                <a:gd name="connsiteY1" fmla="*/ 589787 h 942272"/>
                <a:gd name="connsiteX2" fmla="*/ 153982 w 2522428"/>
                <a:gd name="connsiteY2" fmla="*/ 364935 h 942272"/>
                <a:gd name="connsiteX3" fmla="*/ 318874 w 2522428"/>
                <a:gd name="connsiteY3" fmla="*/ 125092 h 942272"/>
                <a:gd name="connsiteX4" fmla="*/ 468775 w 2522428"/>
                <a:gd name="connsiteY4" fmla="*/ 5171 h 942272"/>
                <a:gd name="connsiteX5" fmla="*/ 558716 w 2522428"/>
                <a:gd name="connsiteY5" fmla="*/ 20161 h 942272"/>
                <a:gd name="connsiteX6" fmla="*/ 1892841 w 2522428"/>
                <a:gd name="connsiteY6" fmla="*/ 5171 h 942272"/>
                <a:gd name="connsiteX7" fmla="*/ 2042743 w 2522428"/>
                <a:gd name="connsiteY7" fmla="*/ 20161 h 942272"/>
                <a:gd name="connsiteX8" fmla="*/ 2177654 w 2522428"/>
                <a:gd name="connsiteY8" fmla="*/ 95112 h 942272"/>
                <a:gd name="connsiteX9" fmla="*/ 2402507 w 2522428"/>
                <a:gd name="connsiteY9" fmla="*/ 409905 h 942272"/>
                <a:gd name="connsiteX10" fmla="*/ 2462467 w 2522428"/>
                <a:gd name="connsiteY10" fmla="*/ 694718 h 942272"/>
                <a:gd name="connsiteX11" fmla="*/ 2492448 w 2522428"/>
                <a:gd name="connsiteY11" fmla="*/ 919571 h 942272"/>
                <a:gd name="connsiteX12" fmla="*/ 2522428 w 2522428"/>
                <a:gd name="connsiteY12" fmla="*/ 934561 h 942272"/>
                <a:gd name="connsiteX13" fmla="*/ 4080 w 2522428"/>
                <a:gd name="connsiteY13" fmla="*/ 919571 h 94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2428" h="942272">
                  <a:moveTo>
                    <a:pt x="4080" y="919571"/>
                  </a:moveTo>
                  <a:cubicBezTo>
                    <a:pt x="-917" y="800898"/>
                    <a:pt x="-5914" y="682226"/>
                    <a:pt x="19070" y="589787"/>
                  </a:cubicBezTo>
                  <a:cubicBezTo>
                    <a:pt x="44054" y="497348"/>
                    <a:pt x="104015" y="442384"/>
                    <a:pt x="153982" y="364935"/>
                  </a:cubicBezTo>
                  <a:cubicBezTo>
                    <a:pt x="203949" y="287486"/>
                    <a:pt x="266409" y="185053"/>
                    <a:pt x="318874" y="125092"/>
                  </a:cubicBezTo>
                  <a:cubicBezTo>
                    <a:pt x="371339" y="65131"/>
                    <a:pt x="428801" y="22660"/>
                    <a:pt x="468775" y="5171"/>
                  </a:cubicBezTo>
                  <a:cubicBezTo>
                    <a:pt x="508749" y="-12318"/>
                    <a:pt x="321372" y="20161"/>
                    <a:pt x="558716" y="20161"/>
                  </a:cubicBezTo>
                  <a:cubicBezTo>
                    <a:pt x="796060" y="20161"/>
                    <a:pt x="1645503" y="5171"/>
                    <a:pt x="1892841" y="5171"/>
                  </a:cubicBezTo>
                  <a:cubicBezTo>
                    <a:pt x="2140179" y="5171"/>
                    <a:pt x="1995274" y="5171"/>
                    <a:pt x="2042743" y="20161"/>
                  </a:cubicBezTo>
                  <a:cubicBezTo>
                    <a:pt x="2090212" y="35151"/>
                    <a:pt x="2117693" y="30155"/>
                    <a:pt x="2177654" y="95112"/>
                  </a:cubicBezTo>
                  <a:cubicBezTo>
                    <a:pt x="2237615" y="160069"/>
                    <a:pt x="2355038" y="309971"/>
                    <a:pt x="2402507" y="409905"/>
                  </a:cubicBezTo>
                  <a:cubicBezTo>
                    <a:pt x="2449976" y="509839"/>
                    <a:pt x="2447477" y="609774"/>
                    <a:pt x="2462467" y="694718"/>
                  </a:cubicBezTo>
                  <a:cubicBezTo>
                    <a:pt x="2477457" y="779662"/>
                    <a:pt x="2492448" y="919571"/>
                    <a:pt x="2492448" y="919571"/>
                  </a:cubicBezTo>
                  <a:cubicBezTo>
                    <a:pt x="2502441" y="959545"/>
                    <a:pt x="2522428" y="934561"/>
                    <a:pt x="2522428" y="934561"/>
                  </a:cubicBezTo>
                  <a:lnTo>
                    <a:pt x="4080" y="919571"/>
                  </a:lnTo>
                  <a:close/>
                </a:path>
              </a:pathLst>
            </a:custGeom>
            <a:pattFill prst="zigZag">
              <a:fgClr>
                <a:srgbClr val="3366FF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2021BC-547C-5B3B-A36B-EB190047230C}"/>
                </a:ext>
              </a:extLst>
            </p:cNvPr>
            <p:cNvSpPr/>
            <p:nvPr/>
          </p:nvSpPr>
          <p:spPr bwMode="auto">
            <a:xfrm>
              <a:off x="5105400" y="4648200"/>
              <a:ext cx="2522428" cy="755970"/>
            </a:xfrm>
            <a:prstGeom prst="rect">
              <a:avLst/>
            </a:prstGeom>
            <a:pattFill prst="zigZag">
              <a:fgClr>
                <a:srgbClr val="3366FF"/>
              </a:fgClr>
              <a:bgClr>
                <a:schemeClr val="bg1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53D52B7-2E97-B245-61CD-964C7FA93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1290892"/>
            <a:ext cx="3950000" cy="2528487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813B0ADE-EDCD-E638-4462-F98FF844FB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5" name="Picture 22" descr="Logo usage Guidelines">
              <a:extLst>
                <a:ext uri="{FF2B5EF4-FFF2-40B4-BE49-F238E27FC236}">
                  <a16:creationId xmlns:a16="http://schemas.microsoft.com/office/drawing/2014/main" id="{5CCC83B5-424F-BFCF-2A89-391ACD7D5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6" name="Group 38">
              <a:extLst>
                <a:ext uri="{FF2B5EF4-FFF2-40B4-BE49-F238E27FC236}">
                  <a16:creationId xmlns:a16="http://schemas.microsoft.com/office/drawing/2014/main" id="{BD0047BC-C406-F9F4-DF1B-263265D0A6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19">
                <a:extLst>
                  <a:ext uri="{FF2B5EF4-FFF2-40B4-BE49-F238E27FC236}">
                    <a16:creationId xmlns:a16="http://schemas.microsoft.com/office/drawing/2014/main" id="{33456551-BE47-D465-AC24-FAD048F225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33232691-FCA2-6185-DDC8-9B287B8C15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6455D24-971A-D770-11ED-5D7B8C3F16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" name="Rectangle 10">
                      <a:extLst>
                        <a:ext uri="{FF2B5EF4-FFF2-40B4-BE49-F238E27FC236}">
                          <a16:creationId xmlns:a16="http://schemas.microsoft.com/office/drawing/2014/main" id="{147B176D-51A5-7CB5-CCFC-CC8E9BF5C5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2" name="Rectangle 11">
                      <a:extLst>
                        <a:ext uri="{FF2B5EF4-FFF2-40B4-BE49-F238E27FC236}">
                          <a16:creationId xmlns:a16="http://schemas.microsoft.com/office/drawing/2014/main" id="{CA4427C0-959F-EEE2-44EC-87E0620A0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9B44E749-B126-4307-7A97-0DD2108FE4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9" name="Rectangle 13">
                      <a:extLst>
                        <a:ext uri="{FF2B5EF4-FFF2-40B4-BE49-F238E27FC236}">
                          <a16:creationId xmlns:a16="http://schemas.microsoft.com/office/drawing/2014/main" id="{A229B9A2-53C3-7989-B98B-B10AE9A71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0" name="Rectangle 14">
                      <a:extLst>
                        <a:ext uri="{FF2B5EF4-FFF2-40B4-BE49-F238E27FC236}">
                          <a16:creationId xmlns:a16="http://schemas.microsoft.com/office/drawing/2014/main" id="{E0500547-B9AD-FC5D-3601-78456A2F0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793D7EDD-493C-2F26-7A3F-0A87402744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34102008-6111-4BC5-6AE5-B41868E696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9DA1CD81-DBE9-40D2-C1E3-CFAFD1127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18">
                    <a:extLst>
                      <a:ext uri="{FF2B5EF4-FFF2-40B4-BE49-F238E27FC236}">
                        <a16:creationId xmlns:a16="http://schemas.microsoft.com/office/drawing/2014/main" id="{16A5E5F7-D026-05F5-E3C5-9F5BEB1BD2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5" name="Rectangle 19">
                      <a:extLst>
                        <a:ext uri="{FF2B5EF4-FFF2-40B4-BE49-F238E27FC236}">
                          <a16:creationId xmlns:a16="http://schemas.microsoft.com/office/drawing/2014/main" id="{9AEE0EF3-9D56-1D41-82E5-121EF7EDD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20">
                      <a:extLst>
                        <a:ext uri="{FF2B5EF4-FFF2-40B4-BE49-F238E27FC236}">
                          <a16:creationId xmlns:a16="http://schemas.microsoft.com/office/drawing/2014/main" id="{84A44CCD-61A2-AFA7-A739-691C52FB00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50" name="Rectangle 21">
                  <a:extLst>
                    <a:ext uri="{FF2B5EF4-FFF2-40B4-BE49-F238E27FC236}">
                      <a16:creationId xmlns:a16="http://schemas.microsoft.com/office/drawing/2014/main" id="{FFC4AF19-1666-49F5-2284-4FF4DA5346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216D86-C47A-0176-CE6E-F2F03E6CF4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FDE8C80-4EE7-69BF-49CC-A3F5F81BC9BF}"/>
              </a:ext>
            </a:extLst>
          </p:cNvPr>
          <p:cNvSpPr txBox="1"/>
          <p:nvPr/>
        </p:nvSpPr>
        <p:spPr>
          <a:xfrm>
            <a:off x="381000" y="6172200"/>
            <a:ext cx="826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Sloshing is a Class of Rigid Body Motion of Liquid Containers…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441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8989</TotalTime>
  <Words>890</Words>
  <Application>Microsoft Office PowerPoint</Application>
  <PresentationFormat>On-screen Show (4:3)</PresentationFormat>
  <Paragraphs>178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Arial</vt:lpstr>
      <vt:lpstr>Calibri</vt:lpstr>
      <vt:lpstr>Cambria Math</vt:lpstr>
      <vt:lpstr>CommercialScript BT</vt:lpstr>
      <vt:lpstr>MathematicalPi-One</vt:lpstr>
      <vt:lpstr>MathPiOneItalic</vt:lpstr>
      <vt:lpstr>Script MT Bold</vt:lpstr>
      <vt:lpstr>Symbol</vt:lpstr>
      <vt:lpstr>Tempus Sans ITC</vt:lpstr>
      <vt:lpstr>Times New Roman</vt:lpstr>
      <vt:lpstr>Times-Bold</vt:lpstr>
      <vt:lpstr>Times-Italic</vt:lpstr>
      <vt:lpstr>Times-Roman</vt:lpstr>
      <vt:lpstr>Blank Presentation</vt:lpstr>
      <vt:lpstr>Stability Analysis of Floating Systems</vt:lpstr>
      <vt:lpstr> Hydrostatics of A Surface Ship</vt:lpstr>
      <vt:lpstr>Neutral Flotation of General Body</vt:lpstr>
      <vt:lpstr>Stability of Flotation</vt:lpstr>
      <vt:lpstr>Stability Analysis</vt:lpstr>
      <vt:lpstr>Basic principle of the static stability</vt:lpstr>
      <vt:lpstr>Basic principle of the static stability</vt:lpstr>
      <vt:lpstr>Basic principle of the static stability</vt:lpstr>
      <vt:lpstr>Basic principle of the static stability</vt:lpstr>
      <vt:lpstr>Floating System &amp; Metacentric Height</vt:lpstr>
      <vt:lpstr>Methods for Stability Analysis</vt:lpstr>
      <vt:lpstr>Waterline Area  Method of Stability Analysis</vt:lpstr>
      <vt:lpstr>Waterline Area  Method of Stability Analysis</vt:lpstr>
      <vt:lpstr>Waterline Area  Method of Stability Analysis</vt:lpstr>
      <vt:lpstr>Waterline Area  Method of Stability Analysis</vt:lpstr>
      <vt:lpstr>Moment of Waterline Area</vt:lpstr>
      <vt:lpstr>Moment of Waterline Area</vt:lpstr>
      <vt:lpstr>Moment of Waterline Area</vt:lpstr>
      <vt:lpstr>Waterline Area  Method of Stability Analysis</vt:lpstr>
      <vt:lpstr>Waterline Area  Method of Stability Analysis</vt:lpstr>
      <vt:lpstr>Waterline Area  Method of Stability Analysis</vt:lpstr>
      <vt:lpstr>Sloshing : Another Reason or Reaction of  Instability??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653</cp:revision>
  <cp:lastPrinted>2002-07-26T02:11:33Z</cp:lastPrinted>
  <dcterms:created xsi:type="dcterms:W3CDTF">2002-07-26T01:39:54Z</dcterms:created>
  <dcterms:modified xsi:type="dcterms:W3CDTF">2025-09-01T00:13:05Z</dcterms:modified>
</cp:coreProperties>
</file>