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2"/>
  </p:notesMasterIdLst>
  <p:sldIdLst>
    <p:sldId id="274" r:id="rId2"/>
    <p:sldId id="776" r:id="rId3"/>
    <p:sldId id="777" r:id="rId4"/>
    <p:sldId id="778" r:id="rId5"/>
    <p:sldId id="780" r:id="rId6"/>
    <p:sldId id="735" r:id="rId7"/>
    <p:sldId id="739" r:id="rId8"/>
    <p:sldId id="736" r:id="rId9"/>
    <p:sldId id="764" r:id="rId10"/>
    <p:sldId id="740" r:id="rId11"/>
    <p:sldId id="785" r:id="rId12"/>
    <p:sldId id="786" r:id="rId13"/>
    <p:sldId id="787" r:id="rId14"/>
    <p:sldId id="742" r:id="rId15"/>
    <p:sldId id="732" r:id="rId16"/>
    <p:sldId id="788" r:id="rId17"/>
    <p:sldId id="733" r:id="rId18"/>
    <p:sldId id="737" r:id="rId19"/>
    <p:sldId id="746" r:id="rId20"/>
    <p:sldId id="738" r:id="rId21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000099"/>
    <a:srgbClr val="FF0066"/>
    <a:srgbClr val="FFCC00"/>
    <a:srgbClr val="0DCFE3"/>
    <a:srgbClr val="FF33CC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0221" autoAdjust="0"/>
    <p:restoredTop sz="93969" autoAdjust="0"/>
  </p:normalViewPr>
  <p:slideViewPr>
    <p:cSldViewPr>
      <p:cViewPr varScale="1">
        <p:scale>
          <a:sx n="69" d="100"/>
          <a:sy n="69" d="100"/>
        </p:scale>
        <p:origin x="140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5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8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7T03:59:26.0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18403 10187 105 0,'12'-4'20'0,"-6"1"-68"0,0 0-28 0,-6 3 76 0,0 0 0 0,0 0 0 15,0 0 0-15,0 0 0 0,13-12 0 0,-10 9 0 16,-2-1 24-16,2-1-11 0,-4-1 47 15,2-1 10-15,8 1-17 0,-5 1 17 0,3 1-14 0,-5-2-4 16,-3 1 4-16,2 1-7 0,-1-1-26 0,2 1 15 16,-2 1-25-16,0 1 23 0,0-1-15 0,0 2 0 15,5-1 8-15,-5 2-10 0,0 0-19 0,0 0 34 16,0-1-16-16,0 0 22 0,0 0-7 0,1 0-8 0,7-14 13 16,-2 15-13-16,-6 0 0 0,0 0 7 0,0 0-17 15,0 0 14-15,0-1-9 0,0 0-5 0,0 0 9 16,0 0-11-16,0 1-11 0,11-8 21 0,-7 9-17 0,-1-1 18 15,-3 0-8-15,0 0-8 0,1 0 11 0,-1 0-14 16,1 0-10-16,0 0 16 0,0 0-7 0,0 0 12 0,-1 1-1 16,0 0-1-16,0 0 5 15,0 0-5-15,0 0-18 0,0 0 23 0,0 0-14 0,-1 25 21 16,1-20-8-16,4 1-10 0,-6-1 7 0,-1 1-8 16,3 1 9-16,-3 0-10 0,0 2 3 0,1 0-4 15,2 0 7-15,-1 0-7 0,0 1 6 0,1 1-7 16,-4 2-4-16,2 0 10 0,0 2-11 0,-2-1 10 15,1-3-5-15,1 5 7 0,2-3 0 0,-1 1 1 0,-2 0-14 0,1 1 10 16,-1-1-9-16,3 2 11 0,0-1 0 0,0-1-4 16,-2 1 10-16,0 0-11 0,-1-1-2 15,4 1-1-15,0 1-4 0,-2 1 2 0,3 2 6 16,-3-3-4-16,1 1 6 0,-2 1-8 0,-3 2 4 16,3 0-4-16,-1-1 4 0,1 1-2 0,1-2 7 0,-2 0-6 0,-1 1 3 15,1 0-3-15,-5-2 3 16,3 2-1-16,0 0-1 0,4 1 2 0,2 0 11 15,-2-2-8-15,-2-3 6 0,-5-4-6 0,3-1 6 0,4 2-10 16,1 0 9-16,0 0-9 0,1-1 5 0,-4-2-4 16,-1 0-6-16,5 1 5 0,-4-2-1 0,3 3 4 15,0-2-6-15,0 0 4 0,0 1-7 0,-2 0 4 16,2-1 3-16,-2 0 0 0,3 0 3 0,-1-3-7 16,0 2-4-16,0-1 1 0,0-2 3 0,1 1 1 15,-2-1 8-15,1-1-9 0,0 1-6 0,0-2 12 0,-2 0-11 16,3 3 12-16,-2-3-12 0,1 0 7 0,1 2 2 15,-2-3 1-15,2 1-3 0,-1 1-2 0,0-3-2 0,-3-1 1 16,3 3 6-16,-1-3-2 0,1-1 6 0,0 0-5 16,0 0 7-16,0 0-13 0,0 0-3 0,0 0-2 0,0 0 13 15,0 0-7-15,0 0 7 16,0 0-9-16,0 0-1 0,0 0-2 0,0 0-6 16,0 0 3-16,0 0-1 0,0 0-7 0,0 0 3 0,0 0-9 15,0 0-23-15,0 0-33 0,0-1-23 0,0 0-1 16,1 0-46-16,-1 1-71 0,1-1-70 0</inkml:trace>
  <inkml:trace contextRef="#ctx0" brushRef="#br0" timeOffset="352.69">18124 11014 203 0,'7'-5'33'0,"-1"-1"5"0,1 1 12 0,0 1-10 0,2 1-8 15,-1 0 1-15,1 2-8 0,0 0 5 0,2 0-1 0,-3 1-3 0,1 2 10 0,-1 0-10 16,0 1-7-16,-1 3 11 0,0 0-14 0,0 1 15 15,-2 1 4-15,2 1-3 0,0 1 11 0,-1 0-12 0,5 1-13 16,-3 1 4 0,1 0-10-16,-1 0 11 0,0 2 9 0,-2-3-19 0,5 0 9 15,-1 1-15-15,-3-1-8 0,2 0 13 0,-5 0-18 16,3-3 16-16,1 2-4 0,-2-2-3 0,-3 1 11 0,4-2-14 16,0 0-16-16,0-3 6 0,4-2-27 0,-4 0 18 15,1-1-32-15,2-1-53 0,-1-2-8 0,-2-4-24 16,-3-3-54-16</inkml:trace>
  <inkml:trace contextRef="#ctx0" brushRef="#br0" timeOffset="516.44">18510 11141 70 0,'4'-5'12'0,"-3"-3"116"16,2 1-9-16,-3-1 36 0,5 3-20 0,-5 1-14 16,0 4 4-16,0 0-8 0,0 0-35 0,0 0-20 15,-12 0-19-15,6 5 9 16,-3 3-9-16,4 0 3 0,0 1 6 0,3 1-4 16,-1 0-6-16,0 0-20 0,-1 0-4 0,-1 1-3 0,0 2-3 15,1-3-3-15,4 4 1 0,0-5-2 0,0 0 3 0,2 0-13 16,-3-6-2-16,0 1-5 0,4 0 4 0,-3 0-53 15,5-1-37-15,-3-1-11 0,2 0-164 0</inkml:trace>
  <inkml:trace contextRef="#ctx0" brushRef="#br0" timeOffset="1156.49">18493 10122 312 0,'-7'-8'204'0,"2"1"-104"0,0 0-62 0,1 2 26 0,0 1-27 15,0 0-23-15,0-1-3 0,4 2-5 0,0-1-10 0,2 2 13 16,0-2-9-16,1-1 12 0,-1-1-2 16,0 0-10-16,4 0 9 0,-6-2-11 0,3 1-1 0,-3 0 21 15,2 0-1-15,3 2 12 0,-1-2 11 0,-2 0-2 16,0 1 0-16,-2-1-3 0,0 5-4 0,0-1-7 15,-2-1-5-15,2 4 0 0,0 0 0 0,0 0-15 0,0 0 10 16,0 0-14-16,-3 4-4 0,-1 1 20 0,2 0-12 16,-2 4 18-16,1 0 0 0,-3 3-5 15,-3-1 10-15,1 3-12 0,-1 2-15 0,2 0 21 0,-2 0-16 0,2 0 19 16,0 1 0-16,-4-1-16 16,6 4 9-16,-4-4-13 0,2 1 5 0,-4-3-4 15,3 0-3-15,0-1 3 0,-3-2 8 0,6-1-2 16,-3-2 12-16,2-2-11 0,2-2 0 0,3-1 4 15,-5-2-9-15,3-1 11 0,3 0 6 0,-3-2-16 0,3-3 9 0,3-1-14 16,-3-3-8-16,2-2 5 0,2-2-3 0,-1-3 4 16,0-2-14-16,5 0-3 15,-1-2 1-15,2 0 0 0,1 1 9 0,-2 1-5 0,0 3 0 0,2 5-1 0,-6 1 3 16,-1 4 2-16,1 2-2 16,-4 3 3-16,7 1 0 0,-4 4-3 0,3 1 7 0,-1 1-6 15,1 4 13-15,-1 1 3 0,3 3-3 0,-2 3 2 16,15 20 2-16,-23-38 27 0,33 38-54 15,-12-19 22-15,4 1-1 0,-2-2-11 0,1-1 6 16,-1-1-20-16,0-3-157 0,-1 2-151 0</inkml:trace>
  <inkml:trace contextRef="#ctx0" brushRef="#br0" timeOffset="2886.87">19615 11041 310 0,'-1'-9'139'0,"-2"2"-35"0,2 1-27 0,-3 1-12 16,2 3-17-16,2 2-4 0,0 0-29 0,0 0 23 15,0 0-12-15,0 0-20 0,0 0 15 0,0 0-19 16,0 0-3-16,0 0 19 0,0 0-19 0,0 0 19 0,0 1-8 15,-2 15-5-15,3-11 8 0,-1 2-8 0,0 2 6 0,0 3-11 16,0 0 0-16,1 3-4 0,1 3 4 0,-2 2 2 16,0 2 5-16,0 3-4 0,-1 3-7 0,-1 1 9 15,2 4-5-15,-4 3 7 0,3 0-8 0,-3 0-5 16,0 2 7-16,0 2-5 16,-1 4-6-16,1 2 13 0,-2 0-15 0,0 2 16 0,-1 2 0 15,0 1-11-15,-1 4 11 0,0-1-11 0,0 3 5 0,-2 2 2 16,4 1-3-16,-1 3 3 0,-1 2 0 0,3 0 0 15,-1 2-4-15,2 3 1 0,2-1 1 0,-2 3 1 16,4 0-1-16,1 0-2 0,2 1-4 0,1 1 8 16,1 1 2-16,2 0-1 0,-1 1-13 0,4-3 14 15,1 3-3-15,1 0 8 0,1-3-3 0,2 0-2 0,-3-1 0 16,3-2-2-16,1 1-17 0,2-2 24 0,0 1-15 16,1-2 17-16,5 0-14 0,-2-3 4 0,6-1 5 0,0-1-3 15,-3-2-4-15,9-2 4 16,-2-2-5-16,-2-1 8 0,4 0 6 0,-6-3-6 15,0 2 7-15,-2-4-8 0,-1-1-4 0,0-4 14 16,-2 0-6-16,6-1 11 0,2 2-2 0,-4-2-4 16,3-2 4-16,-4-4-5 0,-2-4-4 0,0-2 8 0,0-1-12 15,-4-2 12-15,0 0 4 0,-2-3-5 0,0-1 8 16,-3-4-10-16,-3 3-8 0,0-4 19 0,-2-1-16 0,0 1 16 16,-2-5-20-16,-2 0 5 0,-1 0 6 0,-1 0-4 15,0-2-2-15,-3 0-1 0,0-1-1 0,-1-2 0 16,1 1-6-16,-1-2-6 0,0 0-16 0,-1 0 5 0,1-2-40 15,0 4-34-15,0-1-56 0,0 6 6 0,0 0-161 0</inkml:trace>
  <inkml:trace contextRef="#ctx0" brushRef="#br0" timeOffset="3452.96">19972 16356 659 0,'-6'-13'94'0,"4"2"105"0,-2 1 108 0,1 3-287 0,-1 2-2 0,4 5-3 0,0 0-15 15,0 0 8-15,0 0-20 0,0 0 4 0,0 0 2 16,0 0-2-16,0 0 4 0,0 0 2 0,0 1 9 0,-5 16-4 16,6-7 5-16,1 1-2 0,3 2-4 0,0 1 4 15,1 3-8-15,0 1 10 0,1 3-9 16,-2 1 10-16,2 3 8 0,1 3-14 0,-1 2 9 0,0 2-13 0,-3 0-7 15,1 3 15-15,-2-1-11 0,1-1 13 0,-3 1-7 0,0-2 2 16,-1 0 8-16,0 1-8 16,0-3-9-16,-1-5 11 0,1 1-6 0,-3-6 10 15,1-1-3-15,0-1-12 0,1-2-5 0,0 1-4 16,-1-5-27-16,1-1-38 0,-2-4-39 0,1-2 3 16,1-1-95-16</inkml:trace>
  <inkml:trace contextRef="#ctx0" brushRef="#br0" timeOffset="3820.39">19948 16455 1044 0,'-3'-14'40'0,"1"2"-13"0,2 0-1 0,0 4-13 15,4 1-10-15,-1 2 5 0,1-1 2 0,7-4-9 16,-11 7-10-16,16-6 8 0,-7 5-2 15,3 1 0-15,0-1 0 0,1 2 12 0,0 0-7 16,2 1 7-16,2 2-9 0,3 2-13 0,0 1 13 16,-1 3-14-16,0 2 15 0,-6 1-4 0,3 4-17 0,-5-2 11 15,6 4-16-15,1 2 0 0,-4 1 17 0,4 3-8 16,-6 1 12-16,-1 0-1 0,0 2 3 0,-3 2 7 0,-2-1-5 16,0 4-11-16,-3-6 17 0,-2-1-12 0,-1-1 15 15,0 0-8-15,-1 1 11 0,-3-1 0 0,-1 0 2 16,-3 1-9-16,1-2 12 0,-2-1-4 0,-4 0 8 0,-3-1 3 15,0 1-4-15,0-1 4 16,-4 0-4-16,7-5 1 0,-4 2 1 0,1-4-8 0,3-3 5 16,-3-1-16-16,-1-4 10 0,1 1-6 0,-1 0 4 15,5 3-22-15,-2-4-42 0,4 2-25 0,-3-6-2 16,2 0-31-16,2-1-72 0,-2-1-59 0</inkml:trace>
  <inkml:trace contextRef="#ctx0" brushRef="#br0" timeOffset="5519.01">20253 16876 916 0,'-1'-10'147'0,"3"6"-120"0,0 0 0 0,1 2-11 0,1 2-31 0,2 0 11 0,3 2-11 0,3 2 13 16,0-1 4-16,-2 0 6 0,2-1 5 0,-1 1-4 16,0 0-8-16,2-2 12 0,-2-1-13 0,3-3 14 15,-2 1 0-15,1-1-7 0,0-2 10 0,0-1-10 16,-1 0-2-16,0-1-1 16,1 0-5-16,0 0 2 0,0-2 4 0,-2-2-9 15,-1-1 4-15,2-1-8 0,-9-2-11 0,5 1 22 0,-2 0-10 16,-2 0 14-16,3-2-8 0,-5 0-1 0,2 1 5 15,-4 0-3-15,0 0 16 0,0 1-18 0,4 1-1 0,0 1-5 16,2 0 20-16,-3 4-10 0,0 1 15 0,1 3-16 16,-2 4 0-16,4 0 3 0,-4 1-14 0,4 1 10 15,-1 3 1-15,0 0-10 0,2 3 12 0,1 2-15 0,-2 3-6 16,4-1 18-16,-8 0-17 0,1 0 17 0,2 2-7 16,-2-1 10-16,4 2 3 0,-7-1-2 0,-2-1-11 0,1-1 8 15,-2 1-3-15,6 1 6 16,-3-1 9-16,1 0 2 0,-1-1 3 0,0-3-4 15,0 1-9-15,0-2 12 0,2-1-5 0,-3 1 6 16,4-1-12-16,-3-3 10 0,1 0-1 0,5 1 3 0,-4-5-12 16,8 3 13-16,-4-3-5 0,2-1 9 0,4 1-3 0,-3-3-10 0,3-1 1 15,1 0-5-15,-1-1-16 0,0-2 22 16,-1-1-11-16,1-2 15 0,-3-2-16 16,0-2-1-16,1 2 0 0,-2 1 1 0,0 1-8 0,0 1 9 15,-1 1-3-15,1 2 6 0,-5 0-1 0,2 3-1 16,-4-2 5-16,1 2-4 0,-1-1-5 0,-1 4 18 15,0 0-8-15,0 0 15 0,0 0 4 0,0 0-11 16,0 0 7-16,0 0-9 0,0 0-3 0,0 0 5 0,0 0-7 0,0 0 8 16,0 0-7-16,0 0-4 15,0 0 4-15,0 0-5 0,0 1 1 0,-2 12 2 16,4-7 0-16,0 1 2 0,0-1-1 0,0 1-6 16,0 0-1-16,0 1 1 0,2 0 8 0,0 0-8 15,0 1-5-15,0 1 0 0,0-3 2 0,0 0 2 0,2 1 6 16,0-2-7-16,1 1-5 0,1-1 4 15,1-2-9-15,-1 2 9 0,1 0-2 0,0-3-15 0,-1 1 7 0,4 0-14 16,-3-4-6-16,1 0 14 0,-1 0 0 0,-6-3 4 16,3 0-2-16,1-3 7 0,1-1-4 15,0-1 6-15,-5 0 0 0,-1-2 4 0,0-1-7 0,1-2 6 0,-4-1-1 16,1 1-1-16,-4 0 7 0,0-1-6 16,3 0 9-16,-6 2-8 0,3 2-6 0,-4-2 1 15,3 4 8-15,-1 1-5 0,-1 0 5 0,1 2-6 16,-2 0 5-16,-3 1-5 0,3 1-4 0,-3 0 0 15,4 3 8-15,-1 0-14 0,-1 0 12 0,1 3-15 0,1 0-1 16,1 1 17-16,1 1-10 0,-2 0 12 16,2 1-9-16,1 1 0 0,0 1 1 0,3 2-2 0,-1-1-3 0,1 0 19 15,1 0-8-15,2 0 11 0,0 0 1 0,2-1-10 16,-1 0 11-16,2 0-12 16,0-2-2-16,1 0 9 0,1-1-6 0,3 1 7 0,-1-3 1 15,0 0-1-15,-3-1 8 0,0-2-7 0,2 0-8 16,2-1 9-16,4-1-5 0,-4-2 7 0,4-2-5 15,-5 0-3-15,1-3 1 0,1-1 0 0,-4-1 2 0,7-1 1 16,-4 0-7-16,4-1 6 0,1-1 0 0,-6-3 0 16,5 0 10-16,-2-2-9 0,-2 0-1 0,0-3 1 15,-2-1-7-15,0-3 7 0,-2 0 13 0,1-1-13 16,0-3 8-16,-2 3-12 0,1-1 0 0,0 2 2 16,-2 1 0-16,1 2 1 0,-2 1-1 0,1 2 0 15,-3 4-2-15,1 3 0 0,-1 2-8 0,0 1 11 16,-1 3-1-16,0 1 6 0,0 6-4 0,0 0-6 0,0 0-2 15,0 0-3-15,0 0-19 0,0 0 15 0,1 5-13 16,0 6 15-16,-1 1-1 0,2 5 0 0,-2 1 10 0,1 5-7 16,0 0-8-16,0 2 15 15,0 1-15-15,-1 2 15 0,1-3-6 0,-1 2 5 0,1 1 6 0,1 0-3 16,-1 2 2-16,0-1-10 0,1 0 3 0,-1-2-4 16,2-1 9-16,-2-1-2 0,-1-1-3 0,0-1 3 15,0-2 10-15,0 2-15 0,1-5 10 16,0-2-12-16,0 0 11 0,0-3-3 0,0-2 2 0,1 0-3 15,-1-3-3-15,1-3 14 0,0-2 1 0,-2-3 4 16,0 0-7-16,0 0-3 0,0 0-3 0,1 0 3 16,1 0-11-16,-1 0 14 0,-1 0-14 0,1 0 14 0,20-12-12 15,-17 7 0-15,0-3 0 0,0 0-2 16,-1 0-10-16,0-1 3 0,-2-1 9 0,-1-2-5 0,2 1 2 0,-2-2-3 16,1-1-8-16,-2 0 6 0,-1 0-10 0,-1 1 15 15,0 1-9-15,0 1 11 0,-1 2 1 0,0 0-3 16,-1-1 3-16,2 3-2 15,-2 1 0-15,2 2-4 0,-2 1 0 0,2 1-1 0,-3-1 5 16,4 3-2-16,-2 0 8 0,1 0-6 0,2 4 4 16,-2-2-4-16,2 1 0 0,1 1 0 0,0 0 9 0,0 1-7 15,1 2 4-15,2-1-4 0,-1-1 5 0,3-1 6 16,-1 0-2-16,2-2 5 0,1 2-6 0,1-2-1 16,-2-1 1-16,1-1-2 0,1 0-16 0,-1-2 24 15,1 0-20-15,-2-1 23 0,2-1-9 0,0-2-10 16,0-1 9-16,0-2-12 0,1-2 6 0,-1-1 0 0,0-3 1 15,-1-5 0-15,-2 2 1 0,2-4 0 0,-1 0 2 0,2-1-1 16,0 0-3-16,-4-2-1 16,1-3-5-16,-1 2 4 0,1-3 9 0,1 2-8 15,2 3 8-15,0 2-8 0,-5 1 3 0,2 4-8 0,-5 2-2 16,-2 3-1-16,2 1 16 0,0 2-8 0,3 3 6 16,-3 1-6-16,0 1 11 0,-1 1-16 0,1 3 9 15,0 0-13-15,0 0-1 0,0 0 1 0,0 0-3 0,0 0 4 16,-11 9 4-16,11-1-2 0,0 2-2 0,0 2 2 15,1 2 6-15,-2 2 2 0,2 3 3 0,1 0-3 16,-2 0 4-16,2 2-8 0,0 2 2 0,0-2-4 0,3 3 10 16,-4-4-8-16,0 1 6 0,3 2-5 0,-4-3 8 15,3 3-6-15,0 0 2 0,1-2-2 0,-1-2 4 0,1-1-3 16,0-2 2-16,-4-1-3 0,4 0-3 0,-3-3 10 16,1-1-9-16,1-2 10 15,-1-2 0-15,-1-2-6 0,2-2 10 0,2 0-10 16,-2-3 4-16,2 0-13 0,-2 0-5 0,-1-3-4 0,3 1-17 15,1-4-48-15,-1 0-36 0,1-2-4 0,-3-2-103 0,0-1-77 16,-2-2 38-16</inkml:trace>
  <inkml:trace contextRef="#ctx0" brushRef="#br0" timeOffset="5671.63">21458 16541 736 0,'-2'-2'119'0,"-4"-1"8"0,1 1-18 0,1-2 24 0,4 3-85 0,0-1-7 0,4-2-7 0,-4 4 5 16,0 0-3-16,1 0 3 15,11-4-1-15,-1 2 1 0,-2 0-11 0,7-1 0 16,4-3-16-16,4 1 11 0,6-1-16 0,3 2-16 16,2-2-2-16,0 1-13 0,-2 0-52 0,-4 0-110 15,-1 3-131-15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7T04:06:44.5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3724 3806 298 0,'-2'-3'46'16,"1"-3"2"-16,-1 0 11 0,-2 1-42 0,1 3-7 0,0 0-2 0,1 3 6 15,0 3-6-15,1-3-13 0,0 5 12 0,1-6-9 0,0 0 11 16,0 0-8-16,0 0-1 0,0 0 1 0,0 0-2 15,0 0 1-15,0 0 2 0,0 0-3 0,0-1 2 16,0 0 17-16,0 0-7 16,0 0 17-16,0 0-15 0,0 0 10 0,1-11 30 15,-1 8-17-15,0-1 24 0,0 5-5 0,0 0-18 0,0 0 15 16,0 0-20-16,0 0-18 0,0 0 20 0,0 0-19 0,0 0 21 16,0 0-12-16,0 0-17 0,0 0 7 0,0 0-12 15,0 0-4-15,0 0 15 0,0 0-7 0,0 0 12 16,0 0-9-16,0 0 2 0,0 0-3 0,0 0 2 0,0 0-3 15,0 0 5-15,0 0-2 0,0 0 3 0,0 0 6 0,-4 3-6 16,7 3 6-16,-2-2-8 0,-1 1-4 0,1 3 9 16,1-2-12-16,0 5 12 0,1 0 0 0,-3-1-5 15,1 3 11-15,0 2-12 0,-1-1-1 0,0 4-1 16,0 1-5-16,0-2 5 16,-1 3 4-16,0-1-1 0,-2-1 6 0,1 4-6 0,0 1-8 0,1 2 6 0,-2 1-3 15,1-1 4-15,1-1-5 0,0 1-3 0,0-5-2 16,-2 3 2-16,-2-4-5 15,1 2 13-15,1 0-11 0,-1-3 13 0,1 1 0 16,-2-5-12-16,1 1 9 0,-2-1-12 0,2-3 5 0,-2-1-24 16,3-2-6-16,-2-2-12 0,2-2-50 0,2-1-64 15,-1-1-41-15,2-2-12 0,0 0-147 0</inkml:trace>
  <inkml:trace contextRef="#ctx0" brushRef="#br0" timeOffset="753.61">3585 3832 518 0,'-2'-18'85'0,"3"9"-53"0,-1 1 8 16,2 5-5-16,-2-3 7 0,2 3 1 16,0 2-17-16,1-2 11 0,1 1-30 0,1 1 3 15,1-3-2-15,0 1-1 0,2 3-19 0,1-1 16 16,-1 1-5-16,1 3 9 0,-1-4-7 0,1 1-2 0,0-1-4 0,0-2 2 0,0 3 7 15,-1-1-2-15,0 2-2 0,-1-2-1 0,0 0 4 0,0 2-3 16,0-1 9 0,1 2-10-16,-2 1-8 0,1-2 14 15,-1 4-4-15,0-2 9 0,-1-1 0 0,0 3-4 16,-2-2-1-16,1-1-1 0,-2 6-5 0,4 2 3 0,-1 0-2 16,0 0 3-16,1-1 4 0,-5 2-3 0,7 1 4 15,-6 3-6-15,0 0-7 0,-1-4 11 0,-2 2-11 16,1-1 11-16,0 0-2 0,0 2-3 0,-1 0 13 0,-1-1-12 15,1 0-1-15,0 1 1 0,-5-1-6 0,4 2 5 16,-2 2 15-16,1-1-9 0,0 1 10 0,-1-2-11 16,-2-1-4-16,0-3 9 0,2 3-3 0,-2-3 6 15,1 0 1-15,-1 2-6 0,0-1 4 0,1 3-4 16,-1-3-8-16,0 0 8 0,0-4-9 0,3 0 9 16,-2 3 0-16,0-7-2 0,1 6 8 0,-1-3-9 0,1-1-11 15,1-1 20-15,-1-3-21 0,1 1 20 0,1-2-10 16,-3 2-4-16,1-2 16 0,-2 1-16 0,0 1-11 15,0-2 17-15,0 0-19 0,-2-1 19 16,1 0-14-16,1 0 4 0,2-1-1 0,-2 0-3 0,1 0-30 16,0-2-2-16,1 1-20 0,-1 0 8 0,0 0-30 0,3 4-37 15,-1-2-24-15,0 3-10 0,2 0-82 16</inkml:trace>
  <inkml:trace contextRef="#ctx0" brushRef="#br0" timeOffset="2202.23">3704 4233 491 0,'0'0'69'0,"0"0"58"0,0-1 67 16,0 0-176-16,0 0-14 0,0 0 0 0,0 0-19 0,8-9 15 15,-1 13 0-15,-2-3-11 0,2 2-1 0,2 0-11 16,0 1-33-16,3 2 24 0,-3-5-13 0,1 0 15 16,4 2-3-16,-3-3 24 0,3 3 4 0,-6-4 0 0,2-1-13 0,0 3 22 15,1-2-14-15,-3-4 16 16,3 4 4-16,-7-5 2 0,0-3 17 0,0 6-15 0,1-1-6 16,2-4 26-16,4 4-17 0,-5 0 21 0,-3-6-5 0,2 4-18 0,-1-1 14 15,4-4-16-15,-3 3 0 0,-1-2 10 16,-1-1-22-16,-3 2 19 0,1 1-11 0,-7 0-3 0,3 0 12 0,-4-2-13 15,2-2-12-15,5 3 9 16,-1 2-11-16,2 0 13 0,0 0 5 0,1 0-12 0,-2 0 9 16,4 0-13-16,1 0-7 0,5 3 15 0,-2 0-10 15,-1 0 13-15,5 2-5 0,-5 1-2 0,2-2 8 0,4 0-6 16,-6 2-5-16,3 2 6 0,2 0-8 0,0 3 8 16,-4 0 12-16,-2 0-17 0,0 1 7 0,-1 1-12 0,2 4-6 15,-3 1 18-15,2 2-8 0,-2 1 13 0,1 0-1 16,-1 0-4-1,-1 1 3-15,1 2-5 0,-1-2-16 0,-1 0 28 0,1 2-15 0,-2-1 21 0,2 0-7 0,-3-1-11 16,0-1 12 0,-1-4-14-16,-2 2-1 0,1 0 13 15,0-2-12-15,2 1 13 0,0-1 0 0,-3-5-2 16,2 3 9-16,0 0-10 0,1-2-9 0,1 3 11 16,2-3-10-16,-1-2 12 0,1-3 2 0,1 0 2 0,3 0 8 15,-1-2-7-15,2 3-9 0,0-3 7 0,1-2-13 16,0-2 12-16,-1-3-7 0,0 0-7 0,0 2 0 15,2-3-4-15,-1 1-9 0,-3-2 19 0,1-2-9 16,3 4 11-16,-5-5-4 0,3 5-8 0,-2-2 8 16,-2 1-9-16,4 7-4 0,-1-3 12 0,0 0-8 0,-1 1 10 15,-6 1 0-15,5 3 0 0,-4-1 5 0,2 2-7 16,-3-2-6-16,-5-2 13 0,6 4-14 0,-1 0 14 16,0 0-3-16,0 0-7 0,0 0 5 0,0 0-8 15,0 0-7-15,0 1 9 0,0 0-8 0,0 0 8 16,0 0 3-16,0 0-2 0,-8 20 13 0,12-16-13 15,0 3-9-15,0-1 15 0,-1-1-16 0,-1 2 17 16,2-2-3-16,-4 0-5 0,0 2 6 0,2-4-6 0,3 3-3 16,-2 0 9-16,-2-1-11 0,4 1 11 0,-5 0-1 15,8-2-4-15,-5-2 10 0,-2 2-10 0,3-4 8 16,1 2-4-16,-1 1-4 0,4-4 0 0,0 3-2 0,0-3 8 16,0-5 3-16,2 4 0 0,-4-4-5 0,-2-3 9 15,5 4-10-15,-4-7 9 0,1 2 2 0,0 0-6 16,-5-2 5-16,2-2-7 0,-1 0 1 0,-2-2 0 15,0 3-5-15,-2 1 4 0,2 1 3 0,-1 1-6 16,-5 0 7-16,1 2-10 0,1 1-8 0,-2-1 9 16,0 1 3-16,2 2 2 0,-6 1-5 0,3 0-6 0,0 3 1 15,-1 0-2-15,-1 0-2 0,0 2 6 0,1 0-13 16,-1 0 13-16,0 2-3 0,-3 1-9 16,8 0 4-16,-4 2-9 0,-1-1-11 0,2-2 6 15,-5-1-16-15,6-1 10 0,-1 1-24 0,6 0-16 0,-2 2-8 16,3-1-7-16,0-4-36 0,4 3-14 0,1-1-34 15</inkml:trace>
  <inkml:trace contextRef="#ctx0" brushRef="#br0" timeOffset="3133">4386 4272 739 0,'-6'-1'69'0,"6"1"-30"0,0 0 7 0,0 0-16 16,0 0-13-16,0 0 5 0,-1 0-17 0,1 0 14 0,0-1-9 0,1-14-16 16,5 10 6-16,-2-2-11 15,3 2 5-15,3 4 5 0,-4-3-7 0,2-1 7 0,0 4-1 0,-1-1-10 16,1-1 12-16,-4-2-13 0,1-1 2 0,-1-5 18 16,2 0-17-16,0 1 17 0,2 1-1 0,-1 0 4 15,-3 2 7-15,3 0-8 0,-1-6-7 16,1 1 11-16,2-1-2 0,-4-2 3 0,4 2-8 0,-1-1-3 15,1-1 2-15,2-1-2 0,-3-1-10 0,0 0 17 16,1-1-15-16,-1-1 16 0,0-4-3 0,-1 2-4 16,-3-4 15-16,1 0-12 0,-4-2 11 0,1 4-8 15,-1 1-1-15,-1 2 0 0,0 5 8 0,0 2-8 16,-2 2 3-16,1 3-5 0,0 3-6 0,-4 0 4 16,2 4-10-16,-1 0 7 0,0 1-3 0,-1 3-9 15,1-3 10-15,-3 3-12 0,1 0-9 0,0 4 18 0,1 0-14 16,-3 2 17-16,1 3-1 0,1-2-8 0,2 7 8 15,-1 4-9-15,2 0-1 0,-2 2 13 0,2 0-4 16,0 1 6-16,0 0 0 0,1 4-3 0,-2-1 3 0,2 1-3 16,0 3 6-16,2 2-7 0,-1 0-1 0,1-2-2 15,-3 0 14-15,3-4-11 0,0 0 10 0,0 0-11 0,2-5 4 16,-2 3 10-16,1-5-14 16,-1 0 12-16,1 0 1 0,1-5 1 0,0 0 6 15,2-2-5-15,0 0 5 0,0-2-9 0,0 0 10 0,1-3-9 0,-1-3 8 16,2 0 0-16,0-4 2 15,-1 0-2-15,2-1-12 0,0-4 12 0,1 1-20 0,0-5 16 0,0 0-11 0,-1-5-9 16,3 0 3 0,-4-2-10-16,1-2-24 0,-3-1 27 0,-2-1-13 0,0-2 18 15,-2-3 2-15,-3 0-3 0,0-1 9 0,-1 0-8 16,1 5-4-16,0 0 20 0,-4 1-12 0,1 4 16 16,0 1-8-16,0 5-4 0,-1 3 8 0,0 3-9 15,1 0-10-15,1 3 8 0,-2 1-15 0,1 0 14 0,0 3-14 16,2 0 8-16,0 1 3 0,1 0-3 0,2 3-12 15,1 0 18-15,1 1-6 0,2-2 9 0,2-4 2 0,2 3 4 16,2-3-1-16,1 1 0 0,3 2-8 0,-2-4 9 16,3 2-6-16,-1-5 9 0,0-2 0 15,2 0-5-15,1-6 8 0,1 2-9 0,-1 2 4 16,-1-4-7-16,1 1-3 0,-2-4 1 0,7 0 11 0,-4-1-3 0,-2-2 11 0,4-1-11 16,-4-5-3-16,-2-2 2 15,3-2-4-15,-3-1 5 0,-2 1 3 0,-1-2 2 16,1-1 1-16,-7-1 0 0,1-3-1 0,-2-2-5 15,-3 4-5-15,1 4 3 0,0 3 0 0,-1 10-3 16,-1 1 9-16,0 2-10 0,-3 4-7 0,0 2 6 16,0 0-12-16,-1 3 10 0,2 4-20 0,-4 0 6 15,2 2-1-15,0-1 1 0,-2 0-11 0,0 2 17 16,0 3-14-16,3 3 14 0,-1-1-2 0,3 7-1 16,2-1 8-16,1 0-8 0,-2 4-4 0,1-2 12 0,-5-1-9 15,5 4 9-15,2 1-6 0,4 1 11 0,2 1 8 16,4 1-2-16,-6-3-5 0,0 0 12 0,2 2-17 15,-2 0 13-15,-1 1-5 0,3-1 1 0,-1-4 12 16,-1 0-11-16,1-1-8 0,-2-3 10 0,1 2-11 0,1-3 11 16,0-6 4-16,0 1-17 0,1-5 9 0,-2 1-16 15,1 0-9-15,0 0-40 0,1-4-49 0,0-3 5 16,0 0-123-16</inkml:trace>
  <inkml:trace contextRef="#ctx0" brushRef="#br0" timeOffset="3323.1">4718 3947 1015 0,'-10'-10'162'0,"4"3"-109"0,2-1 1 0,4 4-3 0,0 4-28 0,0 0-3 16,9-8-16-16,-1 7 9 0,5-1-18 0,4 2-5 15,5 0-3-15,8 0-5 0,4 1-36 0,6-1-30 16,-2-1-35-16,-1-1 4 0,-1-2-81 0,-3 4-65 15</inkml:trace>
  <inkml:trace contextRef="#ctx0" brushRef="#br0" timeOffset="4056.53">6282 3766 408 0,'2'-13'388'0,"-1"5"-148"0,1 2-201 0,1 4 5 16,0-2-18-16,-1 1-19 0,-1 2 6 0,1 1-13 15,1 0-17-15,-3 2 6 0,3 1-10 0,-1-1 9 0,1 2 0 16,-2 1 1 0,-1-3 10-16,0 3-8 0,0-1 1 0,-1 6 1 0,1 0-11 15,-4 2 11-15,0-2 15 0,-3 2-7 16,-1-1 14-16,-2 3-15 0,-4 3 4 0,-1 0 14 0,-4 3-13 0,-3-3 14 15,-1 2-6-15,-4-2-3 0,1 0 7 0,-6-1-6 16,2 0 2-16,-5 0-5 0,4 0-6 0,-1-1 3 0,2 1-4 16,2-2 14-16,0-2 0 15,2-2 3-15,-3-1-15 0,4-1 11 0,1 0-12 16,4-1 11-16,2-1 0 0,2-4-4 0,2-1 15 0,5 0-13 0,9-1 6 0,0 0-2 16,0 0-2-16,0 0 4 0,0 0 15 0,0 0-21 0,0 0 6 15,9-3-11 1,5 3-2-16,4 2-8 0,5-1-8 15,-5 0 3-15,3 2 9 0,-2 0-4 0,3 5 4 0,-1 3-7 16,-1-3-4-16,1 2 10 0,1 2-6 0,1-1 6 16,0 1-4-16,1-4 7 0,1 7 3 0,0-4 0 15,-2 4-10-15,-1 0 2 0,2-5 3 0,2 5 0 16,0-4 0-16,-1-2-5 0,-3 0-10 0,-2-2 5 16,2 2-22-16,-4-1-15 0,1 0-16 0,-2-1 1 0,3 0-23 15,-4 0-72-15,0-4-26 0</inkml:trace>
  <inkml:trace contextRef="#ctx0" brushRef="#br0" timeOffset="4372.14">6545 3854 471 0,'8'-5'550'0,"-5"0"-421"0,3 2-112 0,-7-1-17 0,-1 4-13 0,2 2-7 15,0-2-9-15,-1 3 5 0,5 2 6 0,-1 1 2 0,1 5 4 16,2-1-4-16,4 2-9 0,-4 1 29 0,1-1-14 0,-2 1 16 16,-1 0-18-16,3 1 8 0,-3 3 3 0,0 1-2 15,-2 0-10-15,-1 3 5 0,5 1-2 0,-6 3 4 16,2-1 5-16,-2 0 7 0,-2 1 7 0,2 0-1 15,-3-3 0-15,3 2 5 0,-1 1-10 0,0-6 10 16,-2 3-2-16,0-5-2 0,1-2 4 0,-1-1-6 16,2 1-17-16,1-2 10 0,0-1-24 0,1-3 16 15,2-2-48-15,-3-4-142 0</inkml:trace>
  <inkml:trace contextRef="#ctx0" brushRef="#br0" timeOffset="4811.6">6854 3889 1005 0,'1'-2'26'0,"-1"-1"10"16,0 3-20-16,0 0 19 0,0 0-11 0,0 0-24 16,0 0 8-16,0 0-15 0,0 0-4 0,1 11 1 15,3-2-8-15,0 2 6 0,0 1 13 0,-2 1-3 0,1 1 13 16,1-1-13-16,0 0-2 0,2 2 0 15,1 0-13-15,-3 2 11 0,0 0 0 0,-1 3 7 0,0-1 9 16,-1 0-5-16,-2-2-6 0,1 0 18 16,-1 2-11-16,2 2 16 0,0 2-10 0,1-5 6 0,0 0 1 15,-3-1 0-15,5-4-5 0,1 2 7 16,-1-4-4-16,-3-1 6 0,1-2-4 0,0-2 10 0,0-2 1 0,7-1 0 16,-5 1-16-16,-1-2 10 0,-4-2-11 0,0 0 10 15,8-7-10-15,0-1-4 0,2 1 6 0,-2-5-7 16,0 0-8-16,-6-8 18 0,4 0-13 15,4-1 14-15,-4 0-18 0,4 2-1 0,-1-5 4 16,-6-3-4-16,3 1-1 0,-1 0 7 0,-2 2-10 16,-4 1 9-16,1 1 3 0,-1 6-4 0,-3 0 6 0,4 5-6 0,-2 3 3 0,-5-1-7 15,0 3-2-15,1 3-4 16,-5 0-1-16,3 3 2 0,4 0-1 0,-5 1-3 0,1 1-22 16,0 3 26-16,-10 0-9 0,10 2 14 0,-6 1-8 0,3-1-21 15,4 1-13-15,-4 0-5 0,5-1-58 0,0 0-23 16,0 0-55-16,6-1 14 0,5-2-124 0</inkml:trace>
  <inkml:trace contextRef="#ctx0" brushRef="#br0" timeOffset="5303">7334 3970 862 0,'-1'-8'78'0,"0"1"222"0,0 0-278 0,-1 2-12 0,1 2 3 0,1 3-8 0,0 0-12 0,0 0 1 0,0 0-10 0,0 0 8 15,0 0-9-15,0 0-1 16,0 0 3-16,-2 1-6 0,1 0-7 0,0 0 25 16,0 0-9-16,0 0 14 0,0 0 1 0,1 0-2 0,-1 0 6 0,-1 0-6 0,1 0-6 0,0 0 10 15,0 0-11-15,0 1 11 0,0-1-7 0,1 0 0 16,-17 28 7-16,14-19-4 0,1 4-1 0,0 3 10 15,1 0-18-15,-1 2 15 16,0-1-2-16,0 2-3 0,2 2 15 16,-1 0-17-16,0 0-11 0,2 0 18 0,-2-5-9 0,1 3 13 0,0-1-8 15,-2-3 8-15,2-1 1 0,2-3 1 0,-2-3-14 0,4 1 18 16,1-1-7-16,0-5 13 0,0 1-1 0,0-5 3 16,0-1 5-16,4 1-2 0,2-1 0 15,-3-3-9-15,0 0-1 0,0-3-3 16,-5-5-9-16,9 0 8 0,-1-5-4 0,-3-1 4 0,3-1-14 0,-4-3 14 0,3 2-8 15,-4-3 10 1,-2 0-12-16,0 2 0 0,-5-1-1 0,3 1 0 0,0-1-7 0,-4-2 7 16,3 3-3-16,-3 5 6 0,-6 1-8 0,6 4 1 0,-8 2-1 0,1 2 1 15,3 2 1-15,-5 3-10 0,-1 0 0 0,2 0-3 16,-3 1-1-16,3 1-7 0,3 2-12 0,-2 1-2 16,2 0-53-16,0 0-52 0,1 2-70 0,1 0 7 31,4 0-191-31</inkml:trace>
  <inkml:trace contextRef="#ctx0" brushRef="#br0" timeOffset="5684.7">8250 3734 1303 0,'3'-10'-7'0,"-2"-1"7"0,-1 6-20 0,0 5 16 0,0 0-26 0,0 0-1 0,0 0 11 0,-2 4-11 16,3 4-7-16,-1 0 30 0,1-1-11 0,0 1 18 15,-1-2-12-15,0 4 9 0,-1 1-5 0,-1-2 7 16,-1 3-12-16,0 0 10 0,1 2-10 0,-1 1 10 15,-2-1-6-15,0 2-4 0,-1 2 4 0,0-1-3 16,0 2 7-16,-5-3 28 0,2 2-8 0,-4 5 14 0,1-2-8 16,0 6 1-16,-1 2 4 0,2 0-5 0,-3 0-21 15,1-2 17-15,1 1-16 0,-1-2 18 0,2-2-5 16,2 1-3-16,-2-2 11 0,2-4-10 0,1 1 4 0,1-3-19 16,2-3-4-16,0 0-6 15,2-4-10-15,-1-4-67 0,0-1-69 0,3-2-8 0,-4 0-262 0</inkml:trace>
  <inkml:trace contextRef="#ctx0" brushRef="#br0" timeOffset="5843.48">7867 4088 1483 0,'6'-2'18'0,"-6"-4"-18"0,6 2-1 0,-5 0-7 15,-1 1-8-15,7 3-56 16,-4 0-71-16,3 2-1 0,4 1-249 0</inkml:trace>
  <inkml:trace contextRef="#ctx0" brushRef="#br0" timeOffset="6033.98">8509 4294 1439 0,'5'-14'235'0,"-2"6"-210"16,-1-2 0-16,1 8-6 0,-3 2-11 0,0 0-17 15,0 0-1-15,0-1-7 0,0 0-16 0,0 0-81 0,1-4-52 16,-1 15-10-16,0 1-134 0</inkml:trace>
  <inkml:trace contextRef="#ctx0" brushRef="#br0" timeOffset="135462.91">18768 5801 241 0,'0'0'-36'0,"4"0"20"16,-4 0 17-16,0 0 7 0,0 0-4 0,0 0 0 16,0 0 7-16,0 1-9 0,0 0-16 0,0 0 27 0,0 0-11 0,0 0 20 0,0-1 0 15,0 0 11-15,0 0-1 0,0 0 2 0,0 0-20 0,0 0 21 16,0 0-13-16,0 0 16 0,0 0-17 0,0 0-3 16,0 0 5-16,0 0-4 0,0 0-6 0,0 0 5 15,0 0-8 1,1 0 9-16,-1 0-11 0,0 0-3 0,0 0 0 0,0 0-2 15,0 0-11-15,0 0 24 0,0 0-15 0,0 0 18 16,0 0-14-16,0 0 10 0,0 0 7 0,0 0-5 16,0 0-11-16,0 0 13 0,0 0-15 0,0 0 15 0,0 0-3 0,-1 0-2 0,-1 0 17 15,1 0-15 1,0 0-10-16,-15-10 21 0,12 8-23 0,-1 0 26 0,2-1-16 16,-2 1 9-16,1 0 4 0,0 0-3 0,0 0-14 0,0-1 6 15,0 1-12-15,-2 1 12 0,0-2-7 0,3 2-6 0,-1-1 7 16,0 0-9-16,2 2-11 15,-4-2 17-15,2-1-11 0,-2 1 15 0,0-1-2 0,-1 1-8 16,2 1 6-16,-1 0-8 0,-1 0-10 0,-1-2 17 0,-1 1-14 16,-1-1 15-16,2 1-3 0,-1 0-2 15,-1 0 14-15,-1 0-14 0,0-1-16 0,-2 2 24 0,3-1-20 0,-5 1 25 16,3 1-3 0,-3-2-12-16,-2 1 12 0,2 0-15 0,-3-2-1 0,-2 3 13 15,6-2-7-15,-6-1 11 0,11 2 0 0,-6-1 1 16,-2 1 10-16,0-1-6 0,-5 1-1 0,3-1 4 15,-1 0-14-15,4 1 11 0,-1 0-9 0,1 1 2 16,-1 0 4-16,-2 0-5 0,-1 0-15 0,1 1 15 16,-1 0-13-16,0 0 14 0,-5 1-9 0,0-1 2 0,1 0-1 15,0 0 0-15,1-1-9 0,4 2 7 16,-2-1-1-16,2 0 2 0,2 1-2 0,-5-2 6 16,3 0 1-16,2 0 0 0,-5 0-12 0,3 1 11 15,-1 1-7-15,-1-2 9 0,0 2-2 0,1 0-5 16,-1 0 8-16,0 1-9 0,-2-2-13 0,-2 2 19 15,-1 0-14-15,-6 0 17 0,7 1 2 0,-2 0-9 16,-1 0 6-16,8-1-9 0,-7 0-7 0,1-1 8 16,1 2 4-16,0-1 2 0,2 0-5 0,3 0 0 15,-6 0-7-15,2 1 5 0,-1 0-10 0,0 0 17 0,-5 2-9 16,2-1 11-16,-4 0-1 0,-1 0-11 0,9-1 13 16,-1 1-15-16,1 0 0 0,-1 0 13 0,0 0-6 15,-2 1 9-15,4 0-7 0,1 0-3 0,-2 2 0 16,0 0 0-16,-2-3-1 0,0 2 7 0,-5-1-7 15,4-1 6-15,-1 3-7 0,-1-3 5 0,5 2 4 0,-3-1-3 16,3 1-11-16,-4 0 12 0,4 1-1 0,-3-1 6 16,-1 3-7-16,4 0-2 0,-2-2 0 0,-1 1 0 15,-1-2 4-15,2 2-4 0,-6 2-4 0,0 0 1 16,1 2 2-16,-2-2 0 0,1 3 7 0,3-2-7 16,-2-2-5-16,3 0 9 0,2 1-12 0,0 0 12 15,2 1 0-15,-1 0-4 0,-2 2 7 0,0 1-8 16,-1 0 9-16,-1 1-11 0,-4-1 3 0,2 1-6 0,-1 1 5 15,-1-1 6-15,5-1-2 0,-3-2 3 0,0 1-12 16,3 0 7-16,-1 2-1 0,4 0 2 0,-1 1 2 16,-1-3-4-16,-1 0 2 0,-1 3-2 0,-1 3 6 15,-2 0-2-15,-3-1-4 0,2 2 0 0,-2-3-2 16,2 2 2-16,2-2 5 0,4 0-5 0,0 0-8 0,0 1 17 16,1 2-4-16,0 1 9 0,-4 0-14 0,2 0 0 15,-3 1-5-15,-3 1 3 0,0-2-9 0,-3-1 21 16,1 1-5-16,0-2 11 0,6 5-5 0,-3-1-11 15,3-2 5-15,3 2-8 0,-2-3-1 0,2-1 9 16,0 3-9-16,2 2 9 0,-3 0 2 0,1 2-6 16,-2 0 6-16,-3 1-7 0,-2-1 9 0,1 0-11 15,3 1 1-15,4-2-6 0,0 2 11 0,3-2-4 16,0 3 6-16,2 2-8 0,1-1-1 0,-1 3 2 0,-1-1 0 16,-2-1 1-16,-1 3 1 0,-2 0 1 0,1 1 1 15,-1-2 0-15,0-1-2 0,-3-2-2 0,3 2-7 16,-1-1 4-16,1 1 2 0,1 2 4 0,-2-2 4 15,5 2-2-15,-4 2 2 0,0-2-8 0,0 4 1 0,-4 0-3 16,-3 0 6-16,0 1-3 0,-5-1 6 0,-2-1-6 16,-1 2-8-16,3 1 13 0,3 2-12 0,1-2 14 15,3 1-7-15,0-3 4 0,-1 1 1 0,1 3 0 16,-1-1-14-16,-5 0 16 0,2-1-9 0,-6 2 12 16,2-2-9-16,0 3-1 0,1 0 6 0,5-1-5 15,0 4-9-15,0-3 16 0,1 3-10 0,-1-1 12 0,1 0-10 16,1 2 3-16,-7 1-2 0,0-2 4 15,1 4 0-15,2-1-7 0,3 1 6 0,4-4-5 0,4 3 2 16,-3-1 0-16,4 0-2 0,2 3-1 0,0 0-7 16,-1 2 15-16,0 1-7 0,-3 3 10 0,1-3-9 0,2 3 0 15,0-1 2-15,-4 1-2 0,2 1-7 0,-2 0 9 16,2 1-1-16,0-3 4 0,6 1-3 0,-4 0-1 16,7-1-3-16,2 1 0 0,-4 1-10 0,4 2 17 15,1 0-1-15,-3-2 6 0,5 1-1 0,-2 1-11 16,-1 0 3-16,2 4-7 0,-2 0 2 0,0 0 6 15,1 0-5-15,-2-1 7 0,1 1 0 0,-1 4-1 16,-1 1-1-16,1 0 0 0,-1 1 4 0,1-3-5 16,-1 0 3-16,0 1-6 0,-1 0 1 0,0 3 2 0,1-5 0 15,1-1 0-15,2 1-8 0,3-1 8 0,-3 3-1 16,2 2 4-16,3-1-3 0,2 0 0 16,1-4 2-16,4 1-2 0,-1 1-16 0,-1-1 22 15,1 6-15-15,0-1 19 0,1-5-12 0,-3 5 2 16,3-2 4-16,-1 0-2 0,3 3 6 0,-1-1-10 0,3-3-4 0,2 0-2 15,-2-1 8-15,5 0-1 0,-2 3 9 16,2 0-8-16,1-1-1 0,-4 0 1 0,7-2-4 0,-3 2 5 16,4 1-1-16,2 2 0 0,-5 0 1 0,1-2 0 15,2 1 3-15,0 0-3 0,0-2-1 0,0 3-1 16,1 0 3-16,-1-2-3 0,2-3 4 0,-2 0-4 0,2 1 1 16,2-2 2-16,-1 2-8 0,1-4 6 0,1-2-2 15,2 0-1-15,-1-2 6 0,0 2-5 0,1 0-6 16,0 2 11-16,1-1-3 0,-2-1 5 0,2-1-5 15,-3 0 1-15,5 2-2 0,3 1 0 0,1 0-8 0,3-1 13 16,-2-4-9-16,2 1 9 0,-4-1 8 0,1-3-18 16,3 3 14-16,-4-4-18 0,4-1 5 0,1 3 6 15,-4-4-2 1,2 1 3-16,5-2-2 0,3 0-4 0,4 0-3 0,5-3 2 16,-4 1 2-16,-4-3 3 0,1 2 0 0,0-4 0 15,-2 2 0-15,2-4-3 0,2 1 2 0,4 0-5 0,3-3 1 0,3 4 2 0,1-6-4 16,-3 1 3-1,-2-1 6-15,-4-1-4 0,2-1 3 0,1 1-5 16,1-2 1-16,8-1 3 0,1 0-4 0,-1 0 2 0,1 1-7 16,-5-1 14-16,-5 2 0 0,3-4 2 0,0 1-18 0,6-2 14 15,3-5-9-15,1-2 11 0,-3 1-5 0,-4-3-5 0,-6 2 5 0,2 0-3 16,-2-1 8-16,9-2-4 0,4 2-1 0,0-3 0 31,-1 3 12-31,-6 0-10 0,-7-1 12 0,0 4-11 16,-3 0 14-16,-1 0-12 0,6 0 2 0,2-1-4 15,2-1 4-15,-1 0-4 0,-5-1 5 0,-4-2-6 0,-2 0-6 16,-4 1 6-16,2 4-9 0,5-2 11 0,3 0 8 16,8 0-13-16,-4-6 8 0,2 4-10 0,-7-3 5 0,-3 3-2 15,-1-3 1-15,-1-1-1 0,-2-1 5 16,2-6-5-16,-1 4 2 0,3 6-2 0,3-3 3 0,0 4-2 16,2-5-2-16,-5-7 0 0,-1 6 3 0,-6-7 1 15,2 7 3-15,1 3-3 0,-5-11-1 0,3 10-3 16,4-7 1-16,1-4-3 0,7 8 1 0,-2-13-2 15,0 6-1-15,0-2 2 0,-3 3 16 0,-4 4-21 16,-2-1 13-16,0-3-17 0,-3-4 18 0,6-2-6 0,2 0 0 16,1 0-4-16,4 3-8 0,-8-2 18 0,2-2-4 15,-5 4 9-15,-1-4-12 0,0 2-4 0,-4-2-4 16,-2-1 4-16,7 1 5 0,-2 1 6 0,6 1-6 0,2 1 4 16,-3-2-2-16,1-3 6 0,-2 1 4 0,0 1-4 15,0 1 1-15,-4 1-2 0,3-4 6 0,-6-1-4 16,0 3 5-16,2-3-4 0,-2 4-3 0,2 1 0 15,2 1-12-15,0 4 10 0,-1-2-3 0,2 6 8 16,-3-6-4-16,-3 4-8 0,2 1 2 0,-4-12-5 16,-6 16-3-16,3-14 14 0,-1-4-11 0</inkml:trace>
  <inkml:trace contextRef="#ctx0" brushRef="#br0" timeOffset="136366.68">16751 7220 418 0,'7'-32'62'0,"1"3"-66"0,3 3 71 0,6 3-172 0,4 2 45 0,4 6-82 0</inkml:trace>
  <inkml:trace contextRef="#ctx0" brushRef="#br0" timeOffset="136433.87">17256 6834 39 0,'6'-15'-30'0</inkml:trace>
  <inkml:trace contextRef="#ctx0" brushRef="#br0" timeOffset="136998.25">17098 6157 228 0,'-6'-10'15'0,"1"1"12"15,-1 2-22-15,4 3 36 0,-2 0-18 0,1 0 24 16,-2 0-19-16,0 0-17 0,3-1 8 0,-4 1-14 0,-3-1-11 16,2 3 12-16,-7 0-5 0,9 1 12 15,5 1 12-15,0 0 7 0,-2-9 15 0,0 6-6 16,-5-1 8-16,4 2-12 0,0 0-8 0,0 0 4 0,2-1 11 0,1 3-20 16,0 0 10-16,0 0-14 15,0 0-7-15,-1-1 6 0,1 0-7 0,-1 1 7 0,-1 0-13 0,1 0 0 16,0 0-2-16,0 0 0 0,0 0-14 0,0 0 26 15,1 1-13-15,-9 13 19 0,11-7-6 16,2 4-1-16,1-1 4 0,1 2-6 0,5 2-14 16,-3 3 15-16,1 1-15 0,4 4 16 0,-5 0-6 0,4 5-2 15,1-2 11-15,-2 1-11 0,5-1-4 0,3 5 3 0,3-1-3 16,5-1 5-16,1 5-3 0,0 0 2 0,2 2-2 16,-5 3 1-16,-1 0-12 0,0 1 12 0,2 1-14 15,-1 2 14-15,3 1-2 0,-5-4-3 0,5 4 8 16,-2-4-9-16,-6-2-4 0,10 2 9 0,-5-5 2 0,0-1 4 15,0-3 4-15,-1-3-17 0,-3-1 3 0,-1-1-8 16,-2-2-4-16,-3-3 11 0,1-2-11 0,-5 0 10 16,2-3-21-16,-4-1-45 0,-1-1-15 0,-2 1-12 15,-2-1-54-15,-2-4-33 0</inkml:trace>
  <inkml:trace contextRef="#ctx0" brushRef="#br0" timeOffset="137647.25">15500 6469 55 0,'0'-13'50'0,"-2"0"24"0,1 1 13 0,0 2-23 0,-1 1 12 0,0 3-19 16,-1-1-27-16,0 2 21 0,1-2-21 0,-1 0 26 16,1 2-9-16,-1 0 2 0,3 1 1 0,0-1-2 0,0 2-18 15,3-3 16-15,2 3-14 0,-1 0 16 0,3-1-19 16,3 3-14-16,2 0 4 0,5 2-11 16,-3 1-12-16,2 3 14 0,0 0-10 0,-2 2 12 0,2 2-9 0,2 2-2 15,-3 0 5-15,1 5-6 0,-1 0-11 0,3 3 16 16,0 2-12-16,1-1 14 0,-1 0-2 0,-1 0-4 15,6 1 10-15,0 0-11 0,10 1-4 0,-1 0 11 16,-2-1-7-16,2 1 8 0,-1-1 4 0,0 0-8 16,4 3 7-16,-1-5-9 0,2 2-4 0,2-2 9 15,3-3-6-15,6 0 9 0,6-1-1 0,2 3-5 16,-1 2 0-16,-6 3-2 0,-4 3-5 0,-2-1 4 0,1-1-3 16,-2-2 4-1,2-2 8-15,4-1-10 0,-3 0 7 0,3 0-10 16,-4 0-5-16,-3 3 14 0,-3-3-7 0,-2 1 8 0,-3-2-6 0,-2-3 1 15,-1 1 6-15,0-1-6 0,-2 0-23 0,1 1 32 16,2-3-16-16,-3-1 24 16,-1-1-9-16,-3-2-10 0,-4 4 3 0,-5-3-5 15,-3 0 2-15,-3 1-13 0,-2-3-10 0,-2 3 1 16,-1-1-12-16,-3-3-51 0,-2 1 14 0,-3-2-26 16,-3-2 39-16,-5 3-58 0,-4-1-41 0</inkml:trace>
  <inkml:trace contextRef="#ctx0" brushRef="#br0" timeOffset="138361.59">14844 7057 293 0,'-12'-18'48'0,"-2"-1"-45"0,-2-1 16 0,3 3-11 0,3 2 25 0,0 4 27 15,5 1-17-15,-1 1 22 0,1 3-8 0,4 0-15 0,-3 2 8 16,3 0-14-16,0 2-31 0,1 2 30 0,0 0-23 15,0 0 26-15,0 0-21 0,1 0-21 0,15-4 5 16,-6 5-10-16,0 0-3 0,5 2 14 0,-2 1-6 16,4 0 9-16,1 3-3 0,0-2-1 0,3 0 6 0,2 1-6 15,-1-2-8-15,5 3 9 0,-1 0-11 0,-1 0 11 16,2 3-4-16,-2-3 0 0,2 2 7 0,0 0-5 16,-2 1-9-16,2 1 19 0,-2 0-14 0,4 2 17 15,-1 1-2-15,5 1-6 0,3 3 18 0,8 0-18 16,1 0-8-16,4 0 21 0,-1 0-20 0,-5 3 22 0,1 0-19 15,-1 2 9-15,-2 1 0 0,4 1 0 0,3 4-16 16,3-2 11-16,1-1-7 0,-2-1 10 0,-1-1 0 0,-3-1-3 16,-2 1 7-16,0 1-7 0,3-2-13 0,4 0 18 15,5-2-12-15,2 0 16 0,-1-3 4 0,-4-2-13 16,-3 1 8 0,-2-2-11-16,-2-1-1 0,3 1 1 0,-7-3-6 0,1 1 4 0,-4-2 10 0,-2-1-9 15,-1 0 15-15,-8-3-15 0,-1 2-3 0,-5 2 6 16,-5-1-11-16,-3-2 11 0,-1 2 2 0,-2-4-1 15,-2 4 3-15,-3-2-5 0,-3-3-14 0,-2 2-21 16,-2-3-30-16,-3 1 10 0,1 1-30 0,-5 1-28 0,-1-2-29 16</inkml:trace>
  <inkml:trace contextRef="#ctx0" brushRef="#br0" timeOffset="138648.1">13725 7871 809 0,'0'-15'-39'0,"2"6"39"0,0 0-17 0,3 1 20 0,0 4-12 0,5-4-38 0,0 2-8 16,5 4-19-16,-1 0-77 0,0-1 15 0</inkml:trace>
  <inkml:trace contextRef="#ctx0" brushRef="#br0" timeOffset="139001.64">13914 7758 107 0,'1'0'131'0,"-1"0"-18"0,0 0-6 0,0 0-5 16,0 0-38-16,0 0-39 0,2 0 1 0,-1 0-13 16,0 0-6-16,16 10 19 0,-7-2-22 0,-4 5 22 15,5-1-14-15,-2 1-5 0,1 1 17 0,3-2-18 16,0 2-12-16,9 1 17 0,-2-2-20 0,8 1 22 16,1 1 2-16,2-1-13 0,3 0 17 0,0-1-19 15,2 2-2-15,-1-2 13 0,4-1-14 0,3 0 15 0,0-1 1 16,10-1-9-16,7 0 10 0,1 0-12 0,3-1-2 15,-6 0 5-15,0 0-5 0,-1 0 6 0,3 2 8 16,6-2-7-16,0 2 14 0,2 0-13 0,-7-1 3 0,-2 5 10 16,-2-2-9-16,5 1 11 0,5 0-1 0,-1-2-8 15,3 3-1-15,-4-3-4 0,-9 3-7 0,-1 1 3 16,2 0-5-16,-2-1 5 0,6 0 4 0,-2 0-8 16,-4-2 9-16,-5 3-12 0,-4-1-6 0,-1 0 15 15,-2-1-7-15,-1-2 12 0,4 0-12 0,-2-1 2 16,5 0-1-16,-4 0 0 0,-3-1-2 0,-8-2 5 15,-3 1-3-15,-4-1 4 0,-2-1-5 0,0 1-1 0,-3-3-1 16,0 0-2-16,-2 1-15 0,-1-2-4 0,-5 2-22 16,-5-5 11-16,-1 2-20 0,-4 3-21 15,-1-4-9-15,-2-2-11 0,0 0-50 0,0 0 8 0</inkml:trace>
  <inkml:trace contextRef="#ctx0" brushRef="#br0" timeOffset="139868.54">13515 8132 166 0,'1'0'29'0,"1"0"-12"0,-2 0-6 0,0 0 46 0,0 0 15 0,0 0-16 15,0 0-3-15,9 13-4 16,-6-8-22-16,0 4 17 0,3-2-19 0,0-1 18 15,-4-1-28-15,7 0 3 0,0-2 2 0,-2 2-3 0,6 0-18 0,0 0 17 0,-1-1-16 0,5-1 17 16,0-1-6-16,-1-1-5 0,4 2 9 0,0 1-12 16,-3-1-3-16,2 0 9 15,-1 3-9-15,0-2 9 16,1 4 1-16,-2-3-5 0,1 0 6 0,0 4-9 16,0 0-9-16,2 2 18 0,0 1-15 0,5 0 16 15,-2 0 2-15,6 0-8 0,1 2 13 0,7-2-16 16,5 3-19-16,1-1 29 0,2 4-18 0,-3-1 22 0,-1 1-17 15,0 2 3-15,1-1 5 0,1-1-2 0,5 0-9 16,9 0 12-16,0-4-17 0,2 3 16 0,0-1-4 0,-4-1-4 16,0 2 16-16,-1-2-15 0,6-1 5 0,4 1-2 15,0 0-10-15,0-1 6 0,-9 1 12 0,-3-1-12 16,-3 2 11-16,1-1-15 0,-1-2-3 0,6-1 14 16,-2-2-9-16,-4-2 10 0,-3 1-6 0,-7-1 2 15,-2 0 5-15,0 2-6 0,-3-2-20 0,3 0 29 16,-5 0-20-16,2-1 24 0,4 0-6 0,-1 0-10 15,2 1 12-15,-9-1-13 0,-2 0-4 0,-6 0 6 16,-2 0-3-16,-1 1 5 0,-2-2-3 0,-3 0-33 16,0-1-11-16,-5-1-10 0,-1 0-43 0,-3 0-61 0</inkml:trace>
  <inkml:trace contextRef="#ctx0" brushRef="#br0" timeOffset="140580.88">12892 9066 170 0,'4'0'27'0,"-1"-3"-28"0,2 3 2 0,2 0-7 0,-1 0 30 0,2 5-24 15,2 0 15-15,-1-1-22 16,1 5-7-16,4 3 26 0,-1-4-13 0,3 4 18 0,-1-2-11 0,4 0-7 15,1 2 9-15,4-2-9 0,-4 0-12 0,5 0 25 16,-2 0-23-16,4 1 26 0,5 0-12 0,-1-1 17 16,6 0 7-16,-1 0-2 0,1 1-15 0,0 1 18 0,0 0-15 15,5 3 18-15,-1-1-1 0,9 0-13 16,5-1 8-16,4-1-13 0,4 1-4 0,-4-1 9 16,-2-1-7-16,2 1 7 0,-1-3-7 0,7 2 4 0,0-2 4 15,0 1-3-15,1 2-16 0,-7 0 11 0,3-1-16 0,1 1 16 16,1-2 1-16,6-1-5 0,-2 2 9 0,-4-1-11 15,1 3-1-15,-7-4 8 0,6 3-6 0,0-4 5 16,-1 0-1-16,1 3-3 0,-7-6 7 0,-4 4-8 16,0 0-6-16,-2-1 10 0,0 1-12 0,7-3 12 15,-4 0 4-15,-4-2-6 16,-2 1 11-16,-12-1-14 0,-2 1-16 0,-4-1 22 16,0 0-16-16,-6-1 18 0,4-1-12 0,-6 1-8 0,-3-3 3 0,-2 1-6 0,-9 1-11 15,-1-2 2-15,-3 1-19 0,-2 0 9 0,2 0-39 0,-5 1-1 16,1 0 10-16,-1 0-9 0,-6 2-5 0</inkml:trace>
  <inkml:trace contextRef="#ctx0" brushRef="#br0" timeOffset="141335.41">12434 9728 370 0,'-4'-12'55'0,"1"0"23"0,0 1 45 0,1 1-96 0,0 2 36 0,2 4-19 15,-1-1 7-15,2 2-14 0,2 0-32 0,1 2 12 16,3 0-23-16,2 0 21 0,1 1-15 0,3 0-2 0,0 4 2 15,4 0-3-15,0 2-13 0,0 0 18 0,3 1-7 16,0 0 10-16,5 1-3 0,3 1-8 0,1 1 4 16,6 0-9-16,3 0-13 0,8 0 17 0,0 0-17 15,2 1 17-15,-2-2-9 0,-3 0 13 0,2 1 4 0,1 0-1 16,3 2-9-16,6-3 8 0,3 1-10 0,2 1 10 16,-2 1 2-16,-3 1-2 0,-3-2 12 0,4 0-12 15,4 2-10-15,5-2 21 0,6 3-17 0,-5-1 19 16,-1 4-11-16,0 0 3 0,-2 1 6 0,7 0-6 15,-2-5-11-15,1 2 12 0,0-1-13 0,-5 1 15 16,2 3-1-16,1-1-3 0,6 1 5 0,-2-3-8 0,1 3-15 16,-3-1 24-16,-1 0-15 0,-3 0 16 0,2 0-15 15,0-1 8-15,-4-1 6 0,-3-1-3 0,-4 2-11 0,-3-1 10 16,-1 0-7-16,0-2 8 0,5-1-1 0,-1 0-3 16,-2 2 5-16,-3-4-5 0,-3 1-3 0,-6 1-3 15,-2-1-16-15,0 1 11 16,0 1-7-16,0-3-28 0,-5-3 1 0,3 1-18 0,-5-3-38 0,-5 0-5 15,2 2-30-15</inkml:trace>
  <inkml:trace contextRef="#ctx0" brushRef="#br0" timeOffset="142037.34">12372 11145 349 0,'-4'-7'23'0,"1"-1"58"0,2 3-80 0,2 1 3 15,2-1-5-15,-1 2 2 0,2-1-9 0,-1 1 1 0,4 0-2 0,-2 0 1 16,3 2 10 0,0-4-12-16,0 3 10 0,2 0-14 0,1-1-7 0,-2 2 23 0,2 0-13 0,1 0 17 15,-1 0-6-15,4 1-5 16,-2-1 3-16,-1 1-7 0,1 0 0 0,-1 2 12 16,0 2-5-16,1-1 5 0,2-1-3 0,5 3 1 15,-3-4 9-15,4 2-8 0,4 2-8 0,7-1 20 16,3 1-14-16,10-2 17 0,0 0-13 0,0 0 0 15,3 1-2-15,-3 1-1 0,1-2-11 0,7 2 15 16,4-3-5-16,4 0 7 0,6 0-7 0,-1-1 1 16,3 1 3-16,-2 1-4 0,1-2-7 0,11 0 14 15,4 2-9-15,0-1 12 0,-2 1 7 0,-4 2-5 0,-3-2 5 16,2 1-9-16,1 1-6 0,-9 0 7 0,-4 3-8 16,-4-2 10-16,4 2 13 0,1-3-9 0,1 0 19 15,0 1-19-15,-8-2 6 0,-5 2 9 0,-1 1-16 0,-1 3 14 16,-2-4-8-16,8 2-7 0,-5-4 7 0,-5-1-9 15,3 4-10-15,-9-3 11 0,-1 4-12 0,-6-2 9 16,-2 1-6-16,1 0 5 0,-6 0 5 0,3-1-5 16,-6 0-15-16,-1-2 10 0,-4-1-12 0,-2 1 10 15,1-2-15-15,-4 1-13 0,-2 0-1 0,-2 0-8 16,-6 1-37-16,0 0-23 0,-1-1-24 0,-8-1 9 16,2 0 1-16</inkml:trace>
  <inkml:trace contextRef="#ctx0" brushRef="#br0" timeOffset="142685.57">11689 12103 752 0,'-10'-10'21'0,"1"0"-6"0,2 0 17 0,3 2-16 0,2 0 12 0,0 2-16 0,2 0-11 16,1 0 0-16,0 1-15 0,4 1 10 0,-1-1-7 0,3 2-9 16,0 0 17-16,0-1-18 0,5 2-4 0,0-1 18 15,3 3-23-15,3 0 23 0,-2 0-16 16,0 0-25-16,1 1 11 0,-4 1-19 0,2 0 2 0,8 0 36 16,0 0-15-16,4-1 21 0,3 1-6 0,-4 0 1 0,2 2 14 15,0 2-12 1,0-1-10-16,-1 0 28 0,2-3-20 0,3 3 25 0,3-1 2 0,4 1-18 0,2 1 16 0,3-1-18 15,3-2 4-15,2 1 10 0,0 2-9 0,0 0 11 16,1 2 12-16,0-1-1 0,4-1 17 0,8 0-16 16,2 1-6-16,3 0 17 15,0-2-21-15,-4 2 22 0,4 1-6 0,3 1-4 16,5-1 10-16,2-2-10 0,-1 2-12 0,0-3 19 0,2 2-16 0,1-2 18 16,6 1-9-16,1-4-1 0,-1 1 11 0,-5 2-10 0,-1-2-18 15,3 2 13 1,-2-3-12-16,-5 0 14 0,-2 0-4 0,-7 1-8 15,1 1 2-15,5-3-5 0,-1 0-7 0,-1-2 12 0,-5 1-13 0,-7 4 14 0,-5-4 1 16,1 3-4-16,-2-3 8 0,-2-2-11 0,0-1-8 0,-6 0 15 16,-1-1-7-16,-11 2 11 15,-1 1 2-15,-4 0-16 0,-2-1 11 0,-5 1-15 16,1 0-3-16,-1 1 1 0,-3 0-25 0,1 0 12 0,-7 0-46 0,0 0-65 16,-1 0-35-16</inkml:trace>
  <inkml:trace contextRef="#ctx0" brushRef="#br0" timeOffset="143343.29">12080 13015 204 0,'-3'-7'-129'0,"0"-2"55"0,2 0 74 0,0-2 0 0,1 0 0 0,0 0 0 16,1-1 15-16,2 3-3 0,1 0 52 0,-2 1 5 15,4 1-9-15,-4-2 5 0,4 3-29 16,-1 2-16-16,-1 0 1 0,4 2-10 0,-2-1-25 0,1-1 20 15,1 2-12-15,0-1 17 0,2 1-7 16,1 2-4-16,0-1 3 0,-1 0-5 0,4 1-19 0,-2 0 27 16,4 0-12-16,0 0 17 0,0 1-10 0,4 0 4 0,-1-1 0 15,6 2 0-15,-2-2-15 0,2 3 21 0,-2-1-10 16,1-1 15-16,-1 3-7 0,3-2-6 0,2 1 4 16,2 0-6-16,-5 0-2 0,8-1 11 0,0 0-10 0,5 3 12 15,7-4-4-15,4 1 1 0,1 0 7 16,0-2-7-16,1 3-5 0,-4-1 6 0,5-1-3 0,6 0 8 15,4-1 21-15,7-2-21 16,4 1 6-16,-5 0-15 0,4 0-18 0,-3 2 25 0,5-1-17 16,3 0 20-16,4 0-3 0,-2 0-15 0,-1 0 12 0,-3 1-16 15,6-1-10-15,0-1 24 0,-3 0-8 16,0 0 15-16,-7 3-10 0,0-3-3 0,-1 1-2 0,6 1-1 0,-5-1-15 16,-6 0 28-16,-3-1-10 15,-3 0 17-15,0 1-1 0,3 0-13 0,-3 0 9 0,-7 0-14 16,-2 0-7-16,-5-1 17 0,-3 1-11 0,-8 0 13 15,5 0-6-15,-6 1-5 0,-2-1 5 0,4 1-6 16,-5-1-23-16,3 1-9 0,2 0-35 0,-8 1 17 0,-3 2-42 0,-5-1-55 16</inkml:trace>
  <inkml:trace contextRef="#ctx0" brushRef="#br0" timeOffset="143769.37">11680 13971 386 0,'-7'-15'330'0,"0"-3"-123"0,4 8-173 0,3 1 5 0,0 3-21 16,2 4-18-16,3-3 3 0,0 4-11 0,3-6-25 0,1 2 16 16,4 1-16-16,1-2 15 0,0 5-24 0,1-1-19 0,0 0 1 15,-1-2-12-15,2 1-40 0,2-3 14 0,5 1-26 16,-3 2 24-16,6 1 9 0</inkml:trace>
  <inkml:trace contextRef="#ctx0" brushRef="#br0" timeOffset="144070.87">12271 13813 62 0,'40'-3'26'0,"1"0"-22"0,0 2 16 16,0 1-21-16,-1 0-10 0,0-1 30 0,1 1-18 16,4 1 23-16,4-1-14 0,10-1-6 0,4 0 12 15,0-1-13-15,-2 0-18 0,-4 0 30 0,-3 1-27 16,7 1 30-16,4 0-7 0,4 0-13 0,3-1 16 0,-5 0-17 16,-6-3 2-16,4 2 30 0,-1-1-15 0,12 0 24 15,4 1 6-15,-4-1-7 0,0-1 7 0,-7 1-10 16,1-1-4-16,7-2-8 0,-1 4-6 0,-7-2 1 15,-3 1 1-15,-5 1-15 0,4-1 10 0,-2-1-14 16,6 0-6-16,-3-1 13 0,-8 0-16 0,-1 0 16 16,-5 0 2-16,4 0-1 0,-1 0 14 0,0-2-16 0,2 0-9 15,-4-1 5-15,-1 0-9 0,-8 0 10 0,-3-1-2 16,0 3 2-16,-1 0 5 0,-2 2-5 0,2-1-17 16,1 1 24-16,-4-1-21 0,2 2 21 0,-4 1-8 0,-6 0-2 15,-1 2 8-15,-3-1-10 0,-1 1-10 0,-1 3-50 16,0-1-47-16</inkml:trace>
  <inkml:trace contextRef="#ctx0" brushRef="#br0" timeOffset="145086">12727 16668 408 0,'-1'-10'388'0,"-1"0"-160"0,4 4-203 0,2 0-6 0,-1-1-12 0,8 1-2 16,-4-4-24-16,8 3 16 16,3-2-13-16,3 0-3 0,2-4 10 0,0 1-11 0,6 0 2 0,1-1 7 15,0-1-13-15,2-4 7 16,1 2-17-16,5 0 14 0,3 1 0 0,3-1 0 15,5-3-16-15,0 0 22 0,3 1-9 0,-1-1 13 0,-3-1 1 0,-1-2 6 0,3 1 6 16,5-2-3-16,9-4 3 0,6-2 25 0,3 0-2 16,-5-4 11-16,1 0 5 0,5-4 12 0,0 1 6 0,8-1-2 15,0 2-13-15,-7-2 17 0,4 2-13 16,5-3 18-16,1-2-10 0,5 0-6 0,-4-1 7 16,-8-2-9-16,3 2-22 0,1-4 5 15,-2 1-19-15,-3 3 18 0,-8-1-9 16,-6 1-22-16,-1 1 12 0,7-1-15 0,0 2-3 0,1 0 11 0,-1-2-5 15,-11 1 7-15,-1-1-6 0,1 2-4 0,-1 0 1 0,6 0-2 0,-5 2 4 16,0-1 0-16,-5 2 0 0,-7 2 0 0,0-2 3 16,0 2-13-16,1-1 5 0,1 2-8 15,-2 1 8-15,-2 0 1 0,-5 5 0 0,-5 2 0 0,-4 1-11 16,-4 1-3-16,-3 0-5 0,-4 3 4 0,-2 1-6 0,-2 4 6 16,-1 1-16-16,-1 2 11 0,0 1-10 15,-3 0-24 1,3 1 2-16,1 2-16 0,-3 1-27 0,6 2-29 0,-8 1-53 0,3 0 14 15,-3 2-82-15</inkml:trace>
  <inkml:trace contextRef="#ctx0" brushRef="#br0" timeOffset="145797.51">15093 17406 380 0,'-1'-8'313'0,"0"0"-97"0,1-1-137 0,0 3-1 0,3 2-67 0,0 0-11 15,1-1-21-15,2-1 10 0,1-2-13 0,1 1 4 16,0 1 10-16,0-3-9 0,1 2 8 0,1-2 8 15,0-2-2-15,1 2 2 0,4-4 2 0,-1 0 5 16,5-1 1-16,2-1-2 0,0-1-24 0,5-1 20 16,-6-1-19-16,11 0 20 0,2-1-4 0,3-3-6 0,6-2 17 15,-4-4-15-15,-3-1-3 0,2-2 16 0,-3-1-14 16,2 0 16-16,1 0-6 0,4-3 14 0,1 0 7 16,7-6-2-16,1 1-7 0,2-6 18 0,3-1-10 0,-4 0 14 15,-2-3-2-15,2-1 1 0,3 0 5 0,8-1-5 16,4 1-18-16,-1 0 7 0,-3 2-16 0,-10-1 14 15,-1 1-12-15,-1 1-3 0,1 0 6 0,-6 2-7 16,2 3-7-16,-4-1 10 0,-3 2 0 0,-1 1 6 16,-5 1-4-16,-4 4 0 0,-3 1-1 0,0 1 2 0,-2 1-11 15,-1 1 5-15,-1 1-5 0,-2 6 6 16,-2 1-10-16,1 3 1 0,2 5-13 0,4 0 6 0,2 1-44 16,-1 1-5-16,-2 0-35 15,-3 3 15-15,0 2-59 0,0 3-107 0</inkml:trace>
  <inkml:trace contextRef="#ctx0" brushRef="#br0" timeOffset="146270.26">16347 18725 387 0,'13'-12'19'0,"0"0"47"0,3 0-45 0,-5 4-9 0,4-9 8 0,0 0-12 0,-3 3-20 16,3-7 21-16,0 1-17 0,1 1 20 0,0-3 0 0,0 1-5 31,0 0 16-31,2-3-14 0,0 2 7 0,5 0 35 0,1-5-13 0,3-3 22 0,-1-1-5 0,3-7 8 15,-2 1-4-15,3-4 2 0,4-1-29 0,0-2 8 16,1-3-12-16,2 3 9 0,0-2-13 0,5-1-18 16,11-3 6-16,6-5-12 0,6-3-18 0,5 1-10 15,-1 0-28-15,5 1 11 0,0 2-48 0,10-2-60 0,1-1-16 32</inkml:trace>
  <inkml:trace contextRef="#ctx0" brushRef="#br0" timeOffset="148159.56">8951 6526 551 0,'-11'-22'79'0,"5"-3"64"0,1 4 73 0,4 2-211 0,1 4 19 0,1 6-22 16,3 1 12-16,1 0-17 0,2 4-8 0,2 0 8 15,2 0-15-15,0 1 13 0,5 2-3 0,0-2-2 16,1-1 9-16,2 1-9 0,2-1 5 0,5 4 4 0,1 1-4 16,9 3 4-16,2-2 10 0,3-6-13 0,8 4 8 15,-1-3-13-15,2 2-10 0,-2 1 6 0,8 1-10 0,2 0 10 16,6-1 2-16,4-3 8 0,0-1-2 0,3-1 0 15,2 1-8-15,5-4 9 0,8-2 0 0,8 1 3 16,4-3 11-16,4 1-14 0,4 1 7 0,1-4-11 16,3 1 0-16,1 0 20 0,6-1-9 0,6-1 15 15,5-1 6-15,10 0-3 0,-4-1 15 0,0 2-14 0,5 0-12 16,1-1 22-16,-1 4-19 0,11-2 21 0,-7-1-19 16,-3 1 1-16,6-3 4 0,-2 0-3 0,1 5 1 15,4-3-7-15,-3 2-9 0,-7 4 4 0,-2-6 6 16,9 3-6-16,-6-1 8 0,7-3-10 0,2 5-4 0,-7 0 4 15,1 1 0-15,5 3 1 0,-6-1-3 16,4-2-2-16,1 2 1 0,-12 0-1 0,-3 1-7 0,4 1 11 16,-13-1-10-16,-4 2 10 0,-2-2-1 0,-5 1-2 15,-7 0 14-15,-6 1-12 0,-5 1 3 0,-5 0 0 16,-1 1-5-16,3-1 5 0,-2 0-4 0,-7 0 3 16,-8 3 2-1,-6-1-1-15,2 0 0 0,-2-1-3 0,-2 1-3 16,-9 0 2-16,-7 1 1 0,0 1-3 0,-9-1 5 0,7 1-6 0,2-2-13 0,1 0 19 15,4 1-13 1,-5-1 16-16,-9 0-13 0,-4 2-3 0,0-1-9 0,-9 1 1 0,2 0-34 16,-9-1-1-16,1 1-17 0,0 0 9 0,-6-1-5 15,1 1-8 1,-8-3 8-16,2 1-14 0,3 1-11 0,-3 0 9 0,-1 1-29 16,-4-2 15-16,-1 1-41 0</inkml:trace>
  <inkml:trace contextRef="#ctx0" brushRef="#br0" timeOffset="149437.59">11590 6003 420 0,'-1'-16'444'0,"0"1"-156"0,1 3-227 0,0-2-8 16,0 4-12-16,3 2 3 0,1 0-21 0,0 6 15 15,1-2-22-15,2 2-10 0,-1 0 4 0,0-1-6 16,-1 2-4-16,0 3-2 0,0 1-10 0,-1 0 5 16,0 4 2-16,-3 3-6 0,1 0 7 0,2 8-10 15,-2 0 2-15,-1-3 0 0,2 5-7 0,-1-1 4 16,-1 1 2-16,-1 2-15 0,0-1 11 0,0 0-15 15,1 0 14-15,-1 2 1 0,0 1 5 0,2 5-2 16,-2-1 10-16,1 3 2 16,-1 0 2-16,0 2-1 0,4 2 4 0,-4 3-8 0,1 2 2 0,1 3-4 15,-1 3 11-15,2 1-4 0,-1 6 0 16,-2 0-2-16,3 6-10 16,1 3 14-16,-2-2-4 0,0 5 7 0,-1-2-10 0,-1 2 0 0,0 5-1 15,0 1 0-15,0 3-12 0,-1 1 8 0,-1 3-11 16,0 3 9-16,-3-1-5 0,2 3 6 0,2 2 5 15,-3 2-3-15,1 1-11 0,0 3 20 16,0-3-13-16,1 3 15 0,-2 3-6 0,0 1-2 16,1 5 7-16,1 1-6 0,-2 1-9 0,0 2 14 15,-1 1-13-15,-1 1 13 0,0 2-9 0,1 1 9 16,-3 4 3-16,0 0-1 0,0 0-14 16,0 2 17-16,-3-1-7 0,1 0 11 0,-2 1-4 0,-1 0-3 15,3 3 1-15,1-1-3 0,2 2-15 0,-2-1 24 16,1 1-11-1,1-1 16-15,0-1-2 0,1 0-12 0,3 1 9 16,3-3-12-16,-1 1-4 0,5 0 16 0,-1-2-12 16,1 0 13-16,0-3-9 0,-2-6-2 0,4 3 10 15,-2-1-9-15,0 1-5 0,1-2 10 0,-1-1-15 0,0-2 15 16,0-1 2-16,-2 0-12 0,1-1 13 0,-1-3-14 0,-2-1-5 16,-2-1 15-1,1-3-10-15,-2-1 12 0,1 1 2 0,-3-1-6 0,0-1 9 0,-1-2-10 0,1-3 0 16,-5-5 7-1,1 1-10-15,0-1 8 0,-2-6-7 0,1-2 1 16,-2-3 6-16,-3-3-4 0,2-1-12 0,2-6 16 16,-1-3-10-16,3-6 12 0,-2-1-8 0,2-1-1 15,-1-6 2-15,2 1-2 0,2-5 0 0,-3-5 0 0,7 0-7 0,-6-6 3 16,5 1-1-16,0-4-39 16,0-1-48-16,-1-3-1 0,0-4-141 0</inkml:trace>
  <inkml:trace contextRef="#ctx0" brushRef="#br0" timeOffset="149652.69">11160 14807 943 0,'0'-13'103'0,"1"2"342"0,2 0-421 0,2 6-23 0,0 3-1 0,3 5-7 0,3 2-7 0,1 6-2 0,2 4 0 16,1 5 0-16,1 1 13 0,3 2-27 0,-2 1-11 16,1 2-6-16,0 2-17 0,0 4-32 15,1 1-23-15,0 2-11 16,2-1-87-16</inkml:trace>
  <inkml:trace contextRef="#ctx0" brushRef="#br0" timeOffset="149821.31">11727 15154 1396 0,'-9'-6'43'0,"-1"4"-29"16,-3 2-8-16,-1 6-5 0,-1 5 6 0,-3 3-13 15,-1 4 11-15,-1-2-14 0,-4 2 4 0,2 5 5 16,-4 2-8-16,-1 2 2 0,2 2-56 0,-2-1-222 15</inkml:trace>
  <inkml:trace contextRef="#ctx0" brushRef="#br0" timeOffset="150707.63">10207 16036 445 0,'3'-6'71'0,"2"3"31"0,-3 0 48 0,4 1-143 0,0-1 6 0,2 0-16 0,3-1 16 15,-3-1-18-15,3-1 5 0,2-1 1 0,0 0-13 16,2-1 10-16,-1-3 1 0,2-3 0 0,-4 0 15 16,2-3-12-16,2 1-19 0,0-4 36 15,0-1-21-15,0-2 29 0,-7 0 1 0,0-1-22 16,1 1 13-16,-2-8-17 0,1 5 2 0,-4-1 16 15,-5-2-4-15,0 6 8 0,0-3 2 0,-4 6-7 16,-1 0 5-16,-3 7-5 0,0 3 15 0,-1 4-22 16,2 4-2-1,-4 3-7-15,-1 3 4 0,-3 2 1 0,-1 4 4 0,1 7-6 0,2-3-20 0,0 6 25 16,1 2-20-16,0 4 21 0,0 6-7 0,4 2-5 16,1-1 11-16,4 0-12 15,-1-2-9-15,5-1 15 0,2 3-18 16,5-4 15-16,0-1-16 0,3-4-3 0,3-2 12 0,1-4-12 0,3-3 4 0,1 1 16 15,4 1-12 1,-3-2 14-16,1 1-2 0,-3 0-5 0,-3-1 6 0,-2 4-9 0,-1 3-16 0,-9 1 24 16,7-1-8-16,-7 2 14 0,-2-1-8 15,-2-1-13 1,-7 2 10-16,0-1-11 0,-2 0 7 0,-2-2 24 0,-4-1-16 0,-2-5 21 16,0 0 1-16,1-3-4 15,-4-2 8-15,3-5-10 0,1 0-18 0,2-5 25 0,4-1-16 0,2-1 18 0,1-4-31 16,0-3-52-16,5-3-83 0,2-3 9 15,2-4-235-15</inkml:trace>
  <inkml:trace contextRef="#ctx0" brushRef="#br0" timeOffset="151547.81">11064 15947 434 0,'7'-10'8'0,"0"1"1"0,-1 0 8 0,-1 2-4 0,1-2-1 0,-4 1 38 0,0-1-16 0,-2-1 25 31,0 1-18-31,-2-2-4 0,-3-1 10 16,1 0-7-16,-2 0 0 0,-3-1 12 0,-2 1-16 15,-2 0 17-15,3 1-22 0,-3 0-11 0,0 4 0 16,1 0-5-16,-6 3-8 0,2 4 1 0,3 0-3 15,-2 3 4-15,7 1 13 0,-1 1-17 0,0 5 9 16,1-1-13-16,-2 4-3 0,1 2 10 0,3 1-7 16,-2 3 11-16,2-1-4 0,3 2-6 15,1 0-1-15,2-2-2 0,2-1-13 0,1-1 1 16,3 0-3-16,4-3 3 0,-2-1 18 0,-1-3-9 16,2-1 10-16,-2-1-12 0,2-1 1 0,1 3 4 15,0-1-8-15,3 2 6 0,-2 6-3 0,-2 2-5 16,-3 8 9-16,-5 4-9 0,1 4-9 0,-4 2 8 15,-4 1-13-15,0 1 11 0,-7-1-16 0,3-2-27 16,-2-1 13-16,-1-5-17 0,-1-2 25 0,-1-6 39 16,4-2-6-16,-4-7 17 0,5-1-3 0,4-3 9 15,-1-8 16-15,5-1-5 0,2-3 21 0,2-4-25 16,3-2-27-16,1-8 6 0,2-6-40 0,9-9 18 16,1-2 3-16,5-4 1 0,4-2-19 0,2-5 15 15,2-6-2-15,3-6 8 0,-1-1 13 0,2-2-2 16,-2 3 8-16,2 2-7 0,0 3-2 0,-3 11 28 15,0 7-6-15,-8 9 16 0,-6 3 5 0,-4 9 11 16,-7 3 13-16,-2 3-4 0,0 6-15 0,0 2-21 16,-1 1-17-16,-1 6 6 0,0 0-10 0,-1 6-2 15,1 2-1-15,-3 3 0 0,1 6 0 0,-1-1-2 16,-8 3-4-16,6 3 1 0,-4 2 4 0,2 1-1 16,4 3 9-16,-2-3-9 0,-2 1-8 0,0 2 11 15,1-2-14-15,-1-2 12 0,4 3 1 16,0-6-6-16,-1-1 17 0,1-3-16 0,-4-3-14 15,1-5 22-15,1 0-20 0,0-4 21 0,1-3-11 16,0-1 1-16,0-3 3 0,1 0-3 0,0-2-15 16,3-2 19-16,-3-1 5 0,0 0 6 15,10-4-1-15,-9-2-2 0,1-1-12 0,1-3 8 16,-1-1 3-16,3-3-5 0,1 0 1 0,1-3-3 16,0-1 5-16,-1 0 7 0,2 1 5 0,3 0-2 15,-1-1-9-15,2 0 14 0,-1 5-4 0,2 5 9 16,-1 2-1-16,-3 4 2 0,2 2-3 0,-1 0 2 15,2 3-18-15,-1 5 4 0,-2 1-5 0,0 7 5 16,-1 2-12-16,-3 1 1 0,-2 1-2 0,0 2 1 16,-3-3-9-16,-4 2 17 0,1-1-11 0,-1-1 12 15,-1 3-8-15,0-1 1 16,-1-1 2-16,0-3-4 0,-1-3-17 0,0-1 25 0,4-3-10 0,-2 0 13 16,0-3-21-16,2-2-63 0,-2 0-48 15,3-2-9-15,2-3-150 0</inkml:trace>
  <inkml:trace contextRef="#ctx0" brushRef="#br0" timeOffset="152358.81">9047 16051 27 0,'-12'-4'35'0,"0"-2"6"0,1 2 6 0,0-2 52 16,1 1-9-16,3 0 29 0,-2-1 9 0,6-1-25 16,-1 2 12-16,1-2-14 0,2 1-11 0,1-2 5 15,-2 0-32-15,2 1 21 0,3 1-59 0,-3 1-3 16,2-1 5-16,3 4-6 0,-4 0-20 0,2 2 3 15,3 2-16-15,-3 2 12 0,2 5-2 0,3 2 1 16,-2 3 8-16,0 3-6 0,1 2 7 0,-1 1-9 16,-1 4 0-16,1 6-3 15,-1 2 3-15,-2 6 3 0,-1-1 3 0,-2-3-1 0,0 1-10 0,-2 0 12 16,-1 0-13-16,0-1 13 0,0-3-4 0,1-2-3 16,-1-2 10-16,0-5-8 0,1-1 14 15,-1-3-15-15,1-2-1 0,0-2-6 0,1 0-1 16,1-4 6-16,0 0-4 0,0-10 2 0,0 0-28 15,0 0-2-15,0 0-15 0,0 0 8 16,8-7-1-16,-6-2-64 0,1-5-5 0,1-3-30 0,-1-3-65 16,1-4 14-16</inkml:trace>
  <inkml:trace contextRef="#ctx0" brushRef="#br0" timeOffset="152581.64">9055 16209 231 0,'0'-34'117'0,"1"-2"-15"0,-1 4 5 0,0 0-6 15,1 2-35-15,5 5-10 16,2-3-27-16,-1-1 19 0,4-2-6 0,1-1-12 0,6 1 5 0,3 2-13 15,3 3-32-15,4 4 23 0,-3 3-22 16,5 5 22-16,0 3-14 0,-8 11-19 0,0 2 10 0,-6 5-17 16,-3 7-7-16,-3 2 37 0,-2 1-14 0,-3 6 22 15,-1 2-8-15,-4 7 4 0,0 3 9 0,-6 4-7 16,-2-1-11-16,-5 0 11 16,-2-2-14-16,-4-2 14 0,1 3 0 0,-1-5-2 0,0-2 13 0,-1-7-12 15,0-5-4-15,4-2 8 0,0-4-18 0,7-3 12 16,1 0-25-16,-1-3-71 0,2-2-36 0,1-2-20 15,6-2-162-15</inkml:trace>
  <inkml:trace contextRef="#ctx0" brushRef="#br0" timeOffset="153547.23">9332 16307 411 0,'3'-2'4'0,"0"-1"32"0,2 0-19 16,0 1 22-16,0-1-26 0,2 1-5 0,-3-1 3 0,0 1-4 16,0 1-6-16,-2-1 9 15,1 0-2-15,-3 0 9 16,0-1 28-16,0 0-2 0,0 0 10 0,0 0-10 0,0 0-17 0,-1-1 0 0,-1 2-11 0,0-1 8 16,2 3-17-16,0 0 0 0,0 0-2 0,0 0 0 31,-1-1-9-31,0 0 14 0,0 0-9 0,0 0 13 15,1 1 2-15,-2 0-15 0,1-1 15 0,0 1-15 16,0 0 5-16,-1 0 8 0,-29 1-14 0,27 3 12 0,-2 3-4 16,0 1 5-16,0 1 14 0,1 3-12 0,0 2-17 15,1 3 18-15,-1 4-14 0,2 0 21 0,-2 3 10 16,4 0-21-16,-1 1 14 0,-1 0-18 0,2-3-1 0,1 1 14 16,4-3-16-16,0-2 17 0,1 1-2 0,1-4-6 15,-1-1 12-15,-1-4-14 0,1-4-3 0,0-1 11 16,2-3-9-16,1-1 12 0,1-3 2 0,0-2-30 15,0-1 8-15,2-6-17 0,1-1-2 0,-2-3-1 16,0 0-11-16,1 0 8 0,-3-2 8 0,-3-2 0 16,1 2 4-16,-2-1-8 0,-1 1-11 0,-1 3 29 15,0-1-6-15,1 6 14 0,-3 2 5 0,0 3-12 0,0 4 6 16,0 0-10-16,0 0-7 0,1 6 14 0,-1 1-4 16,0 4 10-16,0 2 1 0,0 1-5 0,0 0 9 15,1 0-9-15,-1 1-14 0,2 0 13 0,0 2-16 16,1-4 17-16,-2 1-6 0,2-1 1 0,-1-2 8 0,1 0-6 15,-2-3-8-15,1-1 14 0,0 1-6 16,1-4 11-16,-1-2-6 0,3 4 1 0,-4-5 7 0,0 1-4 16,1 0-1-16,0-4 5 0,3 0-11 0,1 0 11 15,-2-2-5-15,2-1 1 0,-2 1-1 0,3-1-3 16,4-4-14-16,-3 0-5 0,0-5-10 0,-4 0 8 16,2-1 11-16,-4 1-2 0,5 0 13 0,-3-4-11 15,2 3-7-15,1-1 7 0,0 0-3 0,-3 2 5 0,-1 0 12 16,0 0-10-16,-2-1 7 0,0-1-8 0,3 0 3 15,-4-2 4-15,4-2-9 0,-2 2 9 0,0-1 9 0,-2 0-4 16,0-2 10-16,0-2-10 0,0 0 2 0,-4-4-6 16,5 2-5-16,-1-2 1 0,1 3-5 0,2 5 7 15,-7-1 0-15,7 6 1 0,-3 2-6 16,2 4-2-16,1 4 1 0,-3 1-2 0,0 3 1 0,0 0-1 16,0 0-4-16,0 0 2 0,0 0 2 0,0 0-10 15,0 0 5-15,0 0-7 0,0 0 16 0,0 0-7 16,-5 8 6-16,1-6-8 0,0 1 5 0,1 0 4 15,1 0-10-15,1 0 7 0,-1-1 2 0,2 1-1 0,-5-2 5 16,2 1-6-16,-1 2-6 0,7 1 7 0,-2 1 1 16,-1-2 1-16,2 0-9 0,-5 0 7 0,1-1-1 15,2 1 3-15,-1 1-5 0,4 3 3 0,-1 4-1 16,1-2 4-16,4 3 1 0,-2-1-3 0,4-1-3 16,-1 3 2-16,-1-2-5 0,-4 0 4 0,0 0 1 0,-1-1 2 15,1 1 4-15,3-1-9 0,2 2 3 0,-2 0-5 16,2 0 2-16,0 2 2 0,-3 1-8 0,2 3 7 15,-2 2 1-15,2 1-1 16,-2 0 12-16,1 0-11 0,-1 2-5 0,-1-1 5 0,0 0-9 0,0-1 9 16,-3 0-2-16,3-2 2 0,-1 0 5 0,0-1-3 0,0-2 3 15,-3-4-9-15,2-1-9 0,-2-3 3 0,2-1 0 16,-1-3-10-16,1-2 6 0,-2-3-14 0,0 0-35 16,0 0-27-16,2-2-44 0,-2-3 10 0,0-4-100 0</inkml:trace>
  <inkml:trace contextRef="#ctx0" brushRef="#br0" timeOffset="153737.43">9627 16363 694 0,'0'3'36'0,"0"1"12"0,-2 2-2 0,0 0-12 0,-1 3 6 15,3-2-9-15,4 0-5 0,2 0 3 0,-1-1-11 16,7-3 10-16,-1 3-3 0,1-4-12 0,3 1-9 15,0-2-5-15,-3-2-58 0,5-3-23 0,-3 0-53 16,0-2 11-16,2-3-161 0</inkml:trace>
  <inkml:trace contextRef="#ctx0" brushRef="#br0" timeOffset="153896.24">9894 16229 965 0,'0'0'32'0,"0"0"-8"0,0 0 0 0,0 0-5 0,8 1-23 16,0 2 18-16,0 0-9 0,2-2 15 0,3-1-4 0,1-1-20 15,0-1-10-15,5-1-10 0,2-1-66 0,-2-2-8 16,3 0-39-16,-5-1 17 0,-4 0-48 0</inkml:trace>
  <inkml:trace contextRef="#ctx0" brushRef="#br0" timeOffset="154119.84">10075 16119 149 0,'-6'3'60'16,"1"-3"26"-16,-4 2 35 0,1-2 10 0,6-1-10 0,-3 1 15 16,4 2-9-16,0-1-25 0,-3 2 2 0,5 2-10 15,-2-3-29-15,1 3-10 0,3 4-22 0,-1-1 15 16,2 4-19-16,0 0-8 0,0 2-1 0,0 3-4 15,0 0-2-15,3 4-15 0,-3-2 7 0,1 1-10 16,3 2 12-16,-5 3-13 0,2 2 5 0,1-1-10 16,-3 0 4-16,5 2-64 0,-8-1-56 0,0 5-2 0,1 4-160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7T04:10:42.22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4268 11612 191 0,'0'0'1'0,"0"0"-45"0,0 0 55 0,0 0 7 16,0-1 8-16,0 0-2 0,0 1-10 0,0-1 51 16,0 0-19-16,0 0 34 0,0 0-14 0,0 0 14 15,0 0-5-15,0-1 7 0,0 0-40 0,0 0 15 16,0 0-18-16,0 0 19 0,2 0-18 15,-1 0-14-15,-1 0 1 0,0 1-7 0,1 0-20 16,0 0 14-16,0 0-9 0,0 0 12 0,0 0-11 16,0 0 5-16,1 0 0 0,-2 0 0 15,1 0-11-15,0 0 15 0,0 0-12 0,0 0 14 16,0 0-2-16,0-2-7 0,1 1 4 0,-2 0-6 16,12-30-1-16,-12 25 2 0,2 2-5 0,-2-2 4 15,2-2-2-15,-1 1 2 0,-2-2 3 0,1 1-4 16,1-1-12-16,-2 3 17 0,2-1-4 0,-1 0 11 15,-1 1 0-15,1-1-1 0,1-2 8 0,4 0-7 16,0-2-16-16,1 2 17 0,2-1-21 0,-4-1 21 16,1 1-8-16,-3-1-12 0,6 1 7 0,0-1-10 15,4 2-3-15,1-1 13 0,-5-4-7 0,2 2 8 16,-1 3-3-16,0-2-5 0,3 3 6 0,-4-2-5 16,0-4 9-16,-1 5-12 0,-1-1-2 15,1 1-4-15,0 2 7 0,-1-2 4 0,2 3 3 16,-3-2 0-16,1 0-9 0,-1 1 13 0,0-1-8 15,0 2 10-15,2-2-4 0,-4 1-2 0,2-2 4 16,-2 1-5-16,3 1-4 0,-1-1 12 16,0 2-9-16,0-2 10 0,-2 1-6 0,2 0-6 15,-2-1 8-15,2 0-8 0,-1-1 0 0,1-2 5 0,-1 2-6 16,1-2 5-16,2 0 0 0,-3 0-4 16,2-2 8-16,0 1-7 0,-2-2 3 0,2 0 1 15,2-2-3-15,-4-1 5 0,2 1 4 0,0 2-8 16,-1 2 3-16,1 2-5 0,0-1-6 0,-1 1 10 15,0-1-11-15,3 1 9 0,6-11 2 16,-12 21 6-16,8-20-9 0,-1 10-9 0,-4 1 12 16,4 1 0-16,-3 0 6 0,-2 1-12 0,2-1 2 15,-3-2-1-15,2 0 4 0,2-1 0 16,-6 1 0-16,2-2-7 0,0-1 3 0,-2 0 2 16,0 1 0-16,2-1 4 0,3 2-4 0,-6-3-7 0,4 1 7 15,-1-1 4-15,-3 0 1 0,2 3 3 16,-2-2-11-16,0-2 1 0,1 4-4 0,-1-3 6 15,4 0-1-15,-2 3-2 0,0-3 1 0,0 3 0 16,0-2 0-16,-1 1 3 0,0 0-3 0,0 1-8 16,2 1 9-16,-2 1-10 0,2 0 9 15,4 0-1-15,-3-1 1 0,3-1 4 0,-5 0-2 16,-1 0-2-16,0 1 1 0,1-1-1 0,-2 2 2 16,4-1-2-16,-2 0 0 0,-4-1-3 0,1 3 2 15,-2-2-6-15,1 3 13 0,0 0-7 0,-2 0 7 16,-3 2-10-16,1-1 8 0,4 0 0 0,1 0 3 15,-4-1-7-15,3 0 0 0,-3-5 5 0,4 3-4 16,0-2-1-16,2 1 1 0,2-1-3 0,0 1 3 16,7 0-2-16,-5-4 1 0,2 2-4 0,-3-1 4 15,2 1 8-15,-3 1-10 0,2 0 5 16,-4-1-7-16,-1-1 3 0,6 1 1 0,-5 2-2 16,6 1 2-16,-2 0 1 0,-1-1-1 15,4-1 2-15,-3 0-2 0,0 0 6 0,1 2-4 0,0-2-2 0,0 1 0 16,1 0 2-16,0 0-1 15,0 0 6-15,-2 1-7 0,0 1 0 0,2-1 2 16,-2 1-2-16,2-2 1 0,-2 0 3 0,2-1-1 16,-3 1-2-16,1-1 1 0,0-2 2 0,0 0-4 0,1-7 9 0,0 3-9 15,-1 2 1-15,1-1 8 0,-2 5-7 16,1-4 7-16,2-3-13 0,-2 0 12 16,1 1-10-16,0 1 11 0,-1 0 2 0,0 0-8 0,0 0 10 15,-3-1-10-15,1 1 5 0,1 0-6 0,-3-1 4 16,1 1-4-16,-1 0-2 15,-1 1 2-15,1-1-2 0,1 0 4 0,-1-3-2 0,-1 1-1 0,0 0 4 16,0 2-2-16,0-3-1 0,1-1-3 16,-1 2-4-16,1-1 2 0,-1 2 11 0,1 1-12 15,0-1 6-15,1 4-8 0,2 0 11 0,-1 0-5 16,2 1 0-16,-2-1-1 16,1 1 1-16,-2-3 0 0,2 1 6 0,2 0-4 15,-1-1-2-15,3 0 1 0,0 1-7 0,1-2 6 0,-1 2-15 16,5-1 21-16,-3 1-3 0,-2-2 10 0,5 1-17 0,-8-1 5 15,3-2-2-15,1 3 5 16,-2-1 5-16,2 0-13 0,4 4 6 0,-1-6-7 16,-5 1 8-16,2 2-2 0,-2 1-1 0,2 0 0 15,5 2-2-15,-4-4 2 0,-1-1-3 0,-1 0 3 16,0 0 2-16,0 1 0 0,-2-2 1 0,1 1 0 16,-1-1 3-16,0-1-6 0,-1 1-8 0,2-1 3 0,-2 2 6 0,1-1-1 15,1-1 9-15,-1 2-9 0,0-5-2 0,-1 7 0 16,3-2 3-16,0 1 0 0,0 4 2 15,3-4-7-15,-2 1-1 0,0 2-2 0,2-1 10 16,1 2-6 0,-2 0 1-16,1 1-4 0,2 1 3 0,0-2 2 15,0 1-2-15,2 0 2 0,-1-1-12 0,-2 2 11 0,4 0-6 0,-1-1 8 16,-2 2 5-16,1-3-8 0,1 3 7 0,3 2-9 16,-1 0-1-16,1-1 7 15,2 0-2-15,-3 0 4 0,-1-1-4 0,1 1-3 16,1-1 0-16,0-2-1 0,2 2 3 0,-2-3 4 15,1 0-2-15,-2 0 1 0,1 1-5 0,-1 0 4 0,2 2 1 0,-1 2 1 16,0-6-11 0,3 6 11-16,-4-2-5 0,0 1 8 0,0-1-5 15,-1 1 0-15,-1-1-1 0,1 2 1 0,1 1-3 0,1 2-3 16,-1 0 2-16,2 0-2 0,-3 1 0 0,-3-3 1 0,0 3 3 0,1 1-2 16,0 0-10-16,0 2 14 15,-1 0-13-15,1-1 14 0,-2 0-4 0,3 0-1 0,1 0 5 16,0 0-5-16,0 1-9 0,0-1 13 0,0 0 1 15,0 0 5-15,2 1-7 0,0-1 3 0,-2 0-5 16,1-1 5-16,0 1-2 0,4 0-1 0,-2 2-7 16,6 0 4-16,-3 1 3 0,0 0-3 15,2 0 8-15,-4 0-7 0,0 0-4 0,0-1 9 16,-2 1-2-16,-2 0 7 0,0 1-1 0,0-2-9 0,0 0 1 31,0 1-3-31,-1 1 8 0,0 0-8 16,1 1 0-16,0 1-4 0,-1-2 5 0,1 1 2 15,0 0 5-15,0-1-4 0,1 3-16 0,4 0 20 0,-2 1-12 16,1-3 16-16,1 1 0 0,-4-4-7 16,2 0 8-16,3 2-8 0,-3-2-4 0,3 1 11 15,-4-1-5-15,0-5 9 0,0 4-9 0,-1-2-4 16,-1 0 3-16,-3 2-3 0,0-1 3 0,-1-1 2 16,-1 2-8-16,-2 0 5 0,2 1 7 0,1 0-9 15,-1 0 8-15,0 0-10 0,-3 1 1 0,0-1 3 16,2 3 0-16,1 0 0 0,-2 1 0 0,4 4-4 15,2 0 0-15,-4 2-2 0,1-3-8 0,-2 2 8 16,-3-1-11-16,2 2 10 0,3 0-3 0,1 7 3 16,5-1 7-16,-6-1-4 0,3 4 4 0,-1-3-6 15,0-2 6-15,2 3-4 0,0 1 3 0,-3-3-1 16,0 4 1-16,0-4-1 0,-1-1-8 0,0 0 13 16,1 0-11-16,2-1 13 0,-1-1-1 0,1 0-2 15,-2 1 6-15,-1-2-4 0,2-1-3 0,1-1 6 16,1-1-1-16,1-2 4 0,-3 3-7 0,5-3-1 15,-2 0-2-15,4 1 4 0,-1-2 16 16,-3 1-24-16,2-2 5 0,-1-1-10 0,1 3 22 16,3-2-15-16,-3 2 6 0,-1 3-9 0,0-2 11 15,-3 4-8-15,0-2 5 0,1-1-6 16,-2 0 4-16,2 0 0 0,0-2 0 0,0 2 0 16,4 2 6-16,-3 0-5 0,-1 5-3 0,1-4-1 15,-2 2-4-15,-2-2 9 0,4-3 4 0,0 3 0 16,0-2-11-16,0 1 11 0,-1 0-11 0,4-1 11 15,-2-2-3-15,4 1 1 0,-2 1 7 0,-3-2-7 16,4 1-14-16,0-1 19 0,-1 0-7 0,-3 0 12 16,-1 0-15-16,-1 0 10 0,1 1-8 0,-1 0 8 15,0-1-7-15,0 1-1 0,-1-1-3 0,-2 2 1 16,1-1 0-16,1 0 1 0,-3 0 3 0,2 0-2 16,-1 1 13-16,0-1-21 0,-4-1 7 0,5 2-13 15,-3 0 10-15,-1 1 4 0,8 0 1 0,-7 0 1 16,0-1-11-16,0-1 8 0,-5 2-2 0,9-2 5 15,0-2-1-15,2 3-4 0,0-1 1 0,-6 0-4 16,2 2-3-16,0 1 11 0,-1-2-4 16,0-1 8-16,-1 2-6 0,-1-2-2 0,-1-1 0 15,0 3-1-15,0-2-6 0,2 0 8 0,-1 2-2 16,0 0 4-16,-1 0 1 0,1-1-2 0,-1-2 3 16,1 0-3-16,2 3-12 0,-2-2 15 0,0 2-5 15,-1-1 12-15,0-1-12 0,-1 0 0 0,-2 1-3 16,1 0 3-16,0 0 8 0,-2 2-5 15,0-2 12-15,0 3-9 16,0-1 6-16,-3 2-3 0,4 1-6 0,-1 0 7 16,0-1 7-16,1 0-15 0,-3 0 3 0,0 0-6 0,-2-1 10 0,3 1-10 15,-2 1 5-15,1 2-8 16,4-2 12-16,-4 0-8 0,-1-4 3 0,3 1-4 0,-2 4 1 0,1 0 5 16,0 1 1-16,-3-2-1 0,0-2-8 0,-1-1 8 15,-1 0-5-15,2 2 10 16,2 0-1-16,-1 1-9 0,-1-2 2 0,0 1-3 0,-3-1 4 0,3 0 0 15,2 1 3-15,-1-1-2 0,0 0-3 0,-1 1-1 16,1 0-5 0,0 0 4-16,1-1 13 0,2 1-15 0,-3-1 9 15,5 2-11-15,-8-1 10 0,2 0-5 0,2 3 0 16,-5-3-2-16,4 5 3 0,1 2-1 0,-1-4 3 0,4 2-2 0,-2 0 0 0,0 1-1 16,-1 2-4-1,-2-1 3-15,3-2 8 0,1-1-9 0,0-2 0 0,0 2-3 0,0-1 14 0,-1 1-11 31,2-1 8-31,-2 0-9 0,-1 1 10 0,5-1-7 0,-4 0 7 0,3 0-7 0,3 0 2 0,-2-1-2 16,2 2-7-16,2-4 5 0,1 2 0 16,-5 2 7-16,3-3-6 0,-3 2 5 0,0-1-6 15,3 0 102-15,-3 3-110 0,0-3 83 0,-3 2-198 16,1 0 92-16,0-3 33 0,2 5 0 16,-4-4 1-16,0 1-1 15,3 0 4-15,-4 0-2 0,3 0 8 0,-3 2-11 0,0-1 0 0,2 1-3 16,-3 0 2-16,1-1 4 0,0 0-1 0,2 0 3 31,-2 1-8-31,0-3 9 0,1 1-6 0,-2 2 6 16,-1-3-7-16,1 2 1 0,-1 3 1 0,0-4 0 15,0 1 3-15,0 2 0 0,0-2-1 0,-1 1 0 16,1-1-3-16,0-2 7 0,0 1-2 0,0 0 5 16,0 1-4-16,0 1-6 0,0-3-1 0,1 1-1 15,1-1 3-15,0 1 1 0,2 0 5 0,-1 1-4 16,2-2 6-16,-3-1-12 0,1 1 4 0,1-2-5 15,-3 1 15-15,2 2-13 0,0-2 4 0,-1 1-8 16,1-1 5-16,1 2 4 0,-1 3-2 0,1-1 2 16,-2-2-1-16,1 0-1 0,1-1 0 15,0 1 0-15,0-1 3 0,2 1-2 0,-1-1 2 16,1-1-2-16,-1 2 3 0,0-2-4 0,1 1-1 16,-1 0-2-16,0 1-3 0,1 0 8 0,-3 2-4 15,3-1 5-15,-2 1-4 0,0 1 0 0,1-2 1 16,1 1 0-16,0 0 2 0,-2 0-1 0,0 0 3 15,4 2-3-15,0-2 6 0,1 0-8 0,1 0 1 16,-2-2-2-16,1 4 5 0,2 0-3 16,1 0 2-16,-2-2-4 0,-1 1 2 0,-2-1 0 0,-2-1 1 15,1 0 0-15,1-3 3 0,-1 2-2 16,0-3-6-16,0 1 4 0,-3-1-1 0,0-2 7 0,2-2 1 16,-3-1 2-16,3-1-1 0,-2-3-3 15,-2-1 2-15,-1-3-1 0,0 0 8 0,0 0-4 16,0 0 12-16,0 0-9 0,0 0 6 0,0 0-3 15,0 0-3-15,0 0 1 0,0 0-8 0,0 0 2 16,0 0-4-16,0 0 4 0,0 0-3 0,0 0 0 16,0 0-2-16,0 0 1 0,0 0-4 15,0 0 1-15,0 0 0 0,0 0 3 0,0 0-2 0,-1 0-3 16,0 0-1-16,1 0 0 16,-1 0-3-16,1 1 7 0,-1 0-2 0,-1 0 4 15,1 0-2-15,0 0 1 0,0 0-2 0,1 0 1 16,-1 0-3-16,0 0 0 0,1 0 3 0,-17 18-1 15,13-16-1-15,3 1 7 0,0-2-6 0,1-2 7 16,0 0 1-16,0 1-12 0,0 0 5 0,0 0-6 0,0 0 15 0,0 0-12 16,0 0 2-16,0 0-5 15,0 0 4-15,0 1 1 0,0 0-3 16,0 0 2-16,0 0 10 0,0 0-13 0,0 0 7 0,-5 29-11 16,4-24 2-16,1-3 6 0,0 0-1 0,0-4 3 15,0 0-2-15,0 1-3 0,0 0 2 16,0 0-3-16,0 0 1 0,-1 0-2 0,0 0-6 0,1 0 1 15,-1 0-24-15,0 1-37 0,-8 25-32 0,6-22-4 0,3 3-93 16,1 0-174 0</inkml:trace>
  <inkml:trace contextRef="#ctx0" brushRef="#br1" timeOffset="8874.79">4263 11678 261 0,'-3'1'16'0,"2"-3"1"0,1 2 10 0,1-3-6 0,-1 3-14 0,0 0 6 16,0 0-10-16,0 0 12 0,0 0 12 0,0 0 5 16,0 0 17-16,0 0-9 0,0 0 1 0,0 0 13 15,0 0-17-15,0 0 17 0,0 1-18 0,0 0-5 16,-1 0-3-16,0 0-2 0,1 0-32 0,-1 0 16 16,0-1-16-16,0 1 16 0,1 0-3 0,-1 0-7 15,-1 0 6-15,2 0-9 0,0 0-12 0,-1 0 24 16,0 0-10-16,0 0 16 0,0 0 10 0,0 0-13 15,1 0 20-15,-1 0-19 0,-1 0 12 16,1 0 13-16,0 0-12 0,0 0 15 0,-1 0-12 16,2 0-4-16,-3 0-1 0,1-1-2 0,0 0-18 15,1 0 16-15,-3 0-9 0,2 1 13 0,0 0 1 16,0 0-14-16,0 0 8 0,0 0-12 0,-23 23-9 16,23-18 15-16,0 0-8 15,-1 0 12-15,2-1-6 0,0 0-3 0,1 2 5 16,-1 0-6-16,0 2-5 0,0 1 7 15,-1 1-11-15,1-2 9 0,1 1 10 0,0 0-17 16,0-1 12-16,-1 1-13 0,0 3 14 0,0-1-13 0,1 0 2 16,0 1-5-16,-1 0 10 0,0 2-2 15,-2 0 4-15,0 2-6 0,1-1-16 0,-1-1 17 0,0 1-8 16,1-1 12-16,-2 1-4 0,1 0 0 0,2-2 4 16,-2 1-4-16,0 0-7 0,2 1 10 0,0-1-7 15,1 0 8-15,0 0-4 0,0 1 1 16,0-1 4-16,0 0-4 0,0-1-1 0,0 0 0 0,0 1-4 15,0-1 3-15,0 1 2 0,1-1 1 0,0 1 0 16,0-1-2-16,0 0-3 0,-1 1-2 0,1-2 3 16,1 1-2-16,-2 0 5 0,0 0-2 0,1 1-3 15,-1-1 1-15,0 1 3 0,0 0-3 16,0-3-1-16,0 3 0 0,0-2 6 0,-1 0-8 16,-1 4 6-16,1-5-7 0,-1 3 7 0,1 0-4 15,0 2-3-15,1 0-1 16,-1 1 3-16,-1-1 0 0,1-2 3 0,-1 2-4 15,1-3-5-15,0 1 14 0,0 0-6 0,1-2 10 16,0 0-8-16,0 0-2 0,0 0 2 0,0-1-2 16,1-1 5-16,1 0-5 0,3 1 6 0,-2-1-6 15,2 1 3-15,-2-1-2 0,1-1 2 0,0 1-1 16,-1-3 1-16,0 2-3 0,-1-1-7 0,1 2 5 0,0 0-1 16,-2-2 2-16,-1 3 7 0,0-2-3 15,0 1 6-15,0 0-11 0,0-1 0 16,0 0-4-16,0 1 9 0,0-3-2 0,0 0-1 0,1-1-1 0,2 0-7 0,1 1 11 15,-2-1-5-15,3 1 7 0,-3 1-6 16,2-3 0-16,-1 3 3 0,1-3-3 0,1-2 0 16,-2 3 0-1,4 0-1-15,-2-2 0 0,-1 1 6 0,3 1-6 16,0-2 5-16,-2 2-4 0,2-2 1 0,-2 1-1 0,2 0-8 0,0 0 4 0,-3 1 1 16,4-1 3-16,-3 1 7 0,4 1-4 15,-2 0 2-15,-2-1-8 0,4 1 3 0,0-1-6 16,2 0 6-16,-3 1 0 15,-2-2 0-15,8 1-1 0,1-1-14 0,2 1 23 16,-1 0-7-16,-1-1 12 0,-2 1-20 0,-2 0 7 16,2 2-2-16,-1 0 5 0,-4 0-10 0,1 0 10 15,-1-1-14-15,-1-1 13 0,2 0-1 0,-3 1-2 16,2-1 13-16,-2 0-13 0,2 3-7 0,-2 0 9 16,2-2-1-16,-1 0 5 0,-2-1-4 0,0 2 0 15,1-1-5-15,-2 4 4 0,0-3-11 0,-1 1 11 0,2 1-7 0,-3 5 9 16,0-4 2-16,2-1-4 0,-3 2 6 0,-1-2-7 31,0 4 1-31,1 0 2 0,1-1-7 0,-1 0 5 0,1-2 8 0,0 0-8 0,-1-1 9 16,1 1-9-16,-1-1 2 0,4 1-3 0,-3 1-6 15,1-2 1-15,1 0 11 0,0 0-3 0,1 1 4 16,1-1-6-16,-1 1 0 0,1 1 0 0,0 0 0 16,-2-2 0-16,0 1 5 0,-2-2-7 0,4 3 3 15,1 4-5-15,-4-4 1 0,3 3 2 16,-6-3 5-16,3 1-2 0,-1 1 0 0,2 2 0 15,-3-1-9-15,-1-2 7 16,1 2 7-16,1-3-13 0,4 2 11 16,1 0-12-16,-2-1 15 0,0 0-10 15,-4-2 2-15,4 0-4 0,-5 1-5 0,3-3 12 16,2 2-5-16,0 1 7 0,0-1-4 0,1 0-1 16,-3 2 3-16,0-1-2 0,0-1 2 0,2 0-5 15,-1-1 1-15,3 0-1 0,1-1 3 0,0 3-4 16,0-1 2-16,0 3-5 0,-1-1-3 0,1 0 16 15,3 0-12-15,-3 1 14 0,-1 0-11 0,2 1 1 16,-2 1 4-16,1 1-2 0,-1 0 4 0,1-1-9 16,0 1-3-16,-3-2-1 0,2 1 18 0,-2-2-12 15,0 0 8-15,1 0-11 0,-3-1 10 0,2 2-6 16,1-2 3-16,-1 0-5 0,1 0 4 0,1-1 1 16,-1 1-2-16,0 0 2 0,1 1 3 0,1-1-7 15,-1-2 1-15,-2 0-5 0,2 0 12 0,-1-1-6 16,1 1 2-16,-2 2-3 0,2-2 3 15,0 0-4-15,-1 1 5 0,1-3-4 0,-2-1 3 0,3 3-1 16,-2-1-4-16,1 3 2 0,1 1-6 0,0-3 10 16,0-4 3-16,-1 1 2 0,2-1-5 15,-3 2-3-15,4 1 0 0,-1-4 0 0,-2 1 0 16,6 0 2-16,0-2-2 0,-5 2 2 16,4-2 1-16,-4-1 0 0,-1 1 1 0,6-1-1 15,-2-1-3-15,-2 1 2 0,2-1 1 0,0-1 1 16,2-1-7-16,2 2 3 0,1-2-6 0,-1 1 6 15,0 2-11-15,-3 0 12 0,2 2-5 0,-3-1 7 16,-2 3-2-16,-1-1-2 0,1 0 1 0,-2 2-2 16,1 1 6-16,0-2-6 0,-1 2-2 0,0-2-3 15,0 1 12-15,1 0-6 0,-3 0 4 0,1 1-5 16,0 0 8-16,1 0-13 0,-2 2 7 0,0-2-10 16,-1 3 11-16,0-4-1 0,0 3-1 0,1 3-1 15,-1-1-5-15,0 4 13 16,0 0-2-16,-1-4 7 0,-1 0-4 0,-1 0-7 0,3-3 1 0,-1 3-3 15,0-1-5-15,3 0 10 0,-1 2-8 0,-2-2 9 16,3 1 4-16,-2-1-8 0,0 0 12 0,1 0-10 16,1 0 12-16,0 0-18 0,-2 0 4 0,0-2-9 15,3 0 8-15,-2-1 7 0,3-1-2 0,1 1 4 16,-3-2-13-16,1-2 14 0,1-1-2 16,-1 1 8-16,2 0-10 0,-1-1 3 0,0-1-4 0,4-2 4 15,-2 0-5-15,1 1 11 0,-2-2-11 16,2 1 10-16,0-1-13 0,3-1 6 0,-1 1 1 15,0-1 0-15,0-1-8 0,-2 1 8 0,2 0 0 16,-1-1 6-16,1-1-9 0,1-1 0 16,-3-1-4-16,1 1 0 0,1 1-9 0,0-4 17 15,-2 3-8-15,1-3 10 0,3 2-5 0,-2-1-5 16,2 0 6-16,-1 1-6 0,-2-1 2 0,1 1-2 16,-1 0-3-16,0-2 1 0,0 3 1 0,5 1-2 15,-1 1 4-15,-1 0-3 16,-1 0-7-16,-1 0 9 0,2 0-10 0,-1 2 10 15,0 1 5-15,-1 2-13 0,0-1 9 0,-1 1-10 16,-4 0 10-16,3 3-6 0,-1 0-1 0,0 0-2 0,1 0 9 0,0 2-3 16,-1-2 7-16,1 3-7 15,1-2 4-15,0-1-2 0,1 3-1 0,-1-2 0 0,0 3 10 0,1-1-10 16,0 3 5-16,1-2-7 0,0 1-4 0,3-2 12 16,-1 1-10-16,-3-3 10 0,2 0-3 0,2 0 2 15,1-2 3-15,3 0-3 0,-4-1-2 0,2-2 1 16,1 1 5-16,-1-2-3 0,5 0 7 0,-2-1-12 15,-2-1 4-15,2-1-4 0,-2-1 3 0,0-1 7 16,-1-1-11-16,1 0 7 0,0 0 0 16,1-1-1-16,0 1 7 0,1-1-6 0,-3-1 5 0,1-1-13 15,2 1 7-15,-3-1-8 0,-2-1 14 0,4 2-11 32,-7-3 2-32,4 2-4 0,-2-2-3 0,0 0 9 0,0 5-4 0,-3-3 5 0,1 3-5 15,-2 2-4-15,-1-2 3 0,-1 2-2 16,1-2-7-16,1 1 13 15,-3-1-7-15,1 3 9 0,0 0-10 0,-2 0 5 0,0 2-4 0,1 1 4 16,-1-2 0-16,-1 6-5 0,1-2 0 0,0 2-3 16,-1 1 6-16,3-2 0 15,0 3 3-15,1-2-1 0,-2 1-3 0,1 0 4 16,2-1-3-16,-2 0 4 16,2 0-1-16,1 0 0 0,-1-1-1 0,3 0 1 15,-2-1 7-15,1-1-8 0,-5-1-2 0,4 0-1 16,2 0 11-16,-2-1-2 0,6-1 7 0,-2-1-7 15,1 0 7-15,1-2-10 0,0 0 7 0,-5 0-8 16,2 0 4-16,1-2-4 0,-2 0 0 0,3 0-1 16,-2-2-6-16,1 1 12 0,2-1-10 0,1-1 11 15,1 2-3-15,-4-2-1 0,0-2 4 0,0 1-5 16,3 0-1-16,4-2 2 0,-2 1 4 0,-2-3-3 16,1-2-8-16,-6 1 4 15,-1-4-1-15,5 5 4 0,-2-1 0 0,1 0 2 0,4 2-2 16,-7-1 3-16,-2 0-7 0,1 2 0 0,-2-1 0 15,0 3 0-15,2-1 5 0,-2 1-9 0,0 2 2 16,0-4-3-16,0 4 13 0,2 0-10 0,0-1 2 16,-3 0-5-16,3 0 9 0,-3 1-7 0,3-1 6 15,-2 2-6-15,1-2 2 0,-1 1-1 0,0-1 2 16,-2 1 0-16,5 1 6 0,-4-1-4 0,-1-1-4 16,-5 0 2-16,3 0 3 0,-1 1-1 0,3 0 1 15,2-1-3-15,-6 0-9 0,0-2 13 0,2 1-8 16,2-1 11-16,4 1-2 0,-1-2-4 0,-1 1 11 15,1 0-9-15,-2-2 8 0,-1 3-11 0,1-4-2 0,2-1-3 16,0 0 2-16,-2 0 1 0,1-2 2 0,0 1 0 16,-1 2 5-16,2-4-5 0,-2 4 3 0,4 0-3 15,-4 1-5-15,3 0 5 0,2-1-8 0,-4 2 8 16,1 0 1-16,2 2-7 0,-3 0 10 0,1-1-9 16,-3 1 1-16,2 1 7 0,-1 0-5 0,-2 0 6 0,1 0-4 15,0-1 0-15,0 2 3 0,1-1-2 16,-3 1 1-16,-2-1 1 0,-3-1-5 0,5 0 3 15,-3-1 4-15,3-2-5 0,5 0 5 0,-3-1-5 0,-1-2 0 0,4 2 1 16,2-1-1-16,-1-1 2 0,1 1 0 16,0-2-1-16,-1 1 0 0,0-1 1 0,1-1-3 0,-2 2 0 15,-2 1-1-15,1-2 0 0,-2 3-2 0,1 2 4 16,-1-3 0-16,-2 4 2 0,0-2-2 0,1 2 0 16,-3 2-3-16,0-1 2 0,-1 0-9 0,-1 0 16 15,0-2-6-15,0 2 10 0,-1 0-9 0,1-4 1 16,-3 3-1-16,1 1 0 0,3-1 1 0,-4 1-2 0,1-2 3 15,-2-2-2-15,0 1-1 0,1 0 6 0,2-1-5 16,-2 0 5-16,0 1-6 0,0-3 2 0,-1 1-3 16,1 0 2-16,-1 0 1 0,0 2-1 0,1-2 4 15,-1 2-5-15,0-3-3 0,0 2 3 0,0 1-1 0,0 0 2 16,0 2-3-16,0-3 5 16,0 0-4-16,1 1 4 0,1-2-3 0,-1 2-1 0,1 0 0 0,1-3-1 15,0 0 3-15,-2 1-1 0,1-2-1 0,1 2-1 16,-1 0-1-16,2-1 3 15,0 1-5-15,0 1 4 0,3-2 1 0,-3-1 0 16,1 0 4-16,1-1-4 0,-2 1-2 0,2 1 1 0,0-3 3 0,-1 0 0 0,0 1-2 16,1 1 0-16,-1-1-8 0,-1 3 7 15,1-2 1-15,1-2-2 0,-1 3 7 0,2-3-7 16,-1 1 6-16,-1 0-6 0,2-2 0 0,1-3-3 0,-3 1 5 0,3-3 1 16,1 4-2-16,-1 2 1 0,3-3 1 0,-4 5-4 15,-1-3 3-15,-2 2-1 0,0 2 12 0,0-1-16 16,-3 0 2-16,3 2-8 0,-2-1 11 0,-1 1 0 15,0 0 4-15,0-1-3 0,0 1 3 0,0 0-7 0,2 0 3 16,-5 1-5-16,4 2 1 0,-2-1-1 0,-2-1 1 16,4 1-2-16,-2-1-11 0,-2-2 16 0,4 2-9 15,-2 0 11-15,0-1-9 0,0 0-3 0,-2 0 1 16,-1 0 0-16,1 0 9 0,2 1-2 0,0-1 3 16,0-3-2-16,0 3 0 0,0 0 1 0,0-1 0 15,3 1 0-15,1-1-5 0,-6 0 6 0,2 2 1 0,2-1 4 16,-2 0-5-16,1 0 0 0,-1-1-1 0,-3-1 2 15,3 2 0-15,-2 0 4 16,1 1-5-16,0 0 4 0,-1-2-5 0,2 2 2 0,-3-2 4 0,3 2-2 16,0 0-1-16,0 0-2 15,3 1-1-15,-2-3-1 0,-1 0-1 0,1 1 3 0,0-2-2 0,2 0 4 16,0 4 5-16,-2-2-11 0,4 0 5 0,-1 1-7 16,-2-5 9-16,2 1-1 0,-3 5 0 0,1-3 0 0,1 6 0 15,0-2-7-15,0-3 2 0,-1 2-4 0,1-5 9 0,0 2-2 16,-1 1-1-16,2 0 0 15,1 0 1-15,2-1-2 16,-1 1-1-16,1-2-1 0,0 1 3 0,1 1-1 16,-1-1 1-16,0 1-3 0,2 0-2 0,-2-1 8 15,0-2 0-15,1 2 4 0,0 0-5 0,0 1-1 16,-1 0 0-16,0-4 0 0,0 3-8 0,-1-4 10 16,0 3-2-16,1 1 5 0,-1-1-1 0,2-1-5 15,-2 2 3-15,-1-2-3 0,1 2 9 0,-2 0-8 16,0-2 0-16,1 4-3 0,0-2 1 0,-1 0 3 0,1 0 0 15,-3-1 1-15,2 1-7 0,-4 0 5 0,1 1 2 16,0 2 4-16,1-1-3 0,-2 0-2 0,0 1-2 16,0-1 1-16,-1 2 5 0,1-1-8 0,5 2 7 0,-5 0-7 15,0-1 11-15,0 1-9 0,-1-1 0 16,1 1-4-16,0 0 8 0,0 1-8 0,-2-1 3 0,2 2-5 16,0 0 7-16,-1-2-4 0,1 1-1 0,-1 0-1 15,-2 0 9-15,-1 1-8 0,0-2 5 0,1 2-6 16,1 1 7-16,-1-2-2 0,0 3 1 0,1-3 0 15,0-1 12-15,0-1-13 0,2 0 3 0,-3 2-5 16,2 1 10-16,0 1-4 0,1-3 4 0,0 2-5 0,-1-2 4 16,0 1-6-16,1 1 2 0,0-1-2 0,2 3 11 15,0-2-12-15,-1 1 2 0,1-1-5 0,0 1 5 0,0 0-4 16,2 0 8-16,0 1-6 0,-2-2-1 0,1 3 1 16,0 0-4-16,1 1 5 0,-1 0 1 0,-1-1-4 15,2 1-3-15,-3-1 3 16,2 1 11-16,1 0-12 0,-2-1 8 0,-1 0-10 0,-1-1 1 0,0 2 6 15,2-1-1-15,-2 2 5 0,3-1-2 0,-2-2-3 16,3 2 1-16,0-3 0 0,-1 1 11 0,2-1-13 16,-5 0-3-16,2 0-3 0,0 1 1 0,0-1 8 15,1 1 4-15,-1-1-1 0,0 0-4 0,-1-1 2 0,2-1 0 16,-3 1 2-16,0-1-3 0,2 0-1 0,4 3-4 0,-3-2 2 16,5 2-5-16,-4-2 8 0,-4 0 2 15,0-1 2-15,0 0-7 0,1 4 0 0,2-1-2 0,3 2 2 16,-3-2 3-16,-2 1-2 0,-1-2 0 0,0 4-2 15,0-2 1-15,0 4 1 0,0 0 0 0,0 0 2 16,0 0 5-16,0 0-7 0,0-1 3 0,0 0-4 16,-1 0-2-16,0 0 8 0,0 0-3 0,0 0 6 15,0 0-8-15,1 0 2 0,-1 0-2 0,-1 0 3 16,1 0-2-16,0 0-4 0,0 0 6 16,0 1-6-16,0 0 3 0,1 0-7 0,-1 0-1 0,-20 4 0 0,20 3 3 0,-3-3 0 15,0 3-1-15,4-2 0 0,-6 1-6 0,7 4 5 16,-1-6-3-1,0 4 2-15,1-2-22 0,-3 1-57 0,3 1-40 0,0 0-4 0,2-1-106 0,-2 0-61 16</inkml:trace>
  <inkml:trace contextRef="#ctx0" brushRef="#br1" timeOffset="9600.57">3862 11712 120 0,'10'-1'-14'0,"-2"-1"-91"0,0-2 105 0,0 3 0 16,1-1 0-16,1 1 0 0,5 1 0 0,-3-1 0 15,-3-1 0-15,0 0 0 0,-5 0 0 0,3-1 0 16,0 2 0-16,2-1 0 0,0 1 0 0,-3-2 0 16,0 1 0-16,-4-2 0 0,1 0 9 0,0 3 1 15,-3 1 6-15,0 0-5 16,0 0-12-16,0 0-4 0,0 0-12 0,0 0 9 0,0 0-4 0</inkml:trace>
  <inkml:trace contextRef="#ctx0" brushRef="#br1" timeOffset="10716.15">3994 11675 74 0,'-2'1'91'0,"-2"1"-3"0,4 0-20 15,0-2 18-15,-4 1-8 0,1-1-28 0,3 0 14 0,0 0-21 16,0 0-8-16,0 0 14 0,0 0-8 16,0 0 12-16,0 0-7 0,0 0-6 0,0 0 3 0,0 0-3 15,0 0-10-15,0-1 0 0,3-13-13 0,2 12 11 16,0-2-11-16,5 3 3 0,2 1 4 0,-4-4-3 15,1 0-6-15,0 0-1 16,0 0-11-16,1 2 7 0,-1 0-2 0,0 1-2 0,-3-1 4 0,3 2-6 16,0 0-3-16,-1 0 7 0,3 0-2 0,-2 1 4 0,0 0 5 15,0 2-13-15,2-1 9 0,-1 1-11 0,1 1 0 16,1-1 7-16,0-1 1 0,1 0 3 0,1-3-4 0,2 5 0 16,1-4-3-16,3 3 1 0,2-1-16 15,-3-3 22-15,1 2-16 16,1-1 20-16,-1 0-9 0,7 0-6 0,2 0 10 0,-4-2-10 0,1 2-2 0,1-1 9 15,-1 0-11-15,2 1 12 0,-2-1-7 0,3 1 0 16,-1 0 12-16,1 3-12 16,1-1-11-16,2 2 17 0,4-3-12 0,1-1 15 0,0 0-5 0,5-1-4 15,-4 1 2-15,1 0-3 0,-1 0 0 0,-2 0 0 0,0 0-4 16,3 2 4-16,0-2 1 0,0 3-3 0,0-1 7 16,0-2-9-16,-2 1-8 0,1 0 18 0,2 1-12 15,-6-1 14-15,2 1-8 0,0 0-1 0,-3-1 6 16,4 2-4-16,-3-2 8 0,-1 0-7 15,5 2-2-15,2-3 0 16,2 3 3-16,2-3 0 0,-3-1 3 0,-4 1-2 0,2-1 4 16,0 2-9-16,0-1-1 0,3-1-3 0,-2 1 12 0,1-3-4 15,3 0 5-15,0 2-7 0,-2-2-11 16,-2 1 18-16,-2 1-9 0,-1 1 12 0,-1 0-12 0,2 0 3 0,-2 2 0 0,2-2 2 16,3-1 2-1,-1 1-6-15,2-2-1 0,-1-2-4 0,0 4 2 0,-6-3 11 16,4 2 2-16,-2 1 1 0,2-2-5 0,2 2-8 15,-3-1 2-15,4-3-4 0,-7 3 7 0,4-3-2 16,0 2-2-16,-3 0 0 0,5 0-4 0,-5-2 15 16,4 0-10-16,1 4 10 0,-2 0-16 0,5 0 7 0,-6 0 3 15,-2-4 0-15,4 1 3 0,-1 1-10 16,2 1 3-16,-3 1-5 0,-2-1 8 0,-2 0-3 0,1-1 4 16,-1 1-4-16,-1 0 0 0,2 1 0 15,-1 0-7-15,1 0 6 0,-2 0 1 0,1-1 0 16,-1 1 2-16,-4-3-1 0,4 0 9 0,-5 1-12 0,2 1-1 15,0-1-3-15,0 2 9 0,2-1-2 0,-3-3 2 16,1 3-3-16,0-2 4 0,3 1-4 0,3 1-2 16,-1 0-3-16,1-1 4 0,-6 1 1 0,-2-1 9 15,-1 1-6-15,-1 0 0 0,0 1-3 0,1 0-1 0,0 0 0 16,-1 0 3-16,4 0-1 0,-2-2-1 0,0 2 0 16,3-1-5-16,-3 0 7 0,2 1-2 0,0 0 1 15,1 0-4-15,-2 0 4 0,0 0 1 0,2-1 2 16,-2-1 2-16,2 2-7 0,-1-1 4 0,4-1-4 15,-1 1 6-15,1-2-2 0,6 0 1 0,-7-1-2 16,5 1-2-16,-2-3 4 0,-3 2-9 0,3 1 8 16,-5-1-4-16,0 1 5 0,-2-2 4 0,0 0-2 0,-1 2-10 15,2 0 14-15,-2 1-5 0,-3 0 11 0,-1-2-2 16,2 0-7-16,-1 1 8 0,2 0-8 0,0-1 6 16,-3 2-4-16,-1-1-9 0,-1 1 5 0,-2 0-1 0,0 0-3 15,0 0 7-15,-4 0-8 0,1 2-7 0,-1-2 17 16,3 1-7-16,-2-1 13 0,0 0-6 0,1 0-7 15,1 0 6-15,-5 0-5 0,3 0 4 0,0 1-6 16,-6-1 0-16,4 1-1 0,0 0 0 0,-2 0 2 16,5 1-1-16,-5-1 2 0,-1 0 2 0,0-2-1 15,-4 2-5-15,0 0 2 0,-3 0-1 0,2 1 0 16,-2-2 9-16,0 2-6 0,1 0 9 0,-1-2-9 16,-3 2-2-16,-2 0-1 0,0 0 10 0,0 0 0 0,0 0 5 15,0-1-5-15,0 0 2 0,0 0 1 0,0 0-9 16,0 0 7-16,0 0-2 0,0 0 1 0,0 0 5 0,0 0-5 15,0 0 4-15,0 0-11 0,0 0 0 0,0 0-4 16,0 0 5-16,0 0-5 0,0 0 9 0,0 0-10 16,0 0-2-16,0 0 1 15,-1 1-1-15,1 0 3 0,-1 0 0 0,-2 0-3 0,2 0 3 0,0 0-5 16,0-1-11-16,0 1 15 0,0 0-8 0,1 0 10 16,-1 0-12-16,-1 0-15 0,1 0-19 0,0 0 4 15,1 0-45-15,0 0-56 0,-8 12-35 0,8-5-12 16,0 0-120-16</inkml:trace>
  <inkml:trace contextRef="#ctx0" brushRef="#br1" timeOffset="43119.73">9208 9396 404 0,'-1'-8'50'16,"-3"1"85"-16,4 3-95 0,-6 1-26 0,0 1-1 0,3 1-7 15,-4 0 1-15,3 0 13 0,2 0-11 16,0-2 14-16,2 3 6 0,0 0 3 0,0 0 16 0,0 0-10 15,0 0 18-15,0 0 2 0,0 0-8 0,0 0 4 16,0-1-18-16,0 0-14 0,7-10-2 0,-3 9-4 16,4 1-19-16,-1 0 15 0,2 0-12 0,0-1 14 15,2 0-4-15,-3-1-5 0,5-1 12 0,4 2-13 16,-2-3-12-16,3-1 25 0,-1 1-12 0,2-3 20 0,0 0-8 16,5-1 3-16,0-3 0 0,3 0 1 0,3 0-11 15,2 0 5-15,1 0-15 0,1 0 12 0,-2 1-2 0,2-1-7 16,-1-1 11-16,-1 2-14 0,0-3-14 15,-4 3 22-15,-3-1-13 0,-2 0 18 0,0 1-4 0,-3 1-9 16,-1 4 5-16,-1-1-8 0,-2 3-13 0,-2 2 25 16,0-5-16-16,-2 5 18 0,1 0-11 0,-3 0 1 15,-2 2 11-15,0 0-11 0,-6-1-9 0,0-1 13 16,1 0-10-16,-1 0 13 0,1 0 9 0,-3 2-5 0,0 0 9 16,0 0-11-16,0 0-5 0,0 0 7 0,0 0-11 15,0 0 10-15,0 0-4 0,0 0-7 0,0 0 2 16,0 0-5-16,0 0-8 0,0 0-13 0,0 0-27 15,0 0 7-15,0 0-49 0,0 0-75 0,0 0-33 16,1 0-26-16,10-3-133 0</inkml:trace>
  <inkml:trace contextRef="#ctx0" brushRef="#br1" timeOffset="43547.16">10395 8809 866 0,'-7'-10'143'0,"6"3"-143"0,0-1 10 0,-2 3-12 0,2 1 0 0,-2 2 22 15,2 0-8-15,-2 1 16 16,2 0 0-16,1 1 17 0,0 0 5 0,0 0 2 0,0 0-2 16,0 0 7-16,0 0-12 0,0 0 12 0,2-1-15 0,2 3-17 15,0 2 2-15,2 1-10 16,-1 1-22-16,0 2 19 0,4 1-19 0,-6 2 20 15,6 1-10-15,-7 2-5 0,3 3 8 0,-2 3-8 0,2 2 6 0,-4 1-2 16,-1-2-3-16,2 2 2 0,-2 1 5 0,0 0 1 16,2-2 1-16,-2-2-3 0,0 0-7 0,0 1 10 15,1 1 1-15,1 1 2 0,-1-1-2 0,2-2-9 16,-1 1 3-16,0-3-4 0,-4-2-2 16,-1 0 7-16,0-2 0 0,1 0 4 0,2 0-3 0,0-3 0 0,-2-1-3 0,-1-3 5 15,0 0 7-15,1-3-1 0,0 0 2 16,3-1-2-16,-1-3 2 0,0 0 7 15,0 0 3-15,0 0 0 0,0 0-6 0,0 0-1 0,-9-8-2 0,8 2 1 16,-2-1-11-16,2 0-12 0,1-1-8 0,-1-1 1 16,0 0-13-16,1-3-44 0,1 2-23 0,-1-2-8 15,0 1-53-15,-3-1-79 0,-1-1-92 0</inkml:trace>
  <inkml:trace contextRef="#ctx0" brushRef="#br1" timeOffset="44226.45">10754 8628 797 0,'-5'-19'131'0,"0"4"-121"0,-1 0 0 0,1 4-3 0,-1 1 6 0,0 2-6 0,-1 1 5 0,1 0-9 15,0 3-13-15,-1-1 14 0,3 0-11 0,-4 2 13 16,2-3 4-16,-2 1-3 0,-1 1 13 0,1 1-12 16,-1 2 6-1,0 1 3-15,-3 0-7 0,-1 0 6 0,-2 2-6 0,1 0 1 0,-3 3 3 0,1-1-3 0,-2 2-12 16,0-1 8-1,-2 3-9-15,0 0 9 0,2 0 4 0,-3 1-4 0,1 0 6 16,-2 1-8-16,0 1-2 0,1 0 15 0,0 0-8 0,0 3 10 16,0-1-5-16,1 1-3 0,-1 3 7 0,1-3-7 0,-1 6-6 0,1-1 10 31,-1 1-16-31,2 0 13 0,2-1-3 0,0 1-4 0,0 0 7 0,1 0-9 0,2 3-1 0,1 3 16 16,2 3-6-1,-5-3 8-15,0 0-4 0,6 1-6 0,0-1 6 0,5 0-8 0,1 0-9 0,-2 1 19 16,3 1-15-1,1 0 18-15,2 0-8 0,2-2-2 16,1-1 7-16,3-1-8 0,0-1-3 0,5 2 8 16,-3-3 2-16,8 0 2 0,1 0-6 0,5 0-3 0,-3-2-3 15,3-1 3-15,2-1 2 0,4-3-6 0,5 1-6 16,0-4 2-16,0 1-3 0,-3-1-4 0,3-2 8 16,2-1-7-16,-1-2 3 0,7-1-6 0,0-3 2 15,4-4-4-15,0-2 0 0,-2-6 8 0,3-1-2 0,-3-3 3 16,1-1-1-16,2-2 4 0,2-1 5 0,-5-3 0 15,6-1-4-15,-3-2 4 0,-2 0-6 0,-1-3 7 16,-7-2 4-16,-8-2-7 0,-1-5 6 0,-9 2-5 16,0-1 12-16,-7-2-2 0,-3 1 5 0,-5-4-3 15,-2 2 13-15,-3-1 0 0,-4 0 1 0,-4 2-1 16,-1-3-8-16,-6 6-15 0,-3 0 0 0,-3 3-3 16,-5 4 6-16,-5 4-12 0,-3 0-3 0,-5 6-3 0,-4 0-12 15,3 1 4-15,-2 4-6 0,-3 2 4 0,1 4-18 16,-4 4-38-16,-4 3-24 0,0 5-7 0,-4 2-84 15,-2 4-229-15</inkml:trace>
  <inkml:trace contextRef="#ctx0" brushRef="#br1" timeOffset="45282.11">8891 14534 421 0,'-3'-16'63'0,"3"3"42"0,0-1 37 0,3 4-120 0,-1-1-22 16,1 5 5-16,2 2 1 0,-3-4-1 0,3 3-9 16,0-1 24-16,-2 0-10 0,2 1 17 0,-1 2 4 0,0 0 15 15,0 2 15-15,0 0-4 0,0-1 18 0,1 1-19 16,-1 1-5-16,2 0-2 0,-2 0-9 0,1 2-15 15,0 0 3-15,2 1-9 0,0 4-17 0,1-1 15 16,1 1-9-16,-1 0 12 0,2 1-14 0,1 0 1 16,-2 2-5-16,1 0 4 0,2 0-10 0,2 5 12 15,-1 0-4-15,0 1 8 0,2 1-5 0,-1 0-4 16,6 2 4-16,1-1-4 0,3 2 8 0,2 1-8 0,-2-2 4 16,10 3-6-16,-1 0 5 0,2 1 0 0,7-1 2 15,-3 2-2-15,7 1-12 0,3 0 20 16,2-1-17-16,3-2 20 0,3 1-8 0,1-4-5 0,3 1 8 15,2 1-8-15,3 0-4 0,2 0 7 0,5-3-5 16,-2 0 8-16,-1-1-4 0,-7-2 0 0,-3-1 2 16,-7 0-3-16,1 0-9 0,-3-1 9 0,-2 2-10 15,-5-5 11-15,-3-1-6 0,-7-1 4 0,-3-2 4 0,-2 3-2 16,-4-1-8-16,0-1 8 0,-1-2-12 0,-5 0 11 16,-3-1 0-16,-2-2 2 0,0 1 10 0,-3-2-9 15,-1-1-2-15,-2-2 1 0,-5-3-4 0,-2 2 3 16,0 1 3-16,-1 2 5 0,0 0 1 0,0-1-1 15,0 0-18-15,0 0 4 0,0 0-10 0,-2-20 9 16,-1 16-12-16,1 0-17 0,-5-2-13 0,2 2-4 0,1-1-51 16,0 0-46-16,2 3-68 0,1-2 6 0,2 2-194 15</inkml:trace>
  <inkml:trace contextRef="#ctx0" brushRef="#br1" timeOffset="45827.21">11543 15083 720 0,'-5'0'119'0,"4"-1"-71"0,-2-1-12 0,0-1 5 0,-1 2-47 0,2 0 11 0,-1 1 4 16,3 0 7-16,0 0 34 0,-1 0 12 0,-1 0 8 0,-16-5-4 16,11 2-14-16,2 0 6 0,-3 0-11 0,3 0 12 0,-1-1-15 15,2 0-6-15,-2-1-1 0,-2 0-2 0,4-1-15 16,-4 0 12-16,7 0 2 0,0-1 6 0,-1-2-2 0,5-1-17 15,-3 0 0-15,3 1-4 16,3 1-3-16,2-1-5 0,0 2-3 0,2 2 2 16,2 2-4-16,0 1-9 0,0 2 0 0,0 1-2 15,-3 2 7-15,1 3-6 0,-1 1-1 0,-2 3-1 16,-2 2-1-16,-3 3 4 0,-2 3 3 0,0-1-3 0,-2 2-11 16,-5 0 21-16,0-1-8 0,-3 3 13 15,1-1-3-15,-4 1-10 0,2 2 3 0,-5-2-4 16,1-1 9-16,0 0-7 0,0 0 8 0,2-1-7 0,4-1 4 15,1-2-3-15,1-3-3 0,4-2 1 0,1 0 0 0,-1-4 18 16,3-2-6-16,0 0 13 0,1-1 11 16,3 0-4-16,2-2 9 0,6-2-10 0,1 0-9 0,5-2-5 15,-1-1-5-15,2 0 3 0,-3-4-7 0,3 1-8 0,4 0-6 0,-4-1-3 16,3 1-37-16,-6-1-39 0,-1-1-32 0,-2 1-1 16,1 1-79-16,-4-3-96 0,1-4-55 15</inkml:trace>
  <inkml:trace contextRef="#ctx0" brushRef="#br1" timeOffset="46348.71">11743 14985 860 0,'-2'-15'138'0,"2"0"-57"0,0 0 31 16,0 0-65-16,2-1-4 0,-2 0-38 0,-2 3-7 0,2-3-5 0,0 2 5 0,0 0 3 16,2-2 7-16,-4 4-5 0,2 2-5 0,-1 2 18 15,-1-1 2-15,1 3 7 0,1-2 0 0,-2 3-8 16,-2 3-7-16,0-1 0 0,-4 0-16 0,2 1 16 15,0 1-7-15,-5 0 11 0,1 1-4 0,-3 0-8 16,-1 0 6 0,1 1-8-16,-3-1-9 0,-1 2 14 0,0 1 0 0,-2 4 6 0,1-2-8 0,-3 2 0 15,1 2-3-15,0-1 4 0,-2 4 10 0,-2 2-6 16,-2 0-1-16,3-2-2 0,-1 1 8 0,3 0 8 0,4 2 7 16,-6 2-4-1,5 0-7-15,1 1 8 0,-4 1-8 0,3 1 9 0,3 3-9 0,0 3-6 0,2-2-2 16,0 2 1-1,2 0 6-15,0-1-9 0,0-1 0 0,1 3-3 0,1 0 0 0,2 0 8 0,1 2 4 0,2-2-2 16,-1 2-9 0,3-2 10-16,1-1-7 0,1 1 9 0,1-1-3 0,3-1-4 15,2 0 6-15,3-1-5 0,1-2-5 0,3-2 4 0,2-2-7 0,3 0 7 16,2 0-5-16,3 0 0 0,3-5-2 0,9 2 2 16,-4-3-3-16,6-2 4 0,0 1-1 0,-1-9 2 15,7 0 10-15,3-7 1 0,1-2 7 0,1 1-6 16,6-4 7-16,-3 3-2 15,2-5 0-15,-2-1 1 0,-4 0-3 0,-2-4-7 16,-4 1 2-16,-8 0-2 0,-3-3 4 0,-8-1-11 0,-1-3 1 0,-5-4-4 0,-4-2 1 0,-2 1-10 16,-2-4 1-16,-2 0-5 0,-6-1 2 0,-7-3-11 15,-2 1 0 1,-6 0-3-16,-4 2 0 0,-6 4 10 0,-7 4-5 0,-8-1 5 0,-4 2-1 0,-11 1 2 31,-4 0 2-31,-4 0-2 0,-3 4-5 0,-4 3-60 0,-4 3-87 0,-11 2-3 0,-8 5-403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7T04:19:37.320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16097 12280 346 0,'-11'-1'52'0,"8"-1"36"16,-2 0 36-16,4-1-75 0,0 0-10 0,1 1-1 0,0 2-15 0,0 0 13 16,0 0 0-16,0 0 6 0,0-1 4 0,0 0-3 15,1 0-16-15,0 0 14 16,0 0-10-16,0 0 12 0,0 0-6 0,1 0-16 0,-1 0 7 0,-1 0-10 0,1 0-9 16,0 0 3-16,0 0-6 0,1 0 7 0,1 0 1 0,-2 0 5 15,31-5 3-15,-28 10-2 0,1-2-12 0,5-1 15 31,-4 2-10-31,2 0 12 0,2-1-4 0,-3 1 2 0,2-2 2 0,7-1-1 0,-5 0-2 0,10 0 0 16,4-1-2-16,-6-2 0 16,5 3-9-16,-1-5 2 15,-5 3-5-15,2 1 3 0,-1-2-11 0,-1 2 5 0,-2 0-3 16,0 0 5-16,-3-1-6 0,0-1-1 0,-1 0 0 16,0 1 0-16,-4 2 4 0,0-1-7 0,0 1-5 0,0 0-2 0,0 0-4 15,-4 0-15-15,-4 0-9 0,0 0-6 0,0 0-56 0,0 0-33 16,-7-2-36-16,1 6 8 0,-6-2-37 0,1 4-24 15</inkml:trace>
  <inkml:trace contextRef="#ctx0" brushRef="#br0" timeOffset="188.93">16204 12344 74 0,'-21'10'45'0,"1"-2"34"0,-1 2 28 0,4-2-16 0,5 1 4 0,2 1-7 32,-2-2-21-32,2 0 14 0,1-1-15 0,5-2 19 15,-1 2-10-15,2-3-23 0,3-2 10 0,0 1-13 16,0-2 3-16,5 0-3 0,1 0-8 0,4-1 5 15,1-3-5-15,3 0-17 0,5-2 7 0,-5-2-13 0,6 3-20 16,4-1 12-16,-7 0-16 0,7 3 16 0,-5-1-13 16,4 1 1-16,3 1 1 0,-3-1-3 0,1 2-14 15,-6 0-7-15,1 0-23 0,-1 1 7 0,-2-1-51 16,0 1-133-16</inkml:trace>
  <inkml:trace contextRef="#ctx0" brushRef="#br0" timeOffset="853.19">17012 11753 236 0,'5'-7'38'0,"-5"-4"12"16,0 1 15-16,1-1-4 0,-1 2 6 0,1 4 5 15,1-2-11-15,-1 4 13 0,-1 3-8 0,0 0-11 16,2-8 1-16,-3 2-4 0,1 0-15 15,0 0 15-15,-1 3-10 0,1 0 12 0,0 0-14 16,2 0-2-16,1 0 1 0,-3 3-3 0,0 0-19 0,0 0 11 16,0 0-6-16,0 0 7 0,0 0-13 0,0 0-6 15,0 0 2-15,0 0-2 0,0 1-5 0,0 0 13 0,0 0-11 16,5 21 14-16,-5-15-5 0,0 4-10 16,3-1 5-16,-4 0-6 0,4 3 10 0,-3 2-10 0,0 0-5 15,1 4 0-15,-1-2 11 0,2 1-6 0,3 2 9 16,-4 0-11-16,0 2-6 0,2 0 12 15,-3 3-5-15,0 2 9 0,5 2-6 0,-2-2-1 16,2 3 0-16,-1 2-2 0,-4-2-14 0,3 3 16 0,-2 0-9 0,2-1 12 16,2 3-3-16,1 1-3 0,-2-2 4 0,0 2-7 15,0 2-12-15,0-1 17 0,1 4-7 0,-2-1 10 16,0 1-4-16,-2 0-4 0,-1 0 6 16,-1-1-6-16,0-2 8 0,-3 0-7 0,2-1-5 15,0 0 2-15,-3-1 5 0,-3-1-2 0,0-4 6 0,-2-2-7 0,2 1-4 16,4-2 9-16,-2 3-5 0,-3-3 6 15,2-3-2-15,-6 1 3 0,5-5 4 0,-2-1-2 16,0-2 2-16,2-2-9 0,-1-1 0 0,1-1-2 0,-5-2 13 0,1-4-3 16,1 0 5-16,0-2-6 0,0-2 2 0,-1 0-4 15,2-3 6-15,0-1-6 0,-1 0 1 0,1-2-8 16,-1-1-2-16,2-2 1 0,0-1 0 0,1-2-26 16,0-1-7-16,1-1-8 0,1-1-27 0,3-2-67 15,0 1-44-15,0-2-17 16,3 2-185-16</inkml:trace>
  <inkml:trace contextRef="#ctx0" brushRef="#br0" timeOffset="2119.69">17801 12385 270 0,'0'0'35'0,"0"0"20"0,0 0 29 15,0 0-6-15,0 0-33 0,0-1 14 0,0 0-12 0,1 0 15 16,-1 0-7-16,14-19 0 0,-10 14-3 0,-1-1 2 16,2 1-12-16,-1 0-6 0,0-2-8 0,3 2 2 15,-2-1-18-15,2-2-2 0,0-1 4 16,-1-3-4-16,-4 2-10 0,2-2 7 0,-1-1-7 0,0 3 9 16,-1-3-6-16,0 2-2 0,-1 0 3 0,-1-3-4 0,-1 2-4 15,-3-1 8-15,-2 0-4 0,1 6 7 0,0-2 12 16,1 4 2-16,-2 3 7 0,0 1-7 15,-2-1-14-15,0 2 5 0,-2 2 0 0,0 0 4 0,0 6-5 0,-1 1 4 16,0 1-1-16,1 6 5 0,1 0 3 0,-1 0 6 16,1 2-2-16,4 1 4 15,-2-2-7-15,6 3 0 0,0-2-1 0,1-1 1 0,3 2-18 0,2-1 13 16,1 0-4-16,2 0 7 0,1 0-7 0,2-1-4 16,-1 0-2-16,4 0 2 0,-4-2 0 0,5 2-4 15,-4-1-1-15,-1 0-1 0,1 1-3 0,-5-2 2 16,1 1-3-16,-3 3 4 0,2 0-2 0,-3 2-2 15,-2 2-5-15,1-2 2 0,-4 1 2 0,0-2-1 16,-4-3 6-16,-1 0-4 0,-1-1 10 0,-3 0-10 0,2-1-1 16,-5-3-2-16,-2 0 8 0,1-2 6 15,-1-1 3-15,-1-2-1 0,0-1 2 0,1-2-11 0,0-1 12 0,3-1-11 16,2-1 7-16,1-1-8 16,3-1-9-16,2-3 5 0,-1 0-4 0,5 0-33 0,1-2-12 15,0 0-9-15,3-1-43 0,5-1-77 0,0 0-55 0,5 2-11 16,1 1-160-16</inkml:trace>
  <inkml:trace contextRef="#ctx0" brushRef="#br0" timeOffset="2658.39">17983 13096 728 0,'-5'-4'27'0,"5"4"-20"0,0-2 3 0,5 2-11 0,-1-3-13 0,0-2 28 16,1 0-4-16,1-3 16 15,2 2 19-15,1-1 15 0,1-1 15 0,1 2-7 0,1-3-3 0,1 0-12 0,-3-1-9 0,0 1 4 16,0-1-22-16,-1-2-10 0,-1 0-1 0,3 3-2 15,-3-3-9-15,-2 1 0 0,-1 0-4 0,0-2 3 16,-2-1 2-16,-1 0 3 0,1 0-1 0,-2-3-1 0,-1-1-12 16,1-1 10-16,-2-1-9 0,1 0 10 0,-3-1-4 15,1-3 0 1,0 0 11-16,-2-2-9 0,0-1 11 0,-1-1-14 0,1-3 5 0,-3 1-6 16,1 1 11-16,2 1 5 15,-3 4-2-15,2 2 3 0,0 2-13 0,-2 1 14 0,3 3-15 0,2 4 15 0,1 1-7 0,-1 3 1 16,-1 1 11-16,-1 1-8 0,3 2 10 0,1 1-19 31,0 1-2-31,0 2-2 0,0 0 13 0,0 0-17 16,0 0 7-16,4 13-10 0,0-4 11 0,0 3-7 15,2 0-6-15,3 4 0 0,-2 1 8 0,0 0-1 0,-2 2 13 16,-1 1-12-16,1 0-8 0,0 3 10 0,0-3-7 16,-1-1 10-16,1 1-5 0,-2-2 0 0,2 1 3 15,-2 0-2-15,1-2 6 0,-3 0-9 0,2-1 3 16,1 2-3-16,-2-3 5 0,0-1-3 0,1-2 0 15,-1-1-1-15,1-1-13 0,2 0 13 0,-1-2-14 0,1-1 12 16,-1 0-36-16,1-3-99 0,0 0-59 0,0-1-19 16,1-1-222-16</inkml:trace>
  <inkml:trace contextRef="#ctx0" brushRef="#br0" timeOffset="3895.56">18837 11607 214 0,'-15'-9'35'0,"9"6"12"0,-1-2-10 0,8 4 26 15,-1 1-4-15,0 0 1 0,0 0 5 0,-1 0-5 0,0 0-19 16,0 0 22-16,0 0-18 0,1 0 23 0,-9-9-8 0,2 8-4 16,7 1 3-16,0 0-8 0,0 0-29 0,0 0 13 15,0 0-18-15,0 0 17 0,-1 1-6 0,-10 9-20 16,5-6 14-16,3-1-18 0,1 1-3 0,0 3 9 15,-2-2-10-15,-1 3 10 0,1 1-7 0,1 1 0 16,1 0 6-16,-5 3-4 0,1 0-2 0,1 1 4 16,-1 2-10-16,2-1 8 0,-1 1 9 0,-2-1-9 0,1 4 10 15,-2-2-13-15,3 1-6 0,0 2 13 0,-2 0-14 16,1 3 14-16,-2-1-1 16,3 3-1-16,-3 1 9 0,3 0-12 0,-1 2-17 0,1-2 25 0,-2 0-12 15,2 4 16-15,1 0-9 0,3 1 3 16,-1 3-1-16,2-2 1 0,0 0-4 0,2 2-2 0,0-3-5 0,2 3 1 15,-1 0 6-15,1-1 2 0,1 1 2 0,2-4-6 32,0-3-13-32,-1 0 25 0,2 1-13 0,2-2 17 15,0 0-8-15,-2-1-7 0,1-4 10 0,0-1-10 16,1-1 9-16,3-1-7 0,-2 1 2 0,-1-3-3 16,8-1 5-16,-5-2 1 0,3 0-3 0,1-1 1 0,-7-1-12 15,5 1 14-15,-4-3-5 0,0-1 9 0,-1 0-11 16,1-1 5-16,1-2-1 0,-3 1 1 0,-2-3-15 15,-4 1 19-15,2-1-11 0,-2-2 14 0,2 2-6 0,-3-2 2 16,0 0 3-16,-2-1-2 0,0 0-4 0,0 0 6 16,0 0 0-16,0 0 4 0,0 0 11 0,0 0-11 15,-3-2 0-15,0 1-6 0,3 1-10 0,0 0 6 16,0 0 0-16,0 0 2 0,-1-1-10 0,1 0-2 16,-1 0 2-16,0 0 0 0,0 0 3 0,0 0-5 15,0 0 0-15,1 0-1 0,-2 0 3 0,1 0-2 0,0 0 0 16,-1 0 0-16,0 0 4 0,2 0-4 0,-24-24 1 15,25 22-1-15,0 1 1 0,-1 2-2 16,0 0 1-16,0 0 0 0,0 0 9 0,0 0-14 0,0-1 2 16,0 1-8-16,0 0 3 0,0-1 9 0,0 1-2 15,0-1 4-15,0 0 2 0,0 1-10 0,0 0 3 0,0 0-6 16,0 0 6-16,0 0-2 0,0 0 2 0,0 0-2 16,0 0 3-16,0 0-13 0,0 0 2 0,0 0-5 15,0 0-10-15,0 0 2 0,0 0-8 0,-1 0 8 16,-9 7-4-16,10-7-6 0,0 0 2 0,0 0-5 15,-2 0-6-15,1 0-16 0,0 0-12 0,0 0-6 16,-21 3-53-16,17-4-50 0,0 0-97 0</inkml:trace>
  <inkml:trace contextRef="#ctx0" brushRef="#br0" timeOffset="5759.87">19220 12184 390 0,'-5'-10'58'0,"5"4"35"0,-2 0 27 0,4 0-97 0,-2 5-8 16,1-3-16-16,-1 4 10 0,0-1-15 0,0-5-3 16,2 3 20-16,1-5-10 0,0 3 18 0,-3-3 20 0,0 1 13 0,1 0 15 0,-1-1-10 15,2 1-17 1,-1 3 0-16,-4-2-18 0,6 1 15 0,-5 0-11 0,0-2-12 0,4 4 3 0,-2-2-7 16,0 1-10-16,-1-1 12 15,-4 0-7-15,-2 2 9 0,-1-1-8 0,2 1-7 16,-2 1-3-16,-2 0-2 0,1 2-15 0,-1-1 22 0,1 2-4 15,0 2 10-15,-1 0 5 0,1 0-6 0,-3 2 7 0,1 0-9 0,2 2 0 0,-3 2 18 16,2 0-9 0,0 2 12-16,1 1-8 0,1 1 3 0,-1 1 2 0,2 1-1 0,2 3-12 0,2-2 17 15,2 0-4-15,1-2 9 16,0-2-11-16,3 0-7 0,2-2 0 0,3 0-1 16,3-2-8-16,-2-3 16 0,2 0-15 0,2 0 15 0,1-1-4 15,0-3-5-15,0-1 4 0,2-3-8 0,0-1-11 0,0 1 3 16,1-1-5-16,-1-2 4 0,1 0 1 0,-1-3-2 15,1 2 2-15,-4 1-4 0,-7-2-14 0,0 2 18 16,-4 1-10-16,3 2 11 0,-5 3-7 0,0 0-9 16,1 4 8-1,-3 2-8-15,1 2 4 0,-1 5 1 0,-4 2-6 0,1 1 6 0,2 5 12 0,-8 0 2 0,5 3 9 16,-5 5-7-16,-3-1 4 0,0 1-4 0,1 0-1 16,0 0 0-16,2-1 8 0,-1 1-7 0,2 0 9 0,-4-3-10 15,3 0-6-15,2-3 16 16,-3-8-7-16,3 0 12 15,0-4-4-15,0-3 9 0,1 0 3 0,1-4 2 16,1-1 0-16,2-3-2 0,-1-1 0 0,2-3 1 0,-1-3-7 0,3-2-8 16,0-1-7-16,1-6 3 15,0 0-5-15,5-6-4 0,-2-4 3 0,3 0-3 16,2-3 2-16,2-2-8 0,1-2 0 0,3 1-4 0,1 0 6 16,0 5-9-16,2 5 4 0,-5 6-5 0,0 3 3 15,0 6-15-15,-5 3-5 0,0 3-5 0,0 1-33 16,-5 1-76-16,6 3-71 0,-2 0 1 0,4 3-190 0</inkml:trace>
  <inkml:trace contextRef="#ctx0" brushRef="#br0" timeOffset="6184.17">19493 12177 820 0,'-1'-20'135'0,"1"2"-124"0,3 6 4 0,-2 2-9 0,3 6-11 0,0-1 11 0,1-4-6 16,2 5 11-16,2-1 14 0,-2-1 23 0,1 3 18 0,-2-3-4 16,2 2 8-16,-3 1-23 0,2 1-17 0,-1 1 6 15,0-2-15-15,2 2-9 0,-3-1 3 0,2 4-7 16,0-1-5-16,0 3-3 0,1 2-5 0,0 0 2 16,0 2-3-16,1 2-3 0,-1 5 3 0,-3-2-5 15,-1 4-5-15,-1 4 7 0,-3-5-4 0,0 4 5 16,1 0 6-16,-5-1 1 0,0 3 5 0,-2-1-5 15,-2 0-7-15,0 1 18 0,0 2-4 0,-1 0 10 16,-6-1-8-16,3 0 0 0,0 0 1 0,1 0 0 0,-2-4 2 16,0 0 10-16,-1 0-2 0,0-2 5 0,2 0-1 0,-1-2 1 15,4-3 2-15,0-1-2 0,0-1-11 0,1-2 10 16,2 0-8-16,1-2 10 0,2-2-3 16,3-4-5-16,0 0 7 0,0 0-5 0,0 0 14 0,0 0-9 15,7-1 4-15,0-3-5 0,1-1-2 0,3-2-8 16,3-1 0-16,2-2-3 0,1 2 3 15,-1 0-10-15,2 0 2 0,-2 2-5 0,1-1 0 0,0 1-9 16,0 1-4-16,1-1-3 0,-2 1-29 0,2-1-21 16,-3-1-20-16,-3 0 3 0,5 1-39 0,-1 3-62 15,-3-4-50-15,2 5-5 0,1-2-133 0</inkml:trace>
  <inkml:trace contextRef="#ctx0" brushRef="#br0" timeOffset="6375.79">19496 12428 356 0,'-14'-3'429'0,"1"1"-267"0,0 0-106 0,3 0 18 0,0 2-29 16,4 1-21-16,2 0 13 15,4-1-16-15,0 0 8 0,0 0 24 0,5-1-15 16,4-2 19-16,2-1-16 0,5-1-18 0,5-2 6 0,0 0-13 0,4-1-10 0,2 2-4 16,1-1-17-1,3-1 8-15,1 0-41 0,3 1-73 0,-3-2-41 0,7 1-15 16,-1 1-133-16</inkml:trace>
  <inkml:trace contextRef="#ctx0" brushRef="#br0" timeOffset="6783.92">20032 12242 793 0,'0'0'130'16,"0"0"-35"-16,0 0-1 0,0 0-6 0,0 0-69 0,0 0-6 0,1 3-19 16,2 4 12-16,1 1-6 0,2 3-7 15,-3-1 8-15,3 1-8 0,1 1 5 0,-2 0 14 0,3 1-6 16,-2 2 12-16,-2-1-1 0,1 1-6 0,2 2 10 15,-2 0-9-15,2 1 0 0,-1 2-5 0,-1-3-10 16,-2 2 6-16,0-2 1 0,0-2-3 0,-1 1 9 0,-2-4-9 16,5-1 0-16,-5 2 9 0,0-3-11 0,0 1 10 15,-4-1-2-15,3 1 4 16,-1-2 9-16,2-6-7 0,-4 2-2 0,4-4 8 0,-1 0-2 0,2-1 6 16,2-1 2-16,-6-6 1 0,4 0-3 0,-3 0 2 15,2 0-7-15,1-4-8 0,-1-2-2 0,6-4-1 0,0-1 3 16,0 0-3-16,5 0-1 0,-1 1-1 0,0 1-1 15,3 1-4-15,-1 2 4 0,4 3-4 16,1 0-8-16,2 5 8 0,-5 0-7 0,1 3 8 16,-4 2-4-16,-3 2-11 0,0 3-3 0,-3 2-2 15,1 2 1-15,-3 3 11 0,0-1 2 0,-1 2 1 0,-2 2-8 0,0-2 17 16,-4 2-5-16,0 3 11 0,-2-3-5 0,-4 0-1 16,2 3 3-16,-6-4-1 0,2 2 4 0,-2-1-6 15,-3-2 3-15,3-2-3 0,-1-1 9 0,-2-4 5 0,-1-3-5 16,7 0 3-16,-2-3-4 0,4 0-9 0,3-2-2 15,-3-1-4-15,1-1-14 0,4-5-26 0,-4-1-32 16,5-6-2-16,3-1-128 0,0 2-155 0</inkml:trace>
  <inkml:trace contextRef="#ctx0" brushRef="#br0" timeOffset="7176.65">20599 12259 733 0,'-2'-9'113'0,"2"2"26"0,-3-2 49 0,3 4-140 0,-1 3-26 0,1 0-11 0,5 2-5 16,-1-1 2-16,1 1-3 0,2-1 19 0,1 1 8 16,0-2 3-16,2-2 24 0,0 0 1 0,0 1-4 15,2-3 2-15,4 2-17 0,2 0-17 0,4 1-1 0,1-1-5 16,2 2-5-16,-3-2-8 0,0 1-2 0,1 0-2 16,-2 2-8-16,-2 1 14 0,-1-2-5 0,-2 2 9 15,0-3-11-15,0 1 0 0,-1 2-5 0,0 3 2 16,0-1-5-16,-3-1 10 0,-1-1-2 0,-6-1 1 15,0 0-16-15,0 0 5 0,-2 1-8 0,-3 0 6 0,0 0-17 16,0 0-45-16,0 0-19 0,-1 0-7 16,-16 5-24-16,6-4-109 0,-1 4-70 0</inkml:trace>
  <inkml:trace contextRef="#ctx0" brushRef="#br0" timeOffset="8527.2">21342 11924 161 0,'-4'-3'27'0,"3"3"-7"0,1 0-33 16,0 0 61-16,0 0-35 0,0 0-1 0,0 0 8 16,0 0-5-16,-2-1 19 0,1 0 16 0,1 0 2 15,0 0 7-15,0 0 18 0,0 0-22 0,0-1 13 0,0 0-17 16,4-28-5-16,0 25 4 0,3 0-22 0,-1 0 17 15,3 0-15-15,-1-1-16 0,-1 1 11 0,4 2-15 16,-3-2-6-16,5 2 2 0,0 1-9 0,-8-1 5 16,6 3-4-16,-7-2 1 0,-1 1 4 0,4-2-4 15,-4 1-4-15,2 0 8 0,1 2-12 0,-2 0 11 0,0 1-1 16,-4-1 2-16,0 0 13 0,0 0-14 0,0 0-16 16,0 0 33-16,0 0-16 0,0 0 25 0,0 1-10 15,0 0-2-15,-2 14 3 0,-7-10-5 0,-1 1-16 0,1 3 10 16,-1 1-9-16,2 0 11 0,-4 0-3 15,3 1-1-15,2 0 1 0,2 0-1 0,1 1-4 0,2 0 12 16,2 0-3-16,0-1 7 16,0-1-1-16,0-4-4 0,2 2 5 0,3 0-4 0,-1-3 3 0,4 1 0 15,-5-3-3-15,6-2 1 16,2 0 0-16,3 0-3 0,1-2 6 0,-1-2-6 0,2 1 5 0,-2-3-19 16,6 0-4-16,-4-1-3 0,3-2 7 15,-3-3 3-15,-3-1 5 0,1-1-4 0,1-1-9 0,-6-2 13 0,0 3-9 16,-2-1 12-16,-4 0-2 0,-2 1 1 0,2 0 13 15,-2 3-11-15,-1 1 0 0,0 3 10 0,0 4-4 16,0-1 7-16,0 3-6 0,0 0-1 0,0 0-9 16,-1 0 6-16,-11 6-15 0,10 1 10 0,1 2-1 0,1 3 8 15,1 1 3-15,0 3 0 16,0 2-2-16,1 3 1 0,1 1-6 0,1 1-5 0,0 1 7 0,-1 1-7 16,1-1 3-16,-3 2-9 0,-1 0-3 15,0 0-1-15,-3 1-3 0,-1 1 10 16,-2-2-10-16,-2-1 9 0,-2 1-4 0,0-1-7 0,-3 0 7 0,0-3-6 15,-2 1 7-15,-2-3-9 0,-2-1 2 0,2-2-4 0,-3-2 11 16,3-2-2-16,8-2 5 0,-3-2-5 0,1-2-6 16,-4-3-5-16,-1 0-7 0,0-2 4 0,3-1 4 0,3 0 2 15,2-1 11-15,2-2-8 16,2-2 9-16,1-4-1 0,1 0-3 16,2-2 1-16,0-1-9 0,3-3-17 0,3-1 0 15,4 0-7-15,0-1-3 0,5 0-15 0,6-1-12 0,-1 1 0 0,3 1-29 0,3 2-98 16,0 0-64-16</inkml:trace>
  <inkml:trace contextRef="#ctx0" brushRef="#br0" timeOffset="8987.54">21921 11737 479 0,'-2'-11'76'0,"6"2"49"0,-3 0 22 0,1 0-36 0,1 0-4 16,-2 3-42-16,4 1-1 0,3 0-13 0,2 2-12 0,-1-2-8 16,7 2-9-16,2-1 6 0,-1 3 1 0,5-1-12 15,-4 1 13-15,-1-1-14 0,3 2-12 0,-2 3 1 16,0 0-13-16,-2 1 10 0,-2 0 7 0,-2 3-12 15,2 1 8-15,-3 4-13 0,-3-2-4 0,-3 5 3 16,1-1-7-16,-4 3 6 0,1 3-8 0,-3-2 3 16,0 1-2-1,0 0-1-15,-6 1-13 0,-1 2 31 0,-1 0-11 16,-3 2 16-16,-3 0-7 0,1 2 3 0,-2-2 8 16,-5-2-4-16,2 1 7 0,-1-2-7 0,-3-1-4 15,3 0 2-15,2-1 9 0,1-1 2 0,-1 0 10 0,2-1-10 16,1-3-16-16,4 0 26 0,0-2-17 0,1-2 23 15,3 0-9-15,1-4 13 0,6 1 8 16,2 0-1-16,-3-5 8 0,5 2-10 0,-2-2 7 0,5-2-6 16,0 3-8-16,5-3-10 0,6 0-8 0,3 0 5 15,2-3 1-15,4 1-14 0,-2-2 4 0,-1 0-7 16,0-2 5-16,-2 1-8 0,2 2 0 0,-5 1-3 16,-1 0-3-16,0-1-16 0,-2 0-4 0,-1 0-6 0,2-2-27 15,-1 2-23-15,-3-1-23 0,-1-2 2 0,-4 0-59 16,1-1-57-16,-1 0-82 0</inkml:trace>
  <inkml:trace contextRef="#ctx0" brushRef="#br0" timeOffset="9194.44">22020 12073 903 0,'-11'-3'148'0,"6"-3"-86"0,-3 2-2 0,3-2-4 0,4 3-18 0,4 3-30 0,5-4 6 0,4 3-15 15,3-2-10-15,4-3 18 0,4 3-4 16,3-3 10-16,0 0-8 0,3 1 1 0,-1-1-2 0,3 1 2 16,1 0-3-16,0 1-2 0,2-1-15 0,-2 2 5 15,1 0-41-15,0 2-162 0,0 1-61 0</inkml:trace>
  <inkml:trace contextRef="#ctx0" brushRef="#br0" timeOffset="9659.17">22678 11947 943 0,'1'-5'12'0,"0"2"10"0,0 0-22 0,0 3 18 0,-1 0-21 15,0 0-1-15,0 0 12 0,0 1-8 0,0 0 1 0,4 17 31 16,-4-10-5-16,0 2 16 0,0 1 5 16,-3 2-15-16,1 1 4 0,0 3-7 15,0-1-2-15,-1 3-8 0,0 1-7 0,2-2 2 16,-2 5-2-16,0 2 1 0,0-2 5 0,-1 0-5 16,0-2-9-16,-1-1 9 0,2 1-2 0,1 0 6 15,-2-1 4-15,1-1-9 0,2 0-1 0,-2-2-1 0,3-2 7 0,0-1-10 0,0-2 11 16,1-2-10-1,2-2 3-15,-3-3-5 0,3 0-8 0,1-2 2 0,0-1-22 16,3-1-4-16,0-1-42 0,-2-1 16 0,1-2-119 0,0 0-210 16</inkml:trace>
  <inkml:trace contextRef="#ctx0" brushRef="#br0" timeOffset="9815.79">22555 12287 1578 0,'0'-8'76'0,"0"1"-19"0,2 2-18 16,3 2 4-16,-1-1-39 0,5 1-15 0,5 2-8 0,3-3-1 0,2 1-14 0,4-2 15 16,0-2 10-16,2 0-2 0,3 0 5 15,1-3-20 1,-1 0-33-16,1-1 3 0,-4-1-103 0,6 0-177 16</inkml:trace>
  <inkml:trace contextRef="#ctx0" brushRef="#br0" timeOffset="10256.44">22605 11258 880 0,'2'-6'18'0,"0"1"12"15,2 2 1-15,-1 1-1 0,2 0-23 0,3 1 7 16,0 2-3-16,2 4 5 0,2 1 11 0,1 2 0 16,1 3 11-16,2 0-7 0,3 3 3 15,0 4-4-15,6 0-8 0,-4 2 6 0,6 3-11 0,2 2-9 16,-2 1-2-16,3 3-4 0,-5 5-1 0,2 1 3 15,-4 3-4-15,0 1 3 0,-3-1 1 0,-2 4-8 0,-2 0 9 16,-3 1-11-16,-2-2-4 0,-3-1 12 0,-1 1-11 16,-1 1 10-16,-5 0-5 0,-1-1 0 0,0-2 3 15,-3-3-4-15,0 3-19 0,-3 0 32 0,-2-3-15 16,-1 0 20-16,-2-2-12 0,1-4 0 0,-4 1 4 16,-2 0-4-16,2-4-9 0,-2-1 15 0,2-1-6 0,-2-5 11 15,1-1 1-15,-3-3-11 0,2 0 10 0,-2 0-11 16,3-4-8-16,1-1-42 0,-3-4-61 0,6-1 7 15,-5-2-183-15</inkml:trace>
  <inkml:trace contextRef="#ctx0" brushRef="#br0" timeOffset="11382.63">23500 11653 1199 0,'2'-6'51'0,"1"0"12"0,0 2-19 0,-1 2-26 0,2 3-4 0,0 3-9 0,2 0-32 0,-1 7 20 16,-1-2-20-16,3 4 20 0,-2 2-7 0,-1 0-6 16,-1 3 20-16,-2-2-17 0,3 3 9 0,-2 3 14 15,0-1-8-15,-1 2 13 0,-1 0 12 0,-1 1-18 16,0 1 11-16,-1 0-15 0,0 1-1 0,-1 2 6 15,1-2-5-15,-3-3 6 0,1 1-3 0,-2-3-2 16,0 0 2-16,2 2-3 0,-4-7-11 0,2 6 25 16,-1-6-11-16,1-2 17 0,1 2-19 0,-2-7 12 15,2-1-1-15,-2-1 5 0,0-3-4 0,2-1 1 0,1 0-1 16,-2-4 3-16,3 1 5 0,-2-1-4 0,1-4 7 16,-1 0-8-16,3-2-16 0,-3-3 18 15,3 2-12-15,0-5 14 0,-3-1-18 0,0-2-8 0,-2-2-7 0,-3 2-1 16,0 0-19-16,0 2 23 0,-1 0-20 0,-3 6 22 15,1 1-8-15,0 2 1 0,-1 3 10 0,2 1-8 16,0 3 10-16,1 3-7 0,-2 2 7 0,3 6-7 16,1-3 11-16,2 7 2 0,0-2 4 0,1 1-2 15,3 5 9-15,-4-4 9 0,5 1 1 0,2-3 3 16,0-1 0-16,5 0-3 0,0 1-2 0,4-1 1 16,4-1-3-16,-2-3-4 0,6-1-5 0,3-4 2 0,0-1 0 15,7-3-13 1,0-2 7-16,1-3-11 0,2-1-5 0,-3-2-31 0,-2-2-5 0,-1 1-10 0,0-2-30 0,-1-2-28 15,2-2-22 1,-2-2 2-16,-2-2-20 0,-3-4 72 0,2 2 17 0,-5-3 14 16,-2 2 59-16,0 2 12 0,-7-4 13 0,0 2-7 0,4-2 4 0,1 4 29 15,-3-1-6-15,1 3 17 0,-2-1 2 16,-4 2-5 0,7 3-4-16,-6 2 1 0,4 3-11 0,-3 2-5 15,-2 0 3-15,5 4-3 0,-8 2-2 0,0 0-20 16,0 0-1-16,0 0-4 0,0 0-4 0,1 0 0 0,-1 0-2 15,11 9 1-15,-5-2-1 0,-3 1-6 0,2 0 3 16,0 3-4-16,1 3 5 0,1 1-19 0,-1 2 7 16,2 1-9-16,-4-1 14 0,0 2-10 0,-2 0 1 15,-1 0-4-15,0 0 11 0,-1 0-7 0,0 1 2 0,-1 1-4 16,-2-2 1-16,-2 0 0 0,-1-4-2 0,-2-1 2 16,3 0 8-16,-4-4-6 0,-2 0 5 0,5-3-6 15,-1-1 15-15,-5-3-6 0,2 0 5 0,-1-2-4 16,-3-1 7-16,8 0 0 0,6 0 3 0,-5-5-2 15,0 1 4-15,-2-4-5 0,0-1 2 0,6 0-3 16,-3-6 3-16,4 2-10 0,-6-5-1 0,0-2-1 0,4-2 12 16,0-7-8-16,5 4 4 0,4-2-6 0,2-2 3 15,4 3-12-15,-3-3 1 0,4 2-4 0,-1-2 9 0,-1 5-6 16,1 1 4-16,-1 4-6 0,-2 3 1 0,0 3 1 16,2 4 0-16,-4 2 0 0,-2 2-6 0,1 1 1 15,-1 1-3-15,0 3 3 0,-2 0 0 0,2 3-6 16,-1 2 8-16,1 3-7 0,0 1 7 0,1 3-1 15,1 2-3-15,0 1 5 0,0 1 5 0,0 2-2 16,1 1 0-16,0 2 0 0,-1 1 1 0,0-1-2 16,0 0 1-16,-3-1-2 0,2 2 7 0,-3-4-5 15,2 3 1-15,-1 1-2 0,0-2-1 0,0 1 2 0,1-3-1 16,-4-1 2-16,3-1 5 0,-2-2-5 16,0 2 3-16,-2-2-4 0,0-2-3 0,0-2 3 15,0-2 0-15,3 0 1 0,-3-1-2 0,-1-1 1 16,1-1-15-16,-1-2 8 0,-1 0-32 0,1-2-43 0,0 0-17 0,0-1-8 15,0 0-33-15,-3-4-137 0,-2 0-113 0</inkml:trace>
  <inkml:trace contextRef="#ctx0" brushRef="#br0" timeOffset="11556.49">23709 12165 1277 0,'-2'-4'49'0,"-4"0"-20"0,4 2-8 0,0 0-3 0,2 2-22 15,4 0 10-15,6 1-5 0,-2-1 9 0,7 2 4 0,0-2-7 16,0-3 9-16,7 1-10 0,-4-5 0 0,7 5-6 16,-4 0-8-16,1 1 1 0,1 2-31 0,0 1-148 15,-2-2-99-15</inkml:trace>
  <inkml:trace contextRef="#ctx0" brushRef="#br0" timeOffset="11841.65">24240 12101 716 0,'-1'-13'118'0,"4"7"-90"0,2 1 3 0,4 1-5 0,-1 4-3 16,2-2 2-16,1 1 6 0,1 2-2 0,-3-1 2 16,-2 1 21-16,-1 1-14 0,-1 1 17 15,0 1-8-15,-3 3-16 0,1 3 9 0,-2-1-13 0,2 2-6 0,-3 4 0 16,1 2-5-16,-1 4 5 0,0 2 0 0,0-1 0 15,-1 0 1-15,0 2-1 0,-3-2-1 0,1 2-12 16,-1 0 6-16,1 1-7 0,1 0 3 0,-2-2-1 16,1-1-6-16,0 0 4 0,1-4-5 0,1-1 4 15,1-3 0 1,0 0 1-16,0-2-7 0,0-3-28 0,0 0-23 0,-1-4-3 0,1 2-84 0,1-3-96 16,-1-2-106-16</inkml:trace>
  <inkml:trace contextRef="#ctx0" brushRef="#br0" timeOffset="12397.81">24332 12043 668 0,'0'-6'70'0,"-1"1"34"0,0 0-29 0,1 2-9 15,0 0-24-15,-1-1 17 0,1 0-26 0,0 1 0 16,-3-1 5-16,3 1-1 0,0-1 17 0,0 0-15 16,0 1 4-16,0-1-6 0,0-1 4 0,3 3-12 15,-2-2 0-15,-1 0-1 0,2 0 6 0,0 0-16 16,2 0 16-16,1 0-16 0,1-1 18 0,2 2-12 15,3 0-7-15,1 1 3 0,1-1-3 0,2 1-10 0,2 1-3 16,2 1-2-16,0 2 2 0,5 1-1 0,-6 1 2 16,-1 1-4-16,1 2-18 0,-10 0 17 0,9 4-7 15,-8-1 10-15,-2 3-11 0,-2 0-11 0,-5 1-3 0,0 1-2 16,-2 1-10-16,-5 2 13 0,-1 1-10 0,0-1 12 16,-6 0 7-16,-3-1 10 0,-3-3 4 0,-2 0-2 15,4-1-1-15,-2-2 2 0,4-1 3 0,2-2 0 16,1-2 5-16,2-2-1 0,2-1 3 0,-1 1-3 15,4-2 0-15,0 3 2 0,3-1-2 0,0-2 3 16,6 0 4-16,0 0 0 0,3 0-4 0,3 2 3 0,-1-1-1 16,1 2-12-16,5 3 5 0,-1 1-7 0,2 1 2 15,-1 3-5-15,-1 0 3 0,-1 1-6 16,-4 4-8-16,2 1 15 0,-3-1-11 0,-3 2 13 0,-3-3-5 0,-4 0-6 16,0 0 11-16,-5 0-11 0,2-1-5 15,-5-2 17-15,-4-1-8 0,-2-2 13 0,-4-1-5 0,2-1 3 16,-1-2 4-16,0-1-1 0,-3-2 9 0,-1-3-7 15,-1 0-5-15,0-1 2 0,-1-1-2 0,2-1-25 16,4-2-31-16,-4-1-7 0,1 1-164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9/1/2025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C7EE5B-0931-47A4-916B-70AA93081E59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3702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annavy.nic.in/node/24236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s://indiannavy.nic.in/node/5337" TargetMode="External"/><Relationship Id="rId4" Type="http://schemas.openxmlformats.org/officeDocument/2006/relationships/hyperlink" Target="https://indiannavy.nic.in/node/5336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RjRvd04pges?feature=oembed" TargetMode="External"/><Relationship Id="rId5" Type="http://schemas.openxmlformats.org/officeDocument/2006/relationships/image" Target="../media/image19.jpe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customXml" Target="../ink/ink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23.png"/><Relationship Id="rId7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NULL"/><Relationship Id="rId9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3.png"/><Relationship Id="rId7" Type="http://schemas.openxmlformats.org/officeDocument/2006/relationships/image" Target="NUL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png"/><Relationship Id="rId4" Type="http://schemas.openxmlformats.org/officeDocument/2006/relationships/image" Target="../media/image111.png"/><Relationship Id="rId9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customXml" Target="../ink/ink5.xml"/><Relationship Id="rId3" Type="http://schemas.openxmlformats.org/officeDocument/2006/relationships/image" Target="../media/image23.png"/><Relationship Id="rId7" Type="http://schemas.openxmlformats.org/officeDocument/2006/relationships/image" Target="../media/image250.png"/><Relationship Id="rId12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4.png"/><Relationship Id="rId5" Type="http://schemas.openxmlformats.org/officeDocument/2006/relationships/image" Target="NULL"/><Relationship Id="rId10" Type="http://schemas.openxmlformats.org/officeDocument/2006/relationships/image" Target="../media/image270.png"/><Relationship Id="rId9" Type="http://schemas.openxmlformats.org/officeDocument/2006/relationships/image" Target="NULL"/><Relationship Id="rId1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/>
              <a:t>Flotation Analysis of Submersibles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210239"/>
            <a:ext cx="8610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altLang="en-US" sz="3600" b="1" dirty="0">
                <a:solidFill>
                  <a:srgbClr val="FFC000"/>
                </a:solidFill>
                <a:latin typeface="Script MT Bold" panose="03040602040607080904" pitchFamily="66" charset="0"/>
              </a:rPr>
              <a:t>Hydrostatics for International Business &amp; National  Border Security……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360487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A8149E-4877-D451-FE87-D43ADAA923CB}"/>
              </a:ext>
            </a:extLst>
          </p:cNvPr>
          <p:cNvSpPr/>
          <p:nvPr/>
        </p:nvSpPr>
        <p:spPr bwMode="auto">
          <a:xfrm>
            <a:off x="311989" y="1242825"/>
            <a:ext cx="8600470" cy="5615175"/>
          </a:xfrm>
          <a:prstGeom prst="rect">
            <a:avLst/>
          </a:prstGeom>
          <a:pattFill prst="zigZag">
            <a:fgClr>
              <a:srgbClr val="0070C0"/>
            </a:fgClr>
            <a:bgClr>
              <a:schemeClr val="bg1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DE9AD924-F8CE-A4E4-C29D-AE85886F4F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6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2000"/>
                    </a14:imgEffect>
                    <a14:imgEffect>
                      <a14:brightnessContrast bright="-40000" contrast="8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2334" y="1197720"/>
            <a:ext cx="8667314" cy="5557021"/>
          </a:xfr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059" y="370462"/>
            <a:ext cx="7772400" cy="660897"/>
          </a:xfrm>
        </p:spPr>
        <p:txBody>
          <a:bodyPr/>
          <a:lstStyle/>
          <a:p>
            <a:r>
              <a:rPr lang="en-US" sz="2800" dirty="0"/>
              <a:t>Flotation of Tanker Ships</a:t>
            </a:r>
            <a:endParaRPr lang="en-IN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22A0F5-FD41-0143-0D5F-52F214085B9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2" descr="Logo usage Guidelines">
              <a:extLst>
                <a:ext uri="{FF2B5EF4-FFF2-40B4-BE49-F238E27FC236}">
                  <a16:creationId xmlns:a16="http://schemas.microsoft.com/office/drawing/2014/main" id="{4A21E382-0D17-3ADA-9DF1-35230B93D9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1BD33856-EFFD-50D3-EE40-F0D07A2708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139919E3-5D49-EE06-D3B0-39EB52CF94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8D8C4F78-1F56-8EA0-D8E1-BD25319A7A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653553EA-DB2F-78C6-A65A-5F6E41BC45E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3" name="Rectangle 10">
                      <a:extLst>
                        <a:ext uri="{FF2B5EF4-FFF2-40B4-BE49-F238E27FC236}">
                          <a16:creationId xmlns:a16="http://schemas.microsoft.com/office/drawing/2014/main" id="{DE10F2E6-1D0D-B0E4-11E0-A92BDC262B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4" name="Rectangle 11">
                      <a:extLst>
                        <a:ext uri="{FF2B5EF4-FFF2-40B4-BE49-F238E27FC236}">
                          <a16:creationId xmlns:a16="http://schemas.microsoft.com/office/drawing/2014/main" id="{C5EED052-4FB8-C0E8-146B-3D4EE972D0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8B5553C3-EA21-5CB3-8DFE-6157A47E3F2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1" name="Rectangle 13">
                      <a:extLst>
                        <a:ext uri="{FF2B5EF4-FFF2-40B4-BE49-F238E27FC236}">
                          <a16:creationId xmlns:a16="http://schemas.microsoft.com/office/drawing/2014/main" id="{6048FE6A-64F6-A765-F874-BFA9F6BF86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14">
                      <a:extLst>
                        <a:ext uri="{FF2B5EF4-FFF2-40B4-BE49-F238E27FC236}">
                          <a16:creationId xmlns:a16="http://schemas.microsoft.com/office/drawing/2014/main" id="{3D336718-56AA-9EF3-1023-0D15DDC5C9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6C6C22A3-A44C-1B32-F99B-250D240023B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9" name="Rectangle 38">
                      <a:extLst>
                        <a:ext uri="{FF2B5EF4-FFF2-40B4-BE49-F238E27FC236}">
                          <a16:creationId xmlns:a16="http://schemas.microsoft.com/office/drawing/2014/main" id="{1A4749B2-2CAB-0BF3-E9C8-FECCCEE719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39">
                      <a:extLst>
                        <a:ext uri="{FF2B5EF4-FFF2-40B4-BE49-F238E27FC236}">
                          <a16:creationId xmlns:a16="http://schemas.microsoft.com/office/drawing/2014/main" id="{E398B124-ECAA-773F-8BBD-B00D1B320E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" name="Group 18">
                    <a:extLst>
                      <a:ext uri="{FF2B5EF4-FFF2-40B4-BE49-F238E27FC236}">
                        <a16:creationId xmlns:a16="http://schemas.microsoft.com/office/drawing/2014/main" id="{F724DA4B-C216-F2BD-CBAE-0B8CC50534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7" name="Rectangle 19">
                      <a:extLst>
                        <a:ext uri="{FF2B5EF4-FFF2-40B4-BE49-F238E27FC236}">
                          <a16:creationId xmlns:a16="http://schemas.microsoft.com/office/drawing/2014/main" id="{DCB2B154-6370-F7C2-213B-B1B2309A2C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20">
                      <a:extLst>
                        <a:ext uri="{FF2B5EF4-FFF2-40B4-BE49-F238E27FC236}">
                          <a16:creationId xmlns:a16="http://schemas.microsoft.com/office/drawing/2014/main" id="{1349AFF7-372F-1D8B-9037-F0EF6CD9E8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2" name="Rectangle 21">
                  <a:extLst>
                    <a:ext uri="{FF2B5EF4-FFF2-40B4-BE49-F238E27FC236}">
                      <a16:creationId xmlns:a16="http://schemas.microsoft.com/office/drawing/2014/main" id="{CFAEB66E-8D72-B95F-D724-037F9E1A4C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22B5425-5EB0-AC5B-F07D-76E0FC0D6B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348DEE7-8DFD-A194-D0AA-1DFE54E7389E}"/>
              </a:ext>
            </a:extLst>
          </p:cNvPr>
          <p:cNvSpPr txBox="1"/>
          <p:nvPr/>
        </p:nvSpPr>
        <p:spPr>
          <a:xfrm>
            <a:off x="510098" y="5257105"/>
            <a:ext cx="8274877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b="0" i="0" dirty="0">
                <a:solidFill>
                  <a:schemeClr val="accent2"/>
                </a:solidFill>
                <a:effectLst/>
                <a:latin typeface="Google Sans"/>
              </a:rPr>
              <a:t>An oil tanker, despite its immense weight, can float because its large, hollow hull, filled with air, displaces a volume of water that weighs the same as the tanker itself. 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24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777875"/>
          </a:xfrm>
        </p:spPr>
        <p:txBody>
          <a:bodyPr/>
          <a:lstStyle/>
          <a:p>
            <a:r>
              <a:rPr lang="en-IN" sz="2800" i="0" dirty="0">
                <a:effectLst/>
              </a:rPr>
              <a:t>Classification of Tanker Ships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D5AF74-AA2C-BBB7-092D-DDC5BB1E7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r>
              <a:rPr lang="en-IN" sz="2400" b="1" dirty="0">
                <a:solidFill>
                  <a:srgbClr val="2D3748"/>
                </a:solidFill>
                <a:effectLst/>
              </a:rPr>
              <a:t>Oil Tankers</a:t>
            </a:r>
          </a:p>
          <a:p>
            <a:r>
              <a:rPr lang="en-IN" sz="2400" b="1" dirty="0">
                <a:solidFill>
                  <a:srgbClr val="2D3748"/>
                </a:solidFill>
                <a:effectLst/>
              </a:rPr>
              <a:t>Product Tankers</a:t>
            </a:r>
            <a:r>
              <a:rPr lang="en-IN" sz="2400" b="0" dirty="0">
                <a:solidFill>
                  <a:srgbClr val="2D3748"/>
                </a:solidFill>
                <a:effectLst/>
              </a:rPr>
              <a:t> </a:t>
            </a:r>
            <a:endParaRPr lang="en-IN" sz="2400" b="1" dirty="0">
              <a:solidFill>
                <a:srgbClr val="2D3748"/>
              </a:solidFill>
            </a:endParaRPr>
          </a:p>
          <a:p>
            <a:r>
              <a:rPr lang="en-IN" sz="2400" b="1" dirty="0">
                <a:solidFill>
                  <a:srgbClr val="2D3748"/>
                </a:solidFill>
                <a:effectLst/>
              </a:rPr>
              <a:t>Crude Tankers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D3748"/>
                </a:solidFill>
                <a:effectLst/>
              </a:rPr>
              <a:t>Gas Tankers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rgbClr val="2D3748"/>
                </a:solidFill>
                <a:effectLst/>
              </a:rPr>
              <a:t>Ethylene ships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rgbClr val="2D3748"/>
                </a:solidFill>
                <a:effectLst/>
              </a:rPr>
              <a:t>Fully refrigerated LPG ships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rgbClr val="2D3748"/>
                </a:solidFill>
                <a:effectLst/>
              </a:rPr>
              <a:t>LNG ships</a:t>
            </a:r>
          </a:p>
          <a:p>
            <a:endParaRPr lang="en-IN" sz="24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6E2E88A-7777-D2E5-100F-0B30C053C78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2" descr="Logo usage Guidelines">
              <a:extLst>
                <a:ext uri="{FF2B5EF4-FFF2-40B4-BE49-F238E27FC236}">
                  <a16:creationId xmlns:a16="http://schemas.microsoft.com/office/drawing/2014/main" id="{C4D51347-8624-5FEF-822D-890960E145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08DB3CDC-5000-8D66-F1EB-F653227225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0124F39C-5164-0287-1FED-24FF61A30E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2E90E7A5-8086-1AEE-2996-9DEE37533C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F9FF23B8-FE20-7B24-F695-C00E888F48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8" name="Rectangle 10">
                      <a:extLst>
                        <a:ext uri="{FF2B5EF4-FFF2-40B4-BE49-F238E27FC236}">
                          <a16:creationId xmlns:a16="http://schemas.microsoft.com/office/drawing/2014/main" id="{B4ED1B0B-B6AF-15E8-2FEB-78AD0B5F2C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1">
                      <a:extLst>
                        <a:ext uri="{FF2B5EF4-FFF2-40B4-BE49-F238E27FC236}">
                          <a16:creationId xmlns:a16="http://schemas.microsoft.com/office/drawing/2014/main" id="{655B1422-E97E-4AFF-2CC7-EBDAF1343F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0CF2659-E82C-13F8-31E3-275EA4E87A3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6" name="Rectangle 13">
                      <a:extLst>
                        <a:ext uri="{FF2B5EF4-FFF2-40B4-BE49-F238E27FC236}">
                          <a16:creationId xmlns:a16="http://schemas.microsoft.com/office/drawing/2014/main" id="{1A4F5DEA-74CA-2FB7-02A3-52896324B3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14">
                      <a:extLst>
                        <a:ext uri="{FF2B5EF4-FFF2-40B4-BE49-F238E27FC236}">
                          <a16:creationId xmlns:a16="http://schemas.microsoft.com/office/drawing/2014/main" id="{6C19A5C6-B170-4B23-DB98-846141F3C0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1B87F087-8CEE-DFB5-963E-D68AF17B4C0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CBB3235E-E208-06C2-FE1F-4BCE0C8E5C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B8F59364-2067-28FD-AC84-F886B96B3B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4091D76D-DECD-94FA-46EA-7DACEB093D3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2" name="Rectangle 19">
                      <a:extLst>
                        <a:ext uri="{FF2B5EF4-FFF2-40B4-BE49-F238E27FC236}">
                          <a16:creationId xmlns:a16="http://schemas.microsoft.com/office/drawing/2014/main" id="{2B606A96-62B5-1711-ADF3-CD2434EE87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20">
                      <a:extLst>
                        <a:ext uri="{FF2B5EF4-FFF2-40B4-BE49-F238E27FC236}">
                          <a16:creationId xmlns:a16="http://schemas.microsoft.com/office/drawing/2014/main" id="{191A86B7-632B-5AE9-C8AC-A3F6F8B78D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0C09B3BB-6693-FD79-8DD3-B71F33914B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BE62B22-9C82-460C-9D80-3A525250BA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4176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9772"/>
            <a:ext cx="7772400" cy="1143000"/>
          </a:xfrm>
        </p:spPr>
        <p:txBody>
          <a:bodyPr/>
          <a:lstStyle/>
          <a:p>
            <a:r>
              <a:rPr lang="en-US" sz="2800" dirty="0"/>
              <a:t>Components of an LNG Carrier</a:t>
            </a:r>
            <a:endParaRPr lang="en-IN" sz="28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FF21160-51C3-CB2F-DCFF-CABDFEB7556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8474075" cy="5349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68BF589-6B62-063B-5610-CE9AA2B5FDC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2" descr="Logo usage Guidelines">
              <a:extLst>
                <a:ext uri="{FF2B5EF4-FFF2-40B4-BE49-F238E27FC236}">
                  <a16:creationId xmlns:a16="http://schemas.microsoft.com/office/drawing/2014/main" id="{5DB0B430-73B6-4F60-64EC-0264B463F3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AA125A85-22A0-CD49-6B40-DCB9B6641E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D30E0796-D9C7-93CC-E31A-AA268886EF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38C77AA8-85BB-FC1E-294D-052D801B3C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D04307CC-AC10-E15F-8DDC-8DABCD4D05A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030" name="Rectangle 10">
                      <a:extLst>
                        <a:ext uri="{FF2B5EF4-FFF2-40B4-BE49-F238E27FC236}">
                          <a16:creationId xmlns:a16="http://schemas.microsoft.com/office/drawing/2014/main" id="{1EA8E813-0D83-F97E-39BD-6B0924BDB0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1" name="Rectangle 11">
                      <a:extLst>
                        <a:ext uri="{FF2B5EF4-FFF2-40B4-BE49-F238E27FC236}">
                          <a16:creationId xmlns:a16="http://schemas.microsoft.com/office/drawing/2014/main" id="{DA114736-E46F-79CE-C7C5-B6D15C304E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F23923E8-759F-A76A-59DD-C12FADD79D5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028" name="Rectangle 13">
                      <a:extLst>
                        <a:ext uri="{FF2B5EF4-FFF2-40B4-BE49-F238E27FC236}">
                          <a16:creationId xmlns:a16="http://schemas.microsoft.com/office/drawing/2014/main" id="{750F2807-5E0A-ED84-BAA0-C1A6546FAB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9" name="Rectangle 14">
                      <a:extLst>
                        <a:ext uri="{FF2B5EF4-FFF2-40B4-BE49-F238E27FC236}">
                          <a16:creationId xmlns:a16="http://schemas.microsoft.com/office/drawing/2014/main" id="{50E8C948-6E99-B1D2-518B-C5CB856A85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05B5AE00-76D6-EBF1-E629-9DF56E683E8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025" name="Rectangle 1024">
                      <a:extLst>
                        <a:ext uri="{FF2B5EF4-FFF2-40B4-BE49-F238E27FC236}">
                          <a16:creationId xmlns:a16="http://schemas.microsoft.com/office/drawing/2014/main" id="{9EB68D44-B0A3-5F8D-5E7D-D32F75BE29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7" name="Rectangle 1026">
                      <a:extLst>
                        <a:ext uri="{FF2B5EF4-FFF2-40B4-BE49-F238E27FC236}">
                          <a16:creationId xmlns:a16="http://schemas.microsoft.com/office/drawing/2014/main" id="{71368AB0-0D38-F6BB-BD7E-72DB4CFDA3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717864CD-5DA0-D437-2BC1-FC8BC34315C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6E10010F-B052-0214-193E-F7A1F77838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" name="Rectangle 20">
                      <a:extLst>
                        <a:ext uri="{FF2B5EF4-FFF2-40B4-BE49-F238E27FC236}">
                          <a16:creationId xmlns:a16="http://schemas.microsoft.com/office/drawing/2014/main" id="{EBE25F53-3BF5-8949-D2B3-C268EABD36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37969C00-9199-6559-097B-C2719F7260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A09D401-406E-BEC5-A643-F9B23B296F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739723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DE9AD924-F8CE-A4E4-C29D-AE85886F4F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2000"/>
                    </a14:imgEffect>
                    <a14:imgEffect>
                      <a14:brightnessContrast bright="-40000" contrast="8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1969" y="1249181"/>
            <a:ext cx="6174470" cy="5557021"/>
          </a:xfrm>
          <a:pattFill prst="zigZag">
            <a:fgClr>
              <a:schemeClr val="accent1"/>
            </a:fgClr>
            <a:bgClr>
              <a:schemeClr val="bg1"/>
            </a:bgClr>
          </a:patt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059" y="370462"/>
            <a:ext cx="7772400" cy="660897"/>
          </a:xfrm>
        </p:spPr>
        <p:txBody>
          <a:bodyPr/>
          <a:lstStyle/>
          <a:p>
            <a:r>
              <a:rPr lang="en-US" sz="2800" dirty="0"/>
              <a:t>Flotation of Tanker Ships</a:t>
            </a:r>
            <a:endParaRPr lang="en-IN" sz="2800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A1E9FD6-6755-CFA9-5F2F-EFCE21DA7FE0}"/>
              </a:ext>
            </a:extLst>
          </p:cNvPr>
          <p:cNvGrpSpPr/>
          <p:nvPr/>
        </p:nvGrpSpPr>
        <p:grpSpPr>
          <a:xfrm>
            <a:off x="838200" y="3657600"/>
            <a:ext cx="7772400" cy="2835275"/>
            <a:chOff x="838200" y="3489325"/>
            <a:chExt cx="7772400" cy="2835275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1D7B47F0-A04B-E0C5-2C58-4D2139220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44000"/>
                      </a14:imgEffect>
                      <a14:imgEffect>
                        <a14:brightnessContrast bright="-40000" contrast="8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38200" y="3489325"/>
              <a:ext cx="7772400" cy="2835275"/>
            </a:xfrm>
            <a:prstGeom prst="rect">
              <a:avLst/>
            </a:prstGeom>
          </p:spPr>
        </p:pic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ED6608F-0CF6-C8D1-610B-263BFADAE0FD}"/>
                </a:ext>
              </a:extLst>
            </p:cNvPr>
            <p:cNvSpPr/>
            <p:nvPr/>
          </p:nvSpPr>
          <p:spPr bwMode="auto">
            <a:xfrm>
              <a:off x="1854700" y="4461898"/>
              <a:ext cx="2522428" cy="942272"/>
            </a:xfrm>
            <a:custGeom>
              <a:avLst/>
              <a:gdLst>
                <a:gd name="connsiteX0" fmla="*/ 4080 w 2522428"/>
                <a:gd name="connsiteY0" fmla="*/ 919571 h 942272"/>
                <a:gd name="connsiteX1" fmla="*/ 19070 w 2522428"/>
                <a:gd name="connsiteY1" fmla="*/ 589787 h 942272"/>
                <a:gd name="connsiteX2" fmla="*/ 153982 w 2522428"/>
                <a:gd name="connsiteY2" fmla="*/ 364935 h 942272"/>
                <a:gd name="connsiteX3" fmla="*/ 318874 w 2522428"/>
                <a:gd name="connsiteY3" fmla="*/ 125092 h 942272"/>
                <a:gd name="connsiteX4" fmla="*/ 468775 w 2522428"/>
                <a:gd name="connsiteY4" fmla="*/ 5171 h 942272"/>
                <a:gd name="connsiteX5" fmla="*/ 558716 w 2522428"/>
                <a:gd name="connsiteY5" fmla="*/ 20161 h 942272"/>
                <a:gd name="connsiteX6" fmla="*/ 1892841 w 2522428"/>
                <a:gd name="connsiteY6" fmla="*/ 5171 h 942272"/>
                <a:gd name="connsiteX7" fmla="*/ 2042743 w 2522428"/>
                <a:gd name="connsiteY7" fmla="*/ 20161 h 942272"/>
                <a:gd name="connsiteX8" fmla="*/ 2177654 w 2522428"/>
                <a:gd name="connsiteY8" fmla="*/ 95112 h 942272"/>
                <a:gd name="connsiteX9" fmla="*/ 2402507 w 2522428"/>
                <a:gd name="connsiteY9" fmla="*/ 409905 h 942272"/>
                <a:gd name="connsiteX10" fmla="*/ 2462467 w 2522428"/>
                <a:gd name="connsiteY10" fmla="*/ 694718 h 942272"/>
                <a:gd name="connsiteX11" fmla="*/ 2492448 w 2522428"/>
                <a:gd name="connsiteY11" fmla="*/ 919571 h 942272"/>
                <a:gd name="connsiteX12" fmla="*/ 2522428 w 2522428"/>
                <a:gd name="connsiteY12" fmla="*/ 934561 h 942272"/>
                <a:gd name="connsiteX13" fmla="*/ 4080 w 2522428"/>
                <a:gd name="connsiteY13" fmla="*/ 919571 h 942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2428" h="942272">
                  <a:moveTo>
                    <a:pt x="4080" y="919571"/>
                  </a:moveTo>
                  <a:cubicBezTo>
                    <a:pt x="-917" y="800898"/>
                    <a:pt x="-5914" y="682226"/>
                    <a:pt x="19070" y="589787"/>
                  </a:cubicBezTo>
                  <a:cubicBezTo>
                    <a:pt x="44054" y="497348"/>
                    <a:pt x="104015" y="442384"/>
                    <a:pt x="153982" y="364935"/>
                  </a:cubicBezTo>
                  <a:cubicBezTo>
                    <a:pt x="203949" y="287486"/>
                    <a:pt x="266409" y="185053"/>
                    <a:pt x="318874" y="125092"/>
                  </a:cubicBezTo>
                  <a:cubicBezTo>
                    <a:pt x="371339" y="65131"/>
                    <a:pt x="428801" y="22660"/>
                    <a:pt x="468775" y="5171"/>
                  </a:cubicBezTo>
                  <a:cubicBezTo>
                    <a:pt x="508749" y="-12318"/>
                    <a:pt x="321372" y="20161"/>
                    <a:pt x="558716" y="20161"/>
                  </a:cubicBezTo>
                  <a:cubicBezTo>
                    <a:pt x="796060" y="20161"/>
                    <a:pt x="1645503" y="5171"/>
                    <a:pt x="1892841" y="5171"/>
                  </a:cubicBezTo>
                  <a:cubicBezTo>
                    <a:pt x="2140179" y="5171"/>
                    <a:pt x="1995274" y="5171"/>
                    <a:pt x="2042743" y="20161"/>
                  </a:cubicBezTo>
                  <a:cubicBezTo>
                    <a:pt x="2090212" y="35151"/>
                    <a:pt x="2117693" y="30155"/>
                    <a:pt x="2177654" y="95112"/>
                  </a:cubicBezTo>
                  <a:cubicBezTo>
                    <a:pt x="2237615" y="160069"/>
                    <a:pt x="2355038" y="309971"/>
                    <a:pt x="2402507" y="409905"/>
                  </a:cubicBezTo>
                  <a:cubicBezTo>
                    <a:pt x="2449976" y="509839"/>
                    <a:pt x="2447477" y="609774"/>
                    <a:pt x="2462467" y="694718"/>
                  </a:cubicBezTo>
                  <a:cubicBezTo>
                    <a:pt x="2477457" y="779662"/>
                    <a:pt x="2492448" y="919571"/>
                    <a:pt x="2492448" y="919571"/>
                  </a:cubicBezTo>
                  <a:cubicBezTo>
                    <a:pt x="2502441" y="959545"/>
                    <a:pt x="2522428" y="934561"/>
                    <a:pt x="2522428" y="934561"/>
                  </a:cubicBezTo>
                  <a:lnTo>
                    <a:pt x="4080" y="919571"/>
                  </a:lnTo>
                  <a:close/>
                </a:path>
              </a:pathLst>
            </a:custGeom>
            <a:pattFill prst="zigZag">
              <a:fgClr>
                <a:srgbClr val="3366FF"/>
              </a:fgClr>
              <a:bgClr>
                <a:schemeClr val="bg1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02021BC-547C-5B3B-A36B-EB190047230C}"/>
                </a:ext>
              </a:extLst>
            </p:cNvPr>
            <p:cNvSpPr/>
            <p:nvPr/>
          </p:nvSpPr>
          <p:spPr bwMode="auto">
            <a:xfrm>
              <a:off x="5105400" y="4648200"/>
              <a:ext cx="2522428" cy="755970"/>
            </a:xfrm>
            <a:prstGeom prst="rect">
              <a:avLst/>
            </a:prstGeom>
            <a:pattFill prst="zigZag">
              <a:fgClr>
                <a:srgbClr val="3366FF"/>
              </a:fgClr>
              <a:bgClr>
                <a:schemeClr val="bg1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B53D52B7-2E97-B245-61CD-964C7FA93E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6149" y="1290892"/>
            <a:ext cx="3950000" cy="252848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E22A0F5-FD41-0143-0D5F-52F214085B9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2" descr="Logo usage Guidelines">
              <a:extLst>
                <a:ext uri="{FF2B5EF4-FFF2-40B4-BE49-F238E27FC236}">
                  <a16:creationId xmlns:a16="http://schemas.microsoft.com/office/drawing/2014/main" id="{4A21E382-0D17-3ADA-9DF1-35230B93D9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1BD33856-EFFD-50D3-EE40-F0D07A2708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139919E3-5D49-EE06-D3B0-39EB52CF94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8D8C4F78-1F56-8EA0-D8E1-BD25319A7A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653553EA-DB2F-78C6-A65A-5F6E41BC45E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3" name="Rectangle 10">
                      <a:extLst>
                        <a:ext uri="{FF2B5EF4-FFF2-40B4-BE49-F238E27FC236}">
                          <a16:creationId xmlns:a16="http://schemas.microsoft.com/office/drawing/2014/main" id="{DE10F2E6-1D0D-B0E4-11E0-A92BDC262B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4" name="Rectangle 11">
                      <a:extLst>
                        <a:ext uri="{FF2B5EF4-FFF2-40B4-BE49-F238E27FC236}">
                          <a16:creationId xmlns:a16="http://schemas.microsoft.com/office/drawing/2014/main" id="{C5EED052-4FB8-C0E8-146B-3D4EE972D0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8B5553C3-EA21-5CB3-8DFE-6157A47E3F2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1" name="Rectangle 13">
                      <a:extLst>
                        <a:ext uri="{FF2B5EF4-FFF2-40B4-BE49-F238E27FC236}">
                          <a16:creationId xmlns:a16="http://schemas.microsoft.com/office/drawing/2014/main" id="{6048FE6A-64F6-A765-F874-BFA9F6BF86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14">
                      <a:extLst>
                        <a:ext uri="{FF2B5EF4-FFF2-40B4-BE49-F238E27FC236}">
                          <a16:creationId xmlns:a16="http://schemas.microsoft.com/office/drawing/2014/main" id="{3D336718-56AA-9EF3-1023-0D15DDC5C9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6C6C22A3-A44C-1B32-F99B-250D240023B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9" name="Rectangle 38">
                      <a:extLst>
                        <a:ext uri="{FF2B5EF4-FFF2-40B4-BE49-F238E27FC236}">
                          <a16:creationId xmlns:a16="http://schemas.microsoft.com/office/drawing/2014/main" id="{1A4749B2-2CAB-0BF3-E9C8-FECCCEE719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39">
                      <a:extLst>
                        <a:ext uri="{FF2B5EF4-FFF2-40B4-BE49-F238E27FC236}">
                          <a16:creationId xmlns:a16="http://schemas.microsoft.com/office/drawing/2014/main" id="{E398B124-ECAA-773F-8BBD-B00D1B320E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" name="Group 18">
                    <a:extLst>
                      <a:ext uri="{FF2B5EF4-FFF2-40B4-BE49-F238E27FC236}">
                        <a16:creationId xmlns:a16="http://schemas.microsoft.com/office/drawing/2014/main" id="{F724DA4B-C216-F2BD-CBAE-0B8CC50534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7" name="Rectangle 19">
                      <a:extLst>
                        <a:ext uri="{FF2B5EF4-FFF2-40B4-BE49-F238E27FC236}">
                          <a16:creationId xmlns:a16="http://schemas.microsoft.com/office/drawing/2014/main" id="{DCB2B154-6370-F7C2-213B-B1B2309A2C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20">
                      <a:extLst>
                        <a:ext uri="{FF2B5EF4-FFF2-40B4-BE49-F238E27FC236}">
                          <a16:creationId xmlns:a16="http://schemas.microsoft.com/office/drawing/2014/main" id="{1349AFF7-372F-1D8B-9037-F0EF6CD9E8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2" name="Rectangle 21">
                  <a:extLst>
                    <a:ext uri="{FF2B5EF4-FFF2-40B4-BE49-F238E27FC236}">
                      <a16:creationId xmlns:a16="http://schemas.microsoft.com/office/drawing/2014/main" id="{CFAEB66E-8D72-B95F-D724-037F9E1A4C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22B5425-5EB0-AC5B-F07D-76E0FC0D6B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181088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D5EBF90-F976-9DE2-CD0C-0A6D5D3A3714}"/>
              </a:ext>
            </a:extLst>
          </p:cNvPr>
          <p:cNvSpPr/>
          <p:nvPr/>
        </p:nvSpPr>
        <p:spPr bwMode="auto">
          <a:xfrm>
            <a:off x="304800" y="1295400"/>
            <a:ext cx="8710264" cy="5257800"/>
          </a:xfrm>
          <a:prstGeom prst="rect">
            <a:avLst/>
          </a:prstGeom>
          <a:pattFill prst="zigZag">
            <a:fgClr>
              <a:srgbClr val="00B0F0"/>
            </a:fgClr>
            <a:bgClr>
              <a:schemeClr val="bg1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423D2F-B214-75D8-9CEC-7F68E139E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4800"/>
            <a:ext cx="7772400" cy="762000"/>
          </a:xfrm>
        </p:spPr>
        <p:txBody>
          <a:bodyPr/>
          <a:lstStyle/>
          <a:p>
            <a:r>
              <a:rPr lang="en-US" sz="2800" dirty="0"/>
              <a:t>The Submersibles</a:t>
            </a:r>
            <a:endParaRPr lang="en-IN" sz="280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CC913A0-A41C-6A35-99ED-F210B0799C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75000"/>
          </a:blip>
          <a:stretch>
            <a:fillRect/>
          </a:stretch>
        </p:blipFill>
        <p:spPr>
          <a:xfrm>
            <a:off x="239843" y="1295400"/>
            <a:ext cx="2609774" cy="3520161"/>
          </a:xfrm>
          <a:effectLst>
            <a:softEdge rad="1270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7A2E28F-4F41-4E41-D33C-ADDCB2B95B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1000"/>
          </a:blip>
          <a:stretch>
            <a:fillRect/>
          </a:stretch>
        </p:blipFill>
        <p:spPr>
          <a:xfrm>
            <a:off x="2817541" y="2333625"/>
            <a:ext cx="6197523" cy="2481936"/>
          </a:xfrm>
          <a:prstGeom prst="rect">
            <a:avLst/>
          </a:prstGeom>
          <a:effectLst>
            <a:softEdge rad="101600"/>
          </a:effec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F861548-2742-9545-A990-404F34364035}"/>
              </a:ext>
            </a:extLst>
          </p:cNvPr>
          <p:cNvCxnSpPr/>
          <p:nvPr/>
        </p:nvCxnSpPr>
        <p:spPr bwMode="auto">
          <a:xfrm>
            <a:off x="304800" y="1295400"/>
            <a:ext cx="8702675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39D4FA06-67D8-4F40-2A21-3E992E3174E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22" descr="Logo usage Guidelines">
              <a:extLst>
                <a:ext uri="{FF2B5EF4-FFF2-40B4-BE49-F238E27FC236}">
                  <a16:creationId xmlns:a16="http://schemas.microsoft.com/office/drawing/2014/main" id="{6B9A03E3-6772-B525-FA03-D2B9DE6AA5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1C50FC8E-5CBB-5CE3-7C6E-99AD32A83D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EED788DE-4B08-59E3-3071-55C90B6CA5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31DCDDF0-F344-05F9-9BEA-941A016495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E0875680-F613-AE9F-6BAF-6EDFDCE0113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1" name="Rectangle 10">
                      <a:extLst>
                        <a:ext uri="{FF2B5EF4-FFF2-40B4-BE49-F238E27FC236}">
                          <a16:creationId xmlns:a16="http://schemas.microsoft.com/office/drawing/2014/main" id="{E7B1318C-8587-D446-A447-D9E71F0175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11">
                      <a:extLst>
                        <a:ext uri="{FF2B5EF4-FFF2-40B4-BE49-F238E27FC236}">
                          <a16:creationId xmlns:a16="http://schemas.microsoft.com/office/drawing/2014/main" id="{D079BD66-BA21-87F7-6D62-810E13A478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71B850C2-A924-FD28-5124-4071368F52E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9" name="Rectangle 13">
                      <a:extLst>
                        <a:ext uri="{FF2B5EF4-FFF2-40B4-BE49-F238E27FC236}">
                          <a16:creationId xmlns:a16="http://schemas.microsoft.com/office/drawing/2014/main" id="{71C905E6-0588-A367-D9B9-FCF8E5D00F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14">
                      <a:extLst>
                        <a:ext uri="{FF2B5EF4-FFF2-40B4-BE49-F238E27FC236}">
                          <a16:creationId xmlns:a16="http://schemas.microsoft.com/office/drawing/2014/main" id="{25547E11-7FC4-0768-B313-E943008133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14314222-C2E6-64EE-43BD-81C8481A82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7" name="Rectangle 36">
                      <a:extLst>
                        <a:ext uri="{FF2B5EF4-FFF2-40B4-BE49-F238E27FC236}">
                          <a16:creationId xmlns:a16="http://schemas.microsoft.com/office/drawing/2014/main" id="{A71BCB05-4AC4-3A5B-A121-BAA58D901A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37">
                      <a:extLst>
                        <a:ext uri="{FF2B5EF4-FFF2-40B4-BE49-F238E27FC236}">
                          <a16:creationId xmlns:a16="http://schemas.microsoft.com/office/drawing/2014/main" id="{CA6FC795-65EE-DBE2-73D5-27DD36111B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4" name="Group 18">
                    <a:extLst>
                      <a:ext uri="{FF2B5EF4-FFF2-40B4-BE49-F238E27FC236}">
                        <a16:creationId xmlns:a16="http://schemas.microsoft.com/office/drawing/2014/main" id="{A5A1485E-8370-02FB-14B4-A1F81B675F6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5" name="Rectangle 19">
                      <a:extLst>
                        <a:ext uri="{FF2B5EF4-FFF2-40B4-BE49-F238E27FC236}">
                          <a16:creationId xmlns:a16="http://schemas.microsoft.com/office/drawing/2014/main" id="{D53FACAD-2FBC-1D46-51F8-35CB465F3C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20">
                      <a:extLst>
                        <a:ext uri="{FF2B5EF4-FFF2-40B4-BE49-F238E27FC236}">
                          <a16:creationId xmlns:a16="http://schemas.microsoft.com/office/drawing/2014/main" id="{CEBC702F-81A7-ACBC-0450-6969ECEB18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792F097A-BA2E-18A9-EAF4-454387B610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79CC001-B273-8725-37EB-E1E83F7810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397080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7772400" cy="1143000"/>
          </a:xfrm>
        </p:spPr>
        <p:txBody>
          <a:bodyPr/>
          <a:lstStyle/>
          <a:p>
            <a:r>
              <a:rPr lang="en-US" sz="2800" dirty="0"/>
              <a:t>Indian Submarines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D5AF74-AA2C-BBB7-092D-DDC5BB1E7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47800"/>
            <a:ext cx="8610600" cy="4114800"/>
          </a:xfrm>
        </p:spPr>
        <p:txBody>
          <a:bodyPr/>
          <a:lstStyle/>
          <a:p>
            <a:r>
              <a:rPr lang="en-US" sz="2400" b="0" i="0" dirty="0">
                <a:solidFill>
                  <a:srgbClr val="202124"/>
                </a:solidFill>
                <a:effectLst/>
              </a:rPr>
              <a:t>India has </a:t>
            </a:r>
            <a:r>
              <a:rPr lang="en-US" sz="2400" b="0" i="0" dirty="0">
                <a:solidFill>
                  <a:srgbClr val="040C28"/>
                </a:solidFill>
                <a:effectLst/>
              </a:rPr>
              <a:t>7,000 kilometers</a:t>
            </a:r>
            <a:r>
              <a:rPr lang="en-US" sz="2400" b="0" i="0" dirty="0">
                <a:solidFill>
                  <a:srgbClr val="202124"/>
                </a:solidFill>
                <a:effectLst/>
              </a:rPr>
              <a:t> of seacoast.</a:t>
            </a:r>
          </a:p>
          <a:p>
            <a:r>
              <a:rPr lang="en-US" sz="2400" b="0" i="0" dirty="0">
                <a:solidFill>
                  <a:srgbClr val="202124"/>
                </a:solidFill>
                <a:effectLst/>
              </a:rPr>
              <a:t>India claims a twelve-nautical-mile territorial sea and an exclusive economic zone of 200 nautical miles. </a:t>
            </a:r>
          </a:p>
          <a:p>
            <a:r>
              <a:rPr lang="en-US" sz="2400" b="0" i="0" dirty="0">
                <a:solidFill>
                  <a:srgbClr val="202124"/>
                </a:solidFill>
                <a:effectLst/>
              </a:rPr>
              <a:t>The territorial seas total 314,400 square kilometers.</a:t>
            </a:r>
          </a:p>
          <a:p>
            <a:pPr algn="l" fontAlgn="base"/>
            <a:r>
              <a:rPr lang="en-US" sz="2400" dirty="0">
                <a:effectLst/>
              </a:rPr>
              <a:t>Indian Navy Submarines</a:t>
            </a:r>
          </a:p>
          <a:p>
            <a:pPr algn="l" fontAlgn="base"/>
            <a:r>
              <a:rPr lang="en-US" sz="2400" u="sng" dirty="0" err="1"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Kalvari</a:t>
            </a:r>
            <a:r>
              <a:rPr lang="en-US" sz="2400" u="sng" dirty="0"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Class</a:t>
            </a:r>
            <a:endParaRPr lang="en-US" sz="2400" dirty="0">
              <a:effectLst/>
            </a:endParaRPr>
          </a:p>
          <a:p>
            <a:pPr algn="l" fontAlgn="base"/>
            <a:r>
              <a:rPr lang="en-US" sz="2400" u="sng" dirty="0" err="1"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Sindhughosh</a:t>
            </a:r>
            <a:r>
              <a:rPr lang="en-US" sz="2400" u="sng" dirty="0"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Class</a:t>
            </a:r>
            <a:endParaRPr lang="en-US" sz="2400" dirty="0">
              <a:effectLst/>
            </a:endParaRPr>
          </a:p>
          <a:p>
            <a:pPr algn="l" fontAlgn="base"/>
            <a:r>
              <a:rPr lang="en-US" sz="2400" u="sng" dirty="0" err="1">
                <a:effectLst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Shishumar</a:t>
            </a:r>
            <a:r>
              <a:rPr lang="en-US" sz="2400" u="sng" dirty="0">
                <a:effectLst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Class</a:t>
            </a:r>
            <a:endParaRPr lang="en-US" sz="2400" dirty="0">
              <a:effectLst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96A2D35-5149-9E2A-2131-EA710A82799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2" descr="Logo usage Guidelines">
              <a:extLst>
                <a:ext uri="{FF2B5EF4-FFF2-40B4-BE49-F238E27FC236}">
                  <a16:creationId xmlns:a16="http://schemas.microsoft.com/office/drawing/2014/main" id="{B8242E3A-91CA-3C8E-A819-679F5521B6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4C2AEBE3-9FBF-742F-78F5-C6EB0545D6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39B91A31-7D8B-CA46-DC33-97E2D34C68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A69B5591-17ED-3F74-07FE-133F698A37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51389B83-9035-FA82-CE3B-A08AF79C96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8" name="Rectangle 10">
                      <a:extLst>
                        <a:ext uri="{FF2B5EF4-FFF2-40B4-BE49-F238E27FC236}">
                          <a16:creationId xmlns:a16="http://schemas.microsoft.com/office/drawing/2014/main" id="{696C8D13-37D7-A862-B80A-C9BB8B0697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1">
                      <a:extLst>
                        <a:ext uri="{FF2B5EF4-FFF2-40B4-BE49-F238E27FC236}">
                          <a16:creationId xmlns:a16="http://schemas.microsoft.com/office/drawing/2014/main" id="{72B8227D-B1DC-69DB-31AD-877CD1C30A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A68C091B-3A4B-6B0C-3334-116BC6E7163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6" name="Rectangle 13">
                      <a:extLst>
                        <a:ext uri="{FF2B5EF4-FFF2-40B4-BE49-F238E27FC236}">
                          <a16:creationId xmlns:a16="http://schemas.microsoft.com/office/drawing/2014/main" id="{C8FF72D5-3F24-8B8E-FAD8-94DB0F3676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14">
                      <a:extLst>
                        <a:ext uri="{FF2B5EF4-FFF2-40B4-BE49-F238E27FC236}">
                          <a16:creationId xmlns:a16="http://schemas.microsoft.com/office/drawing/2014/main" id="{3CCD59E7-DD23-2BEC-F821-8D3C9BC8B8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6C5D0328-6205-87A1-D6F8-B1EA1975B15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62DD2B69-E3FF-85E4-52B2-7A9E94B3C8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44C8E678-289D-4876-4243-0F769486E8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B3559B87-5E8D-CE14-0BED-445A979D3BC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2" name="Rectangle 19">
                      <a:extLst>
                        <a:ext uri="{FF2B5EF4-FFF2-40B4-BE49-F238E27FC236}">
                          <a16:creationId xmlns:a16="http://schemas.microsoft.com/office/drawing/2014/main" id="{ABC9F952-CF7F-09A4-1AD6-E8E99EC2AA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20">
                      <a:extLst>
                        <a:ext uri="{FF2B5EF4-FFF2-40B4-BE49-F238E27FC236}">
                          <a16:creationId xmlns:a16="http://schemas.microsoft.com/office/drawing/2014/main" id="{CB9DDCBE-85B0-41F4-75E1-52BF448038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D7F53E2A-44EE-67BE-17B6-43974B1193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6FD014A-456D-7FEE-8A11-28DAD1FB6A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219078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F9A6B-2522-7A55-69A0-2340C0E69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474" y="150308"/>
            <a:ext cx="6989326" cy="1143000"/>
          </a:xfrm>
        </p:spPr>
        <p:txBody>
          <a:bodyPr/>
          <a:lstStyle/>
          <a:p>
            <a:r>
              <a:rPr lang="en-US" sz="2800" dirty="0"/>
              <a:t>Operational Cases of A Submarine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CE8CC9-F65A-8053-50C4-9113FF07AA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308" y="1185036"/>
            <a:ext cx="8557892" cy="55120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82A089D-86AE-9CA9-F88A-42E03806D48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E0C49346-2A40-6FAE-2673-C26B9DDE5A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E15D973E-0E75-C4EE-A799-F96D635E43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612B3AAC-74F6-AD15-524A-1971D95324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521AECCB-11A0-B9A6-A3D9-EB73C2FA29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3C8F00C6-F4CA-BD5C-5E06-B7850DDB70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031" name="Rectangle 10">
                      <a:extLst>
                        <a:ext uri="{FF2B5EF4-FFF2-40B4-BE49-F238E27FC236}">
                          <a16:creationId xmlns:a16="http://schemas.microsoft.com/office/drawing/2014/main" id="{B32DAC22-DCC5-2EE6-BAF1-9CB42F5A5A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2" name="Rectangle 11">
                      <a:extLst>
                        <a:ext uri="{FF2B5EF4-FFF2-40B4-BE49-F238E27FC236}">
                          <a16:creationId xmlns:a16="http://schemas.microsoft.com/office/drawing/2014/main" id="{B17801E9-FCDC-3371-977F-A624A2C8CC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A4A969C5-B68B-6955-946A-A549D5D812B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029" name="Rectangle 13">
                      <a:extLst>
                        <a:ext uri="{FF2B5EF4-FFF2-40B4-BE49-F238E27FC236}">
                          <a16:creationId xmlns:a16="http://schemas.microsoft.com/office/drawing/2014/main" id="{07B6F523-D92A-FD17-9B9B-5D993747C3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0" name="Rectangle 14">
                      <a:extLst>
                        <a:ext uri="{FF2B5EF4-FFF2-40B4-BE49-F238E27FC236}">
                          <a16:creationId xmlns:a16="http://schemas.microsoft.com/office/drawing/2014/main" id="{62F9C24B-880B-A1D2-1712-BA0882D7EA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9EBAB67B-A7F8-9E75-994E-D2A6D49CD10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027" name="Rectangle 1026">
                      <a:extLst>
                        <a:ext uri="{FF2B5EF4-FFF2-40B4-BE49-F238E27FC236}">
                          <a16:creationId xmlns:a16="http://schemas.microsoft.com/office/drawing/2014/main" id="{323F3951-030D-6A37-238D-4C27BDB712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8" name="Rectangle 1027">
                      <a:extLst>
                        <a:ext uri="{FF2B5EF4-FFF2-40B4-BE49-F238E27FC236}">
                          <a16:creationId xmlns:a16="http://schemas.microsoft.com/office/drawing/2014/main" id="{7C7BB46C-C790-7A9F-B714-EE1D5FB67F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5CD90C96-8855-2E85-9FE4-DC2542EEF72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024" name="Rectangle 19">
                      <a:extLst>
                        <a:ext uri="{FF2B5EF4-FFF2-40B4-BE49-F238E27FC236}">
                          <a16:creationId xmlns:a16="http://schemas.microsoft.com/office/drawing/2014/main" id="{61232B29-AE16-702D-4D72-7CD761ABC7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5" name="Rectangle 20">
                      <a:extLst>
                        <a:ext uri="{FF2B5EF4-FFF2-40B4-BE49-F238E27FC236}">
                          <a16:creationId xmlns:a16="http://schemas.microsoft.com/office/drawing/2014/main" id="{44522DE1-8E0A-588A-1831-456BCF6257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E3B16314-7CFE-0BE7-5FF2-A6301DA6DD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B4EAB74-4879-CE6F-A1E8-05B75436EB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AA8A95AE-88CD-42F9-6619-23989DDE37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917" y="1257453"/>
            <a:ext cx="2052264" cy="53299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E7F530-265A-35B4-4ED8-8700815F70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1677" y="1398633"/>
            <a:ext cx="2052264" cy="50275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76A626-F7DD-1DA9-8FA4-76DC6A4A95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4406" y="1302867"/>
            <a:ext cx="2206393" cy="51233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65132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5079" y="270637"/>
            <a:ext cx="5851525" cy="838199"/>
          </a:xfrm>
        </p:spPr>
        <p:txBody>
          <a:bodyPr/>
          <a:lstStyle/>
          <a:p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Hydrostatic Layout of A Typical Submarine</a:t>
            </a:r>
            <a:endParaRPr lang="en-IN" sz="28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F589ACB-A6DC-C0FF-478C-2FAFFFCBB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371600"/>
            <a:ext cx="7115175" cy="1952625"/>
          </a:xfrm>
          <a:prstGeom prst="rect">
            <a:avLst/>
          </a:prstGeom>
        </p:spPr>
      </p:pic>
      <p:sp>
        <p:nvSpPr>
          <p:cNvPr id="22" name="Trapezoid 21">
            <a:extLst>
              <a:ext uri="{FF2B5EF4-FFF2-40B4-BE49-F238E27FC236}">
                <a16:creationId xmlns:a16="http://schemas.microsoft.com/office/drawing/2014/main" id="{9D6489B6-564B-2DF2-B5B1-EFB27DA7F6BB}"/>
              </a:ext>
            </a:extLst>
          </p:cNvPr>
          <p:cNvSpPr/>
          <p:nvPr/>
        </p:nvSpPr>
        <p:spPr bwMode="auto">
          <a:xfrm rot="16200000">
            <a:off x="1638300" y="2476501"/>
            <a:ext cx="609600" cy="228600"/>
          </a:xfrm>
          <a:prstGeom prst="trapezoid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Trapezoid 22">
            <a:extLst>
              <a:ext uri="{FF2B5EF4-FFF2-40B4-BE49-F238E27FC236}">
                <a16:creationId xmlns:a16="http://schemas.microsoft.com/office/drawing/2014/main" id="{004A606F-1553-2EA8-8E1F-AFFF3A863565}"/>
              </a:ext>
            </a:extLst>
          </p:cNvPr>
          <p:cNvSpPr/>
          <p:nvPr/>
        </p:nvSpPr>
        <p:spPr bwMode="auto">
          <a:xfrm rot="5400000">
            <a:off x="7057244" y="2409044"/>
            <a:ext cx="609600" cy="363511"/>
          </a:xfrm>
          <a:prstGeom prst="trapezoid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672A0C9-2194-9D0B-1657-AD7E6910239C}"/>
              </a:ext>
            </a:extLst>
          </p:cNvPr>
          <p:cNvSpPr/>
          <p:nvPr/>
        </p:nvSpPr>
        <p:spPr bwMode="auto">
          <a:xfrm>
            <a:off x="2068249" y="2255598"/>
            <a:ext cx="435748" cy="678640"/>
          </a:xfrm>
          <a:custGeom>
            <a:avLst/>
            <a:gdLst>
              <a:gd name="connsiteX0" fmla="*/ 394 w 435748"/>
              <a:gd name="connsiteY0" fmla="*/ 52887 h 678640"/>
              <a:gd name="connsiteX1" fmla="*/ 394 w 435748"/>
              <a:gd name="connsiteY1" fmla="*/ 367681 h 678640"/>
              <a:gd name="connsiteX2" fmla="*/ 394 w 435748"/>
              <a:gd name="connsiteY2" fmla="*/ 652494 h 678640"/>
              <a:gd name="connsiteX3" fmla="*/ 45364 w 435748"/>
              <a:gd name="connsiteY3" fmla="*/ 667484 h 678640"/>
              <a:gd name="connsiteX4" fmla="*/ 405128 w 435748"/>
              <a:gd name="connsiteY4" fmla="*/ 667484 h 678640"/>
              <a:gd name="connsiteX5" fmla="*/ 300197 w 435748"/>
              <a:gd name="connsiteY5" fmla="*/ 577543 h 678640"/>
              <a:gd name="connsiteX6" fmla="*/ 225246 w 435748"/>
              <a:gd name="connsiteY6" fmla="*/ 397661 h 678640"/>
              <a:gd name="connsiteX7" fmla="*/ 210256 w 435748"/>
              <a:gd name="connsiteY7" fmla="*/ 232769 h 678640"/>
              <a:gd name="connsiteX8" fmla="*/ 300197 w 435748"/>
              <a:gd name="connsiteY8" fmla="*/ 97858 h 678640"/>
              <a:gd name="connsiteX9" fmla="*/ 435108 w 435748"/>
              <a:gd name="connsiteY9" fmla="*/ 7917 h 678640"/>
              <a:gd name="connsiteX10" fmla="*/ 345167 w 435748"/>
              <a:gd name="connsiteY10" fmla="*/ 7917 h 678640"/>
              <a:gd name="connsiteX11" fmla="*/ 210256 w 435748"/>
              <a:gd name="connsiteY11" fmla="*/ 37897 h 678640"/>
              <a:gd name="connsiteX12" fmla="*/ 394 w 435748"/>
              <a:gd name="connsiteY12" fmla="*/ 52887 h 67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35748" h="678640">
                <a:moveTo>
                  <a:pt x="394" y="52887"/>
                </a:moveTo>
                <a:lnTo>
                  <a:pt x="394" y="367681"/>
                </a:lnTo>
                <a:lnTo>
                  <a:pt x="394" y="652494"/>
                </a:lnTo>
                <a:cubicBezTo>
                  <a:pt x="7889" y="702461"/>
                  <a:pt x="-22092" y="664986"/>
                  <a:pt x="45364" y="667484"/>
                </a:cubicBezTo>
                <a:cubicBezTo>
                  <a:pt x="112820" y="669982"/>
                  <a:pt x="362656" y="682474"/>
                  <a:pt x="405128" y="667484"/>
                </a:cubicBezTo>
                <a:cubicBezTo>
                  <a:pt x="447600" y="652494"/>
                  <a:pt x="330177" y="622514"/>
                  <a:pt x="300197" y="577543"/>
                </a:cubicBezTo>
                <a:cubicBezTo>
                  <a:pt x="270217" y="532573"/>
                  <a:pt x="240236" y="455123"/>
                  <a:pt x="225246" y="397661"/>
                </a:cubicBezTo>
                <a:cubicBezTo>
                  <a:pt x="210256" y="340199"/>
                  <a:pt x="197764" y="282736"/>
                  <a:pt x="210256" y="232769"/>
                </a:cubicBezTo>
                <a:cubicBezTo>
                  <a:pt x="222748" y="182802"/>
                  <a:pt x="262722" y="135333"/>
                  <a:pt x="300197" y="97858"/>
                </a:cubicBezTo>
                <a:cubicBezTo>
                  <a:pt x="337672" y="60383"/>
                  <a:pt x="427613" y="22907"/>
                  <a:pt x="435108" y="7917"/>
                </a:cubicBezTo>
                <a:cubicBezTo>
                  <a:pt x="442603" y="-7073"/>
                  <a:pt x="382642" y="2920"/>
                  <a:pt x="345167" y="7917"/>
                </a:cubicBezTo>
                <a:cubicBezTo>
                  <a:pt x="307692" y="12914"/>
                  <a:pt x="265220" y="27904"/>
                  <a:pt x="210256" y="37897"/>
                </a:cubicBezTo>
                <a:cubicBezTo>
                  <a:pt x="155292" y="47890"/>
                  <a:pt x="85338" y="57883"/>
                  <a:pt x="394" y="52887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EF62AC22-66EC-917A-7EA5-22ACEBDDFA9E}"/>
              </a:ext>
            </a:extLst>
          </p:cNvPr>
          <p:cNvSpPr/>
          <p:nvPr/>
        </p:nvSpPr>
        <p:spPr bwMode="auto">
          <a:xfrm>
            <a:off x="6679151" y="2253520"/>
            <a:ext cx="435748" cy="678640"/>
          </a:xfrm>
          <a:custGeom>
            <a:avLst/>
            <a:gdLst>
              <a:gd name="connsiteX0" fmla="*/ 394 w 435748"/>
              <a:gd name="connsiteY0" fmla="*/ 52887 h 678640"/>
              <a:gd name="connsiteX1" fmla="*/ 394 w 435748"/>
              <a:gd name="connsiteY1" fmla="*/ 367681 h 678640"/>
              <a:gd name="connsiteX2" fmla="*/ 394 w 435748"/>
              <a:gd name="connsiteY2" fmla="*/ 652494 h 678640"/>
              <a:gd name="connsiteX3" fmla="*/ 45364 w 435748"/>
              <a:gd name="connsiteY3" fmla="*/ 667484 h 678640"/>
              <a:gd name="connsiteX4" fmla="*/ 405128 w 435748"/>
              <a:gd name="connsiteY4" fmla="*/ 667484 h 678640"/>
              <a:gd name="connsiteX5" fmla="*/ 300197 w 435748"/>
              <a:gd name="connsiteY5" fmla="*/ 577543 h 678640"/>
              <a:gd name="connsiteX6" fmla="*/ 225246 w 435748"/>
              <a:gd name="connsiteY6" fmla="*/ 397661 h 678640"/>
              <a:gd name="connsiteX7" fmla="*/ 210256 w 435748"/>
              <a:gd name="connsiteY7" fmla="*/ 232769 h 678640"/>
              <a:gd name="connsiteX8" fmla="*/ 300197 w 435748"/>
              <a:gd name="connsiteY8" fmla="*/ 97858 h 678640"/>
              <a:gd name="connsiteX9" fmla="*/ 435108 w 435748"/>
              <a:gd name="connsiteY9" fmla="*/ 7917 h 678640"/>
              <a:gd name="connsiteX10" fmla="*/ 345167 w 435748"/>
              <a:gd name="connsiteY10" fmla="*/ 7917 h 678640"/>
              <a:gd name="connsiteX11" fmla="*/ 210256 w 435748"/>
              <a:gd name="connsiteY11" fmla="*/ 37897 h 678640"/>
              <a:gd name="connsiteX12" fmla="*/ 394 w 435748"/>
              <a:gd name="connsiteY12" fmla="*/ 52887 h 67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35748" h="678640">
                <a:moveTo>
                  <a:pt x="394" y="52887"/>
                </a:moveTo>
                <a:lnTo>
                  <a:pt x="394" y="367681"/>
                </a:lnTo>
                <a:lnTo>
                  <a:pt x="394" y="652494"/>
                </a:lnTo>
                <a:cubicBezTo>
                  <a:pt x="7889" y="702461"/>
                  <a:pt x="-22092" y="664986"/>
                  <a:pt x="45364" y="667484"/>
                </a:cubicBezTo>
                <a:cubicBezTo>
                  <a:pt x="112820" y="669982"/>
                  <a:pt x="362656" y="682474"/>
                  <a:pt x="405128" y="667484"/>
                </a:cubicBezTo>
                <a:cubicBezTo>
                  <a:pt x="447600" y="652494"/>
                  <a:pt x="330177" y="622514"/>
                  <a:pt x="300197" y="577543"/>
                </a:cubicBezTo>
                <a:cubicBezTo>
                  <a:pt x="270217" y="532573"/>
                  <a:pt x="240236" y="455123"/>
                  <a:pt x="225246" y="397661"/>
                </a:cubicBezTo>
                <a:cubicBezTo>
                  <a:pt x="210256" y="340199"/>
                  <a:pt x="197764" y="282736"/>
                  <a:pt x="210256" y="232769"/>
                </a:cubicBezTo>
                <a:cubicBezTo>
                  <a:pt x="222748" y="182802"/>
                  <a:pt x="262722" y="135333"/>
                  <a:pt x="300197" y="97858"/>
                </a:cubicBezTo>
                <a:cubicBezTo>
                  <a:pt x="337672" y="60383"/>
                  <a:pt x="427613" y="22907"/>
                  <a:pt x="435108" y="7917"/>
                </a:cubicBezTo>
                <a:cubicBezTo>
                  <a:pt x="442603" y="-7073"/>
                  <a:pt x="382642" y="2920"/>
                  <a:pt x="345167" y="7917"/>
                </a:cubicBezTo>
                <a:cubicBezTo>
                  <a:pt x="307692" y="12914"/>
                  <a:pt x="265220" y="27904"/>
                  <a:pt x="210256" y="37897"/>
                </a:cubicBezTo>
                <a:cubicBezTo>
                  <a:pt x="155292" y="47890"/>
                  <a:pt x="85338" y="57883"/>
                  <a:pt x="394" y="52887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10800000" rev="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F3F2CCB7-C71A-F231-89DF-9705AC1EB6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9450" y="3176587"/>
            <a:ext cx="2705100" cy="50482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7757FDC-A513-F517-C6DA-A622366E68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3962400"/>
            <a:ext cx="8143875" cy="2657475"/>
          </a:xfrm>
          <a:prstGeom prst="rect">
            <a:avLst/>
          </a:prstGeom>
        </p:spPr>
      </p:pic>
      <p:sp>
        <p:nvSpPr>
          <p:cNvPr id="34" name="Trapezoid 33">
            <a:extLst>
              <a:ext uri="{FF2B5EF4-FFF2-40B4-BE49-F238E27FC236}">
                <a16:creationId xmlns:a16="http://schemas.microsoft.com/office/drawing/2014/main" id="{EA93A13A-8CCE-2F19-E9DC-55794B7917CA}"/>
              </a:ext>
            </a:extLst>
          </p:cNvPr>
          <p:cNvSpPr/>
          <p:nvPr/>
        </p:nvSpPr>
        <p:spPr bwMode="auto">
          <a:xfrm rot="5400000">
            <a:off x="6963556" y="4999844"/>
            <a:ext cx="609600" cy="363511"/>
          </a:xfrm>
          <a:prstGeom prst="trapezoid">
            <a:avLst/>
          </a:prstGeom>
          <a:pattFill prst="zigZag">
            <a:fgClr>
              <a:srgbClr val="000099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E7465824-A599-0026-4F01-E0BF42E97B27}"/>
              </a:ext>
            </a:extLst>
          </p:cNvPr>
          <p:cNvSpPr/>
          <p:nvPr/>
        </p:nvSpPr>
        <p:spPr bwMode="auto">
          <a:xfrm>
            <a:off x="2002652" y="4800600"/>
            <a:ext cx="435748" cy="678640"/>
          </a:xfrm>
          <a:custGeom>
            <a:avLst/>
            <a:gdLst>
              <a:gd name="connsiteX0" fmla="*/ 394 w 435748"/>
              <a:gd name="connsiteY0" fmla="*/ 52887 h 678640"/>
              <a:gd name="connsiteX1" fmla="*/ 394 w 435748"/>
              <a:gd name="connsiteY1" fmla="*/ 367681 h 678640"/>
              <a:gd name="connsiteX2" fmla="*/ 394 w 435748"/>
              <a:gd name="connsiteY2" fmla="*/ 652494 h 678640"/>
              <a:gd name="connsiteX3" fmla="*/ 45364 w 435748"/>
              <a:gd name="connsiteY3" fmla="*/ 667484 h 678640"/>
              <a:gd name="connsiteX4" fmla="*/ 405128 w 435748"/>
              <a:gd name="connsiteY4" fmla="*/ 667484 h 678640"/>
              <a:gd name="connsiteX5" fmla="*/ 300197 w 435748"/>
              <a:gd name="connsiteY5" fmla="*/ 577543 h 678640"/>
              <a:gd name="connsiteX6" fmla="*/ 225246 w 435748"/>
              <a:gd name="connsiteY6" fmla="*/ 397661 h 678640"/>
              <a:gd name="connsiteX7" fmla="*/ 210256 w 435748"/>
              <a:gd name="connsiteY7" fmla="*/ 232769 h 678640"/>
              <a:gd name="connsiteX8" fmla="*/ 300197 w 435748"/>
              <a:gd name="connsiteY8" fmla="*/ 97858 h 678640"/>
              <a:gd name="connsiteX9" fmla="*/ 435108 w 435748"/>
              <a:gd name="connsiteY9" fmla="*/ 7917 h 678640"/>
              <a:gd name="connsiteX10" fmla="*/ 345167 w 435748"/>
              <a:gd name="connsiteY10" fmla="*/ 7917 h 678640"/>
              <a:gd name="connsiteX11" fmla="*/ 210256 w 435748"/>
              <a:gd name="connsiteY11" fmla="*/ 37897 h 678640"/>
              <a:gd name="connsiteX12" fmla="*/ 394 w 435748"/>
              <a:gd name="connsiteY12" fmla="*/ 52887 h 67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35748" h="678640">
                <a:moveTo>
                  <a:pt x="394" y="52887"/>
                </a:moveTo>
                <a:lnTo>
                  <a:pt x="394" y="367681"/>
                </a:lnTo>
                <a:lnTo>
                  <a:pt x="394" y="652494"/>
                </a:lnTo>
                <a:cubicBezTo>
                  <a:pt x="7889" y="702461"/>
                  <a:pt x="-22092" y="664986"/>
                  <a:pt x="45364" y="667484"/>
                </a:cubicBezTo>
                <a:cubicBezTo>
                  <a:pt x="112820" y="669982"/>
                  <a:pt x="362656" y="682474"/>
                  <a:pt x="405128" y="667484"/>
                </a:cubicBezTo>
                <a:cubicBezTo>
                  <a:pt x="447600" y="652494"/>
                  <a:pt x="330177" y="622514"/>
                  <a:pt x="300197" y="577543"/>
                </a:cubicBezTo>
                <a:cubicBezTo>
                  <a:pt x="270217" y="532573"/>
                  <a:pt x="240236" y="455123"/>
                  <a:pt x="225246" y="397661"/>
                </a:cubicBezTo>
                <a:cubicBezTo>
                  <a:pt x="210256" y="340199"/>
                  <a:pt x="197764" y="282736"/>
                  <a:pt x="210256" y="232769"/>
                </a:cubicBezTo>
                <a:cubicBezTo>
                  <a:pt x="222748" y="182802"/>
                  <a:pt x="262722" y="135333"/>
                  <a:pt x="300197" y="97858"/>
                </a:cubicBezTo>
                <a:cubicBezTo>
                  <a:pt x="337672" y="60383"/>
                  <a:pt x="427613" y="22907"/>
                  <a:pt x="435108" y="7917"/>
                </a:cubicBezTo>
                <a:cubicBezTo>
                  <a:pt x="442603" y="-7073"/>
                  <a:pt x="382642" y="2920"/>
                  <a:pt x="345167" y="7917"/>
                </a:cubicBezTo>
                <a:cubicBezTo>
                  <a:pt x="307692" y="12914"/>
                  <a:pt x="265220" y="27904"/>
                  <a:pt x="210256" y="37897"/>
                </a:cubicBezTo>
                <a:cubicBezTo>
                  <a:pt x="155292" y="47890"/>
                  <a:pt x="85338" y="57883"/>
                  <a:pt x="394" y="52887"/>
                </a:cubicBezTo>
                <a:close/>
              </a:path>
            </a:pathLst>
          </a:custGeom>
          <a:pattFill prst="zigZag">
            <a:fgClr>
              <a:srgbClr val="000099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B61C8A6-851A-9AD3-AF44-FF74AACA1101}"/>
              </a:ext>
            </a:extLst>
          </p:cNvPr>
          <p:cNvSpPr/>
          <p:nvPr/>
        </p:nvSpPr>
        <p:spPr bwMode="auto">
          <a:xfrm>
            <a:off x="6629400" y="4807760"/>
            <a:ext cx="435748" cy="678640"/>
          </a:xfrm>
          <a:custGeom>
            <a:avLst/>
            <a:gdLst>
              <a:gd name="connsiteX0" fmla="*/ 394 w 435748"/>
              <a:gd name="connsiteY0" fmla="*/ 52887 h 678640"/>
              <a:gd name="connsiteX1" fmla="*/ 394 w 435748"/>
              <a:gd name="connsiteY1" fmla="*/ 367681 h 678640"/>
              <a:gd name="connsiteX2" fmla="*/ 394 w 435748"/>
              <a:gd name="connsiteY2" fmla="*/ 652494 h 678640"/>
              <a:gd name="connsiteX3" fmla="*/ 45364 w 435748"/>
              <a:gd name="connsiteY3" fmla="*/ 667484 h 678640"/>
              <a:gd name="connsiteX4" fmla="*/ 405128 w 435748"/>
              <a:gd name="connsiteY4" fmla="*/ 667484 h 678640"/>
              <a:gd name="connsiteX5" fmla="*/ 300197 w 435748"/>
              <a:gd name="connsiteY5" fmla="*/ 577543 h 678640"/>
              <a:gd name="connsiteX6" fmla="*/ 225246 w 435748"/>
              <a:gd name="connsiteY6" fmla="*/ 397661 h 678640"/>
              <a:gd name="connsiteX7" fmla="*/ 210256 w 435748"/>
              <a:gd name="connsiteY7" fmla="*/ 232769 h 678640"/>
              <a:gd name="connsiteX8" fmla="*/ 300197 w 435748"/>
              <a:gd name="connsiteY8" fmla="*/ 97858 h 678640"/>
              <a:gd name="connsiteX9" fmla="*/ 435108 w 435748"/>
              <a:gd name="connsiteY9" fmla="*/ 7917 h 678640"/>
              <a:gd name="connsiteX10" fmla="*/ 345167 w 435748"/>
              <a:gd name="connsiteY10" fmla="*/ 7917 h 678640"/>
              <a:gd name="connsiteX11" fmla="*/ 210256 w 435748"/>
              <a:gd name="connsiteY11" fmla="*/ 37897 h 678640"/>
              <a:gd name="connsiteX12" fmla="*/ 394 w 435748"/>
              <a:gd name="connsiteY12" fmla="*/ 52887 h 67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35748" h="678640">
                <a:moveTo>
                  <a:pt x="394" y="52887"/>
                </a:moveTo>
                <a:lnTo>
                  <a:pt x="394" y="367681"/>
                </a:lnTo>
                <a:lnTo>
                  <a:pt x="394" y="652494"/>
                </a:lnTo>
                <a:cubicBezTo>
                  <a:pt x="7889" y="702461"/>
                  <a:pt x="-22092" y="664986"/>
                  <a:pt x="45364" y="667484"/>
                </a:cubicBezTo>
                <a:cubicBezTo>
                  <a:pt x="112820" y="669982"/>
                  <a:pt x="362656" y="682474"/>
                  <a:pt x="405128" y="667484"/>
                </a:cubicBezTo>
                <a:cubicBezTo>
                  <a:pt x="447600" y="652494"/>
                  <a:pt x="330177" y="622514"/>
                  <a:pt x="300197" y="577543"/>
                </a:cubicBezTo>
                <a:cubicBezTo>
                  <a:pt x="270217" y="532573"/>
                  <a:pt x="240236" y="455123"/>
                  <a:pt x="225246" y="397661"/>
                </a:cubicBezTo>
                <a:cubicBezTo>
                  <a:pt x="210256" y="340199"/>
                  <a:pt x="197764" y="282736"/>
                  <a:pt x="210256" y="232769"/>
                </a:cubicBezTo>
                <a:cubicBezTo>
                  <a:pt x="222748" y="182802"/>
                  <a:pt x="262722" y="135333"/>
                  <a:pt x="300197" y="97858"/>
                </a:cubicBezTo>
                <a:cubicBezTo>
                  <a:pt x="337672" y="60383"/>
                  <a:pt x="427613" y="22907"/>
                  <a:pt x="435108" y="7917"/>
                </a:cubicBezTo>
                <a:cubicBezTo>
                  <a:pt x="442603" y="-7073"/>
                  <a:pt x="382642" y="2920"/>
                  <a:pt x="345167" y="7917"/>
                </a:cubicBezTo>
                <a:cubicBezTo>
                  <a:pt x="307692" y="12914"/>
                  <a:pt x="265220" y="27904"/>
                  <a:pt x="210256" y="37897"/>
                </a:cubicBezTo>
                <a:cubicBezTo>
                  <a:pt x="155292" y="47890"/>
                  <a:pt x="85338" y="57883"/>
                  <a:pt x="394" y="52887"/>
                </a:cubicBezTo>
                <a:close/>
              </a:path>
            </a:pathLst>
          </a:custGeom>
          <a:pattFill prst="zigZag">
            <a:fgClr>
              <a:srgbClr val="000099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10800000" rev="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0" name="Trapezoid 29">
            <a:extLst>
              <a:ext uri="{FF2B5EF4-FFF2-40B4-BE49-F238E27FC236}">
                <a16:creationId xmlns:a16="http://schemas.microsoft.com/office/drawing/2014/main" id="{3B1498C8-A909-B244-E914-0D2F61EB7BA3}"/>
              </a:ext>
            </a:extLst>
          </p:cNvPr>
          <p:cNvSpPr/>
          <p:nvPr/>
        </p:nvSpPr>
        <p:spPr bwMode="auto">
          <a:xfrm rot="16200000">
            <a:off x="1562100" y="5067300"/>
            <a:ext cx="609600" cy="228600"/>
          </a:xfrm>
          <a:prstGeom prst="trapezoid">
            <a:avLst/>
          </a:prstGeom>
          <a:pattFill prst="zigZag">
            <a:fgClr>
              <a:srgbClr val="000099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EB5A09B-13D1-AD89-92B5-B03A1809BBC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2" descr="Logo usage Guidelines">
              <a:extLst>
                <a:ext uri="{FF2B5EF4-FFF2-40B4-BE49-F238E27FC236}">
                  <a16:creationId xmlns:a16="http://schemas.microsoft.com/office/drawing/2014/main" id="{C77B2D88-EE84-73CD-2F7D-B344CAB290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8" name="Group 38">
              <a:extLst>
                <a:ext uri="{FF2B5EF4-FFF2-40B4-BE49-F238E27FC236}">
                  <a16:creationId xmlns:a16="http://schemas.microsoft.com/office/drawing/2014/main" id="{25E9F0C7-1A62-7531-C9C4-94D6FE4D5B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1" name="Group 19">
                <a:extLst>
                  <a:ext uri="{FF2B5EF4-FFF2-40B4-BE49-F238E27FC236}">
                    <a16:creationId xmlns:a16="http://schemas.microsoft.com/office/drawing/2014/main" id="{D91BF66C-0AAE-F3FE-DA55-CA6F38BAEE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32399306-2AE0-025B-5D46-B8CA61C884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8" name="Group 37">
                    <a:extLst>
                      <a:ext uri="{FF2B5EF4-FFF2-40B4-BE49-F238E27FC236}">
                        <a16:creationId xmlns:a16="http://schemas.microsoft.com/office/drawing/2014/main" id="{C69A2BF9-EBD2-E77B-A4E6-A58B481972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9" name="Rectangle 10">
                      <a:extLst>
                        <a:ext uri="{FF2B5EF4-FFF2-40B4-BE49-F238E27FC236}">
                          <a16:creationId xmlns:a16="http://schemas.microsoft.com/office/drawing/2014/main" id="{A179A555-3AA6-1CEA-D3FE-0B305152CC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0" name="Rectangle 11">
                      <a:extLst>
                        <a:ext uri="{FF2B5EF4-FFF2-40B4-BE49-F238E27FC236}">
                          <a16:creationId xmlns:a16="http://schemas.microsoft.com/office/drawing/2014/main" id="{0192F495-7D1A-7D44-D24A-75EBF41333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9" name="Group 38">
                    <a:extLst>
                      <a:ext uri="{FF2B5EF4-FFF2-40B4-BE49-F238E27FC236}">
                        <a16:creationId xmlns:a16="http://schemas.microsoft.com/office/drawing/2014/main" id="{DC138C23-E113-3F0D-73C4-E824261A73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7" name="Rectangle 13">
                      <a:extLst>
                        <a:ext uri="{FF2B5EF4-FFF2-40B4-BE49-F238E27FC236}">
                          <a16:creationId xmlns:a16="http://schemas.microsoft.com/office/drawing/2014/main" id="{61A72539-80B0-0E30-527F-2DE76E631D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8" name="Rectangle 14">
                      <a:extLst>
                        <a:ext uri="{FF2B5EF4-FFF2-40B4-BE49-F238E27FC236}">
                          <a16:creationId xmlns:a16="http://schemas.microsoft.com/office/drawing/2014/main" id="{25E5B72F-A938-A7BD-6294-D416BD8FCE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0" name="Group 39">
                    <a:extLst>
                      <a:ext uri="{FF2B5EF4-FFF2-40B4-BE49-F238E27FC236}">
                        <a16:creationId xmlns:a16="http://schemas.microsoft.com/office/drawing/2014/main" id="{FCD21DD7-A352-46B3-D55E-D3334B6C8C2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5" name="Rectangle 44">
                      <a:extLst>
                        <a:ext uri="{FF2B5EF4-FFF2-40B4-BE49-F238E27FC236}">
                          <a16:creationId xmlns:a16="http://schemas.microsoft.com/office/drawing/2014/main" id="{C3DDBE13-61D7-1B0D-99EE-2C9C54D2AC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6" name="Rectangle 45">
                      <a:extLst>
                        <a:ext uri="{FF2B5EF4-FFF2-40B4-BE49-F238E27FC236}">
                          <a16:creationId xmlns:a16="http://schemas.microsoft.com/office/drawing/2014/main" id="{0E8B1D56-7479-EE39-B45F-544FB6CAC2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2" name="Group 18">
                    <a:extLst>
                      <a:ext uri="{FF2B5EF4-FFF2-40B4-BE49-F238E27FC236}">
                        <a16:creationId xmlns:a16="http://schemas.microsoft.com/office/drawing/2014/main" id="{1197B207-FC59-DE6D-192E-250C9F13C74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43" name="Rectangle 19">
                      <a:extLst>
                        <a:ext uri="{FF2B5EF4-FFF2-40B4-BE49-F238E27FC236}">
                          <a16:creationId xmlns:a16="http://schemas.microsoft.com/office/drawing/2014/main" id="{9A900D59-81D9-8D2F-8B10-E492A8EFD8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4" name="Rectangle 20">
                      <a:extLst>
                        <a:ext uri="{FF2B5EF4-FFF2-40B4-BE49-F238E27FC236}">
                          <a16:creationId xmlns:a16="http://schemas.microsoft.com/office/drawing/2014/main" id="{D7B0528E-4531-ADCA-AA65-AC697A24C1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6" name="Rectangle 21">
                  <a:extLst>
                    <a:ext uri="{FF2B5EF4-FFF2-40B4-BE49-F238E27FC236}">
                      <a16:creationId xmlns:a16="http://schemas.microsoft.com/office/drawing/2014/main" id="{0AC2FC0D-0A00-971B-E06A-96035565CD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2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8441433-7836-AC08-8D5A-BA4E74399B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BAE53C3-976D-E43B-8761-9464CF5208C1}"/>
              </a:ext>
            </a:extLst>
          </p:cNvPr>
          <p:cNvGrpSpPr/>
          <p:nvPr/>
        </p:nvGrpSpPr>
        <p:grpSpPr>
          <a:xfrm>
            <a:off x="1225908" y="1470440"/>
            <a:ext cx="843501" cy="823055"/>
            <a:chOff x="1225908" y="1470440"/>
            <a:chExt cx="843501" cy="82305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13757F9-F705-97C2-4FDC-F969155109B2}"/>
                </a:ext>
              </a:extLst>
            </p:cNvPr>
            <p:cNvSpPr txBox="1"/>
            <p:nvPr/>
          </p:nvSpPr>
          <p:spPr>
            <a:xfrm>
              <a:off x="1225908" y="1470440"/>
              <a:ext cx="84350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Fluid</a:t>
              </a:r>
            </a:p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Chamber</a:t>
              </a:r>
            </a:p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1</a:t>
              </a:r>
              <a:endParaRPr lang="en-IN" sz="1400" dirty="0">
                <a:solidFill>
                  <a:srgbClr val="FF0000"/>
                </a:solidFill>
              </a:endParaRP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6AAA98C2-623D-4C6B-6AE3-3A63EF8D443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47658" y="2212093"/>
              <a:ext cx="287947" cy="8140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78B11E6-9CFE-DAB1-037D-B3136ED3B749}"/>
              </a:ext>
            </a:extLst>
          </p:cNvPr>
          <p:cNvGrpSpPr/>
          <p:nvPr/>
        </p:nvGrpSpPr>
        <p:grpSpPr>
          <a:xfrm>
            <a:off x="2145857" y="1295400"/>
            <a:ext cx="1531247" cy="981042"/>
            <a:chOff x="538162" y="1470440"/>
            <a:chExt cx="1531247" cy="98104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4C62B6E-2873-4F1C-D55F-1537E9A98A77}"/>
                </a:ext>
              </a:extLst>
            </p:cNvPr>
            <p:cNvSpPr txBox="1"/>
            <p:nvPr/>
          </p:nvSpPr>
          <p:spPr>
            <a:xfrm>
              <a:off x="1225908" y="1470440"/>
              <a:ext cx="84350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Fluid</a:t>
              </a:r>
            </a:p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Chamber</a:t>
              </a:r>
            </a:p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2</a:t>
              </a:r>
              <a:endParaRPr lang="en-IN" sz="1400" dirty="0">
                <a:solidFill>
                  <a:srgbClr val="FF0000"/>
                </a:solidFill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339872C9-CB38-5DD3-ED95-16B440C65E6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38162" y="2073451"/>
              <a:ext cx="996248" cy="37803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EA3BD89-5BB6-3961-F374-3402E632DFFC}"/>
              </a:ext>
            </a:extLst>
          </p:cNvPr>
          <p:cNvGrpSpPr/>
          <p:nvPr/>
        </p:nvGrpSpPr>
        <p:grpSpPr>
          <a:xfrm>
            <a:off x="7362044" y="1394240"/>
            <a:ext cx="1164861" cy="937199"/>
            <a:chOff x="904548" y="1470440"/>
            <a:chExt cx="1164861" cy="93719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AAC4251-9CE8-10BA-AABD-D8B9CBD81FDF}"/>
                </a:ext>
              </a:extLst>
            </p:cNvPr>
            <p:cNvSpPr txBox="1"/>
            <p:nvPr/>
          </p:nvSpPr>
          <p:spPr>
            <a:xfrm>
              <a:off x="1225908" y="1470440"/>
              <a:ext cx="84350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Fluid</a:t>
              </a:r>
            </a:p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Chamber</a:t>
              </a:r>
            </a:p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4</a:t>
              </a:r>
              <a:endParaRPr lang="en-IN" sz="1400" dirty="0">
                <a:solidFill>
                  <a:srgbClr val="FF0000"/>
                </a:solidFill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AC59699-C547-A1CF-2484-D10831A7DBD2}"/>
                </a:ext>
              </a:extLst>
            </p:cNvPr>
            <p:cNvCxnSpPr>
              <a:cxnSpLocks/>
              <a:endCxn id="23" idx="1"/>
            </p:cNvCxnSpPr>
            <p:nvPr/>
          </p:nvCxnSpPr>
          <p:spPr bwMode="auto">
            <a:xfrm flipH="1">
              <a:off x="904548" y="2212093"/>
              <a:ext cx="743110" cy="19554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7DE1ECC-8BB9-7685-2EAE-C1CE0C268252}"/>
              </a:ext>
            </a:extLst>
          </p:cNvPr>
          <p:cNvGrpSpPr/>
          <p:nvPr/>
        </p:nvGrpSpPr>
        <p:grpSpPr>
          <a:xfrm>
            <a:off x="6193347" y="1322039"/>
            <a:ext cx="843501" cy="969378"/>
            <a:chOff x="1225908" y="1470440"/>
            <a:chExt cx="843501" cy="96937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E13A8E3-C8F2-7623-B1A9-7903FCBDC80C}"/>
                </a:ext>
              </a:extLst>
            </p:cNvPr>
            <p:cNvSpPr txBox="1"/>
            <p:nvPr/>
          </p:nvSpPr>
          <p:spPr>
            <a:xfrm>
              <a:off x="1225908" y="1470440"/>
              <a:ext cx="84350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Fluid</a:t>
              </a:r>
            </a:p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Chamber</a:t>
              </a:r>
            </a:p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3</a:t>
              </a:r>
              <a:endParaRPr lang="en-IN" sz="1400" dirty="0">
                <a:solidFill>
                  <a:srgbClr val="FF0000"/>
                </a:solidFill>
              </a:endParaRP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F8157948-3EE8-125A-53C8-284C579F737E}"/>
                </a:ext>
              </a:extLst>
            </p:cNvPr>
            <p:cNvCxnSpPr>
              <a:cxnSpLocks/>
              <a:endCxn id="27" idx="11"/>
            </p:cNvCxnSpPr>
            <p:nvPr/>
          </p:nvCxnSpPr>
          <p:spPr bwMode="auto">
            <a:xfrm>
              <a:off x="1778785" y="2122329"/>
              <a:ext cx="143183" cy="3174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2074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6" grpId="0" animBg="1"/>
      <p:bldP spid="27" grpId="0" animBg="1"/>
      <p:bldP spid="34" grpId="0" animBg="1"/>
      <p:bldP spid="35" grpId="0" animBg="1"/>
      <p:bldP spid="37" grpId="0" animBg="1"/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202" y="274819"/>
            <a:ext cx="6340475" cy="872363"/>
          </a:xfrm>
        </p:spPr>
        <p:txBody>
          <a:bodyPr/>
          <a:lstStyle/>
          <a:p>
            <a:r>
              <a:rPr lang="en-IN" sz="2800" dirty="0"/>
              <a:t>Forces Acting on A floating Submarine/Tanker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D5AF74-AA2C-BBB7-092D-DDC5BB1E7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448" y="1370558"/>
            <a:ext cx="7407276" cy="2701563"/>
          </a:xfrm>
        </p:spPr>
        <p:txBody>
          <a:bodyPr/>
          <a:lstStyle/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Just like an object, ships/submarines obey the principles of static equilibrium and Archimedes. </a:t>
            </a:r>
          </a:p>
          <a:p>
            <a:r>
              <a:rPr lang="en-US" sz="2400" dirty="0"/>
              <a:t>The forces of concern on a freely floating submarine/ship are the distributed gravitational forces and the distributed buoyant forces. </a:t>
            </a:r>
          </a:p>
          <a:p>
            <a:r>
              <a:rPr lang="en-US" sz="2400" dirty="0"/>
              <a:t>The forces are said to be distributed because they act over the entire submarine/ship.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D8B169B-A121-92A7-4D9F-58E77F51FD7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2" descr="Logo usage Guidelines">
              <a:extLst>
                <a:ext uri="{FF2B5EF4-FFF2-40B4-BE49-F238E27FC236}">
                  <a16:creationId xmlns:a16="http://schemas.microsoft.com/office/drawing/2014/main" id="{A0CE7696-4A3B-F090-9CB7-B392243F1C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7560B544-3358-0F6D-46BF-2BFFC6B0E8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3574EA5E-60DE-37A3-2365-DC70DCA959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B732CCFC-E5CC-B28D-9CA2-316CFD5C31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543BEA06-881D-F292-FF33-BAA706E3129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8" name="Rectangle 10">
                      <a:extLst>
                        <a:ext uri="{FF2B5EF4-FFF2-40B4-BE49-F238E27FC236}">
                          <a16:creationId xmlns:a16="http://schemas.microsoft.com/office/drawing/2014/main" id="{1A648062-74B8-E985-EAF4-E975E82145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1">
                      <a:extLst>
                        <a:ext uri="{FF2B5EF4-FFF2-40B4-BE49-F238E27FC236}">
                          <a16:creationId xmlns:a16="http://schemas.microsoft.com/office/drawing/2014/main" id="{6EBAC97F-2328-64B0-6DCE-017BE9B3D3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82050F27-2C75-BCDC-CC7F-EF1A0E22F4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6" name="Rectangle 13">
                      <a:extLst>
                        <a:ext uri="{FF2B5EF4-FFF2-40B4-BE49-F238E27FC236}">
                          <a16:creationId xmlns:a16="http://schemas.microsoft.com/office/drawing/2014/main" id="{F6CC438B-8C38-F70E-1096-14A880C76B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14">
                      <a:extLst>
                        <a:ext uri="{FF2B5EF4-FFF2-40B4-BE49-F238E27FC236}">
                          <a16:creationId xmlns:a16="http://schemas.microsoft.com/office/drawing/2014/main" id="{D707A272-0C96-04A7-F594-F6963D5D3C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23041378-0E45-022A-ACD6-34D097EEC6A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D5A99739-959F-960E-E860-0522324778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7F344463-98A7-5C2D-2670-EDCB381782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4246C981-CC3D-4616-0EF3-20B7BF4961F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2" name="Rectangle 19">
                      <a:extLst>
                        <a:ext uri="{FF2B5EF4-FFF2-40B4-BE49-F238E27FC236}">
                          <a16:creationId xmlns:a16="http://schemas.microsoft.com/office/drawing/2014/main" id="{471C59A7-EB8E-8582-93CD-5EF5A0FE85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20">
                      <a:extLst>
                        <a:ext uri="{FF2B5EF4-FFF2-40B4-BE49-F238E27FC236}">
                          <a16:creationId xmlns:a16="http://schemas.microsoft.com/office/drawing/2014/main" id="{46DDDB29-FE4B-788F-5300-D7AD4E5BA0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D542A034-2820-F29E-5BAA-E425B77018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A4F999B-A541-FD25-326C-FFCE012D4D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26" name="Picture 2" descr="Tanker operation : Inspection Of Cargo Work Equipment And Machinery">
            <a:extLst>
              <a:ext uri="{FF2B5EF4-FFF2-40B4-BE49-F238E27FC236}">
                <a16:creationId xmlns:a16="http://schemas.microsoft.com/office/drawing/2014/main" id="{42B05BE7-1F5B-CE92-4928-68588C036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20" y="3730485"/>
            <a:ext cx="5856613" cy="2882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5828B81-EB30-D20C-211F-45E9233804FE}"/>
              </a:ext>
            </a:extLst>
          </p:cNvPr>
          <p:cNvSpPr txBox="1">
            <a:spLocks/>
          </p:cNvSpPr>
          <p:nvPr/>
        </p:nvSpPr>
        <p:spPr bwMode="auto">
          <a:xfrm>
            <a:off x="5396575" y="4235162"/>
            <a:ext cx="3610900" cy="15878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2400" kern="0" dirty="0">
                <a:solidFill>
                  <a:srgbClr val="0070C0"/>
                </a:solidFill>
              </a:rPr>
              <a:t>Higher level of engineering analysis requires the use of the distributed force system to do the modeling.</a:t>
            </a:r>
          </a:p>
        </p:txBody>
      </p:sp>
    </p:spTree>
    <p:extLst>
      <p:ext uri="{BB962C8B-B14F-4D97-AF65-F5344CB8AC3E}">
        <p14:creationId xmlns:p14="http://schemas.microsoft.com/office/powerpoint/2010/main" val="206702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DBD63-E715-EC93-93D4-B082150BE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6B44C-48C9-17A6-84CC-5BE2AAB31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202" y="274819"/>
            <a:ext cx="6340475" cy="872363"/>
          </a:xfrm>
        </p:spPr>
        <p:txBody>
          <a:bodyPr/>
          <a:lstStyle/>
          <a:p>
            <a:r>
              <a:rPr lang="en-IN" sz="2800" dirty="0"/>
              <a:t>Forces Acting on A floating Submarine/Tanker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D5FDB27-E21C-E123-3AB3-E54798B94B0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2" descr="Logo usage Guidelines">
              <a:extLst>
                <a:ext uri="{FF2B5EF4-FFF2-40B4-BE49-F238E27FC236}">
                  <a16:creationId xmlns:a16="http://schemas.microsoft.com/office/drawing/2014/main" id="{57C6BB4C-6E0B-DD61-AAE1-97A49A889A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AD96450E-404C-0A82-3ADE-63E790BD2C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4C3C2DA1-8164-1563-8431-4D30AEC721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BE2A032E-D22C-4937-C8E5-104A438816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9B4471C9-EAEF-EF18-1540-AD3EAB85E19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8" name="Rectangle 10">
                      <a:extLst>
                        <a:ext uri="{FF2B5EF4-FFF2-40B4-BE49-F238E27FC236}">
                          <a16:creationId xmlns:a16="http://schemas.microsoft.com/office/drawing/2014/main" id="{23BED66B-9599-4EB8-AD35-901D56B673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1">
                      <a:extLst>
                        <a:ext uri="{FF2B5EF4-FFF2-40B4-BE49-F238E27FC236}">
                          <a16:creationId xmlns:a16="http://schemas.microsoft.com/office/drawing/2014/main" id="{9AFFAFDD-A226-8BDC-CBEC-6479B50EF3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525D1AEA-1368-29CD-0614-D131A0D9515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6" name="Rectangle 13">
                      <a:extLst>
                        <a:ext uri="{FF2B5EF4-FFF2-40B4-BE49-F238E27FC236}">
                          <a16:creationId xmlns:a16="http://schemas.microsoft.com/office/drawing/2014/main" id="{69DC4E03-58B3-B955-A98B-41B3BC85D0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14">
                      <a:extLst>
                        <a:ext uri="{FF2B5EF4-FFF2-40B4-BE49-F238E27FC236}">
                          <a16:creationId xmlns:a16="http://schemas.microsoft.com/office/drawing/2014/main" id="{463D440B-5125-240C-11CA-2468EEBAA0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B950D715-18B6-E2C3-3AB4-9F1102445F1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421E786A-AC1C-13B2-1410-CECFEC794D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853E2050-2200-14B7-BFD2-10197323CB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02FE31C6-EEB1-43FC-2418-61F01AF2FFA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2" name="Rectangle 19">
                      <a:extLst>
                        <a:ext uri="{FF2B5EF4-FFF2-40B4-BE49-F238E27FC236}">
                          <a16:creationId xmlns:a16="http://schemas.microsoft.com/office/drawing/2014/main" id="{F17FD7CD-2FC4-BC69-E08F-AA41E839C0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20">
                      <a:extLst>
                        <a:ext uri="{FF2B5EF4-FFF2-40B4-BE49-F238E27FC236}">
                          <a16:creationId xmlns:a16="http://schemas.microsoft.com/office/drawing/2014/main" id="{EEFD10B5-377B-80E2-C4E8-813F9D782A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4F5992CA-7C03-7F8A-6964-75F710A676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5F0B710-6F3B-3B23-D35A-2AA50395F8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D1A136D-F948-9247-32C9-7708744ABF3F}"/>
              </a:ext>
            </a:extLst>
          </p:cNvPr>
          <p:cNvSpPr txBox="1">
            <a:spLocks/>
          </p:cNvSpPr>
          <p:nvPr/>
        </p:nvSpPr>
        <p:spPr bwMode="auto">
          <a:xfrm>
            <a:off x="5396575" y="4235162"/>
            <a:ext cx="3610900" cy="15878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2400" kern="0" dirty="0">
                <a:solidFill>
                  <a:srgbClr val="0070C0"/>
                </a:solidFill>
              </a:rPr>
              <a:t>Higher level of engineering analysis requires the use of the distributed force system to do the modeling.</a:t>
            </a:r>
          </a:p>
        </p:txBody>
      </p:sp>
      <p:pic>
        <p:nvPicPr>
          <p:cNvPr id="5" name="Online Media 4" title="How An Oil Tanker Works And Designed">
            <a:hlinkClick r:id="" action="ppaction://media"/>
            <a:extLst>
              <a:ext uri="{FF2B5EF4-FFF2-40B4-BE49-F238E27FC236}">
                <a16:creationId xmlns:a16="http://schemas.microsoft.com/office/drawing/2014/main" id="{EB43A2F1-87DF-F69A-4733-990A60CCD07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25227" y="1580051"/>
            <a:ext cx="8305800" cy="469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591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68510-9C5A-E1D7-6682-9DF571A4A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55AAB-295B-8FF3-19EF-00CB6EC89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4819"/>
            <a:ext cx="6076077" cy="872363"/>
          </a:xfrm>
        </p:spPr>
        <p:txBody>
          <a:bodyPr/>
          <a:lstStyle/>
          <a:p>
            <a:r>
              <a:rPr lang="en-IN" sz="2800" dirty="0"/>
              <a:t>Geometrical Details of Ship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39861C3-B806-90AD-B241-589F5767F38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2" descr="Logo usage Guidelines">
              <a:extLst>
                <a:ext uri="{FF2B5EF4-FFF2-40B4-BE49-F238E27FC236}">
                  <a16:creationId xmlns:a16="http://schemas.microsoft.com/office/drawing/2014/main" id="{F8A9FE16-9AF2-5C84-0DF4-3AD906E1B8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5E50C6DE-1655-8BAE-2BA8-F1D56B8329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A932BE13-BA49-EB3E-2397-014AF8464D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48CF307D-FE28-6DCE-668F-C3EA4D0B3F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A2672412-C789-1E01-8876-BD38E7F9D5C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8" name="Rectangle 10">
                      <a:extLst>
                        <a:ext uri="{FF2B5EF4-FFF2-40B4-BE49-F238E27FC236}">
                          <a16:creationId xmlns:a16="http://schemas.microsoft.com/office/drawing/2014/main" id="{C57E69D8-9B4B-68DC-BF12-B04C297859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1">
                      <a:extLst>
                        <a:ext uri="{FF2B5EF4-FFF2-40B4-BE49-F238E27FC236}">
                          <a16:creationId xmlns:a16="http://schemas.microsoft.com/office/drawing/2014/main" id="{10822DB2-5CED-E303-3812-2B18012803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AF66CE8E-1367-4E0E-FA07-62B224DD8B7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6" name="Rectangle 13">
                      <a:extLst>
                        <a:ext uri="{FF2B5EF4-FFF2-40B4-BE49-F238E27FC236}">
                          <a16:creationId xmlns:a16="http://schemas.microsoft.com/office/drawing/2014/main" id="{F172E904-3A57-2157-ED76-D4D500BF9E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14">
                      <a:extLst>
                        <a:ext uri="{FF2B5EF4-FFF2-40B4-BE49-F238E27FC236}">
                          <a16:creationId xmlns:a16="http://schemas.microsoft.com/office/drawing/2014/main" id="{B61D2810-3CC4-88B0-635F-ED8552583B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83434722-0A51-54A6-665B-750D77E4DE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9062D373-E2C0-58B6-3179-9886D1ED78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A6C9FE4C-9504-0EF7-C30A-D90C935DDD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3AF69B2B-23BC-947A-1BE2-5EEC9BB1515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2" name="Rectangle 19">
                      <a:extLst>
                        <a:ext uri="{FF2B5EF4-FFF2-40B4-BE49-F238E27FC236}">
                          <a16:creationId xmlns:a16="http://schemas.microsoft.com/office/drawing/2014/main" id="{195E41F8-DCAF-CB75-097B-857B96F018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20">
                      <a:extLst>
                        <a:ext uri="{FF2B5EF4-FFF2-40B4-BE49-F238E27FC236}">
                          <a16:creationId xmlns:a16="http://schemas.microsoft.com/office/drawing/2014/main" id="{C77F0B35-82F4-48CF-A5F2-F523E890C3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41DCE9BB-C432-A825-8A8B-077496DF04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090E3E9-2B7B-3AD7-5739-24FF64F0DC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CD8A75CB-7CF6-7355-B9EA-6F4198DF88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199" y="1635082"/>
            <a:ext cx="8674723" cy="400371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7CA71A9-79B3-E8C2-5A22-4093B35322F3}"/>
                  </a:ext>
                </a:extLst>
              </p14:cNvPr>
              <p14:cNvContentPartPr/>
              <p14:nvPr/>
            </p14:nvContentPartPr>
            <p14:xfrm>
              <a:off x="6524640" y="3591360"/>
              <a:ext cx="1309680" cy="25477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7CA71A9-79B3-E8C2-5A22-4093B35322F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15280" y="3582000"/>
                <a:ext cx="1328400" cy="2566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04686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35D91-4619-4F4B-E73E-00F945B2E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F0506-1DF2-509A-0B4A-A85D95B21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4819"/>
            <a:ext cx="6076077" cy="872363"/>
          </a:xfrm>
        </p:spPr>
        <p:txBody>
          <a:bodyPr/>
          <a:lstStyle/>
          <a:p>
            <a:r>
              <a:rPr lang="en-IN" sz="2800" dirty="0"/>
              <a:t>Geometrical Details of Submarine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D53F2D6-BE0E-204A-F288-F2AC5F74B55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2" descr="Logo usage Guidelines">
              <a:extLst>
                <a:ext uri="{FF2B5EF4-FFF2-40B4-BE49-F238E27FC236}">
                  <a16:creationId xmlns:a16="http://schemas.microsoft.com/office/drawing/2014/main" id="{3196E258-8925-9CF0-72AD-185BFB6621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94B46F65-B180-6F7B-791A-3C2521004A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8E65E6B3-36FE-FBDD-3A64-D25ABE4C8D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12B1DB9D-73B0-CB9A-F25B-472F014063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86341AEF-D45C-25EC-6DD6-88472D9CDF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8" name="Rectangle 10">
                      <a:extLst>
                        <a:ext uri="{FF2B5EF4-FFF2-40B4-BE49-F238E27FC236}">
                          <a16:creationId xmlns:a16="http://schemas.microsoft.com/office/drawing/2014/main" id="{12A58DD1-6D87-3D1E-2AAD-A94BFE0461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1">
                      <a:extLst>
                        <a:ext uri="{FF2B5EF4-FFF2-40B4-BE49-F238E27FC236}">
                          <a16:creationId xmlns:a16="http://schemas.microsoft.com/office/drawing/2014/main" id="{8C0CBB0E-7768-EAB4-B5CF-77BB224A4A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F3D12193-4BBB-1EDF-B8DA-D960E1309B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6" name="Rectangle 13">
                      <a:extLst>
                        <a:ext uri="{FF2B5EF4-FFF2-40B4-BE49-F238E27FC236}">
                          <a16:creationId xmlns:a16="http://schemas.microsoft.com/office/drawing/2014/main" id="{5DC09A32-980E-62C5-B668-39F2279C52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14">
                      <a:extLst>
                        <a:ext uri="{FF2B5EF4-FFF2-40B4-BE49-F238E27FC236}">
                          <a16:creationId xmlns:a16="http://schemas.microsoft.com/office/drawing/2014/main" id="{0A1B3952-1061-8A77-4484-89BFC26D90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79CF24A8-A373-7785-86EE-FC5DB943102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701D4D54-1986-4402-0816-6AE09F0EDF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595830E9-5440-7A9D-60B4-9E6A721A00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D28473AE-6121-56E2-81BF-91AC7BA7152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2" name="Rectangle 19">
                      <a:extLst>
                        <a:ext uri="{FF2B5EF4-FFF2-40B4-BE49-F238E27FC236}">
                          <a16:creationId xmlns:a16="http://schemas.microsoft.com/office/drawing/2014/main" id="{DD36201F-AEFF-3519-8C3D-4021E20193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20">
                      <a:extLst>
                        <a:ext uri="{FF2B5EF4-FFF2-40B4-BE49-F238E27FC236}">
                          <a16:creationId xmlns:a16="http://schemas.microsoft.com/office/drawing/2014/main" id="{CF408803-4CDF-CA9F-2136-69C12020B2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4D77D03A-B750-2962-C351-81F34D00B7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0717690-6EDA-0A65-2D2A-ACD22F5D9B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26" name="Picture 2" descr="ROB">
            <a:extLst>
              <a:ext uri="{FF2B5EF4-FFF2-40B4-BE49-F238E27FC236}">
                <a16:creationId xmlns:a16="http://schemas.microsoft.com/office/drawing/2014/main" id="{00A438E6-30A5-58EE-EA97-A1D68963F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4" y="2209762"/>
            <a:ext cx="8371902" cy="251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81940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7772400" cy="872363"/>
          </a:xfrm>
        </p:spPr>
        <p:txBody>
          <a:bodyPr/>
          <a:lstStyle/>
          <a:p>
            <a:r>
              <a:rPr lang="en-US" sz="2800" dirty="0"/>
              <a:t>Equivalent Resultant Vectors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D5AF74-AA2C-BBB7-092D-DDC5BB1E7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5" y="1981200"/>
            <a:ext cx="8442325" cy="4114800"/>
          </a:xfrm>
        </p:spPr>
        <p:txBody>
          <a:bodyPr/>
          <a:lstStyle/>
          <a:p>
            <a:r>
              <a:rPr lang="en-US" sz="2400" dirty="0"/>
              <a:t>First level analysis allows the engineer to replace the distributed force system with an equivalent single resultant vector. </a:t>
            </a:r>
          </a:p>
          <a:p>
            <a:r>
              <a:rPr lang="en-US" sz="2400" dirty="0"/>
              <a:t>The resultant vector is the sum of the distributed force system and is considered to act at such a location as to create the same effect on the body as the distributed system.</a:t>
            </a:r>
          </a:p>
          <a:p>
            <a:r>
              <a:rPr lang="en-US" sz="2400" dirty="0"/>
              <a:t>In this course all distributed forces are replaced with resultant vectors to do the hydrostatic analysis. </a:t>
            </a:r>
            <a:endParaRPr lang="en-US" sz="24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IN" sz="24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A295977-47CB-7376-745C-E232887553D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2" descr="Logo usage Guidelines">
              <a:extLst>
                <a:ext uri="{FF2B5EF4-FFF2-40B4-BE49-F238E27FC236}">
                  <a16:creationId xmlns:a16="http://schemas.microsoft.com/office/drawing/2014/main" id="{A13B368B-C9DA-E214-121D-CC5E2CECF4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DB3582CE-7661-0FCD-F865-92773DE695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6EE8C1CA-B72C-E0EB-21EB-1ABF3F4750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3DD2BF67-C9F5-1BAA-70FF-67BADBCAC8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149DFBB9-8D0B-8F7D-92A2-5596D8C08F9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8" name="Rectangle 10">
                      <a:extLst>
                        <a:ext uri="{FF2B5EF4-FFF2-40B4-BE49-F238E27FC236}">
                          <a16:creationId xmlns:a16="http://schemas.microsoft.com/office/drawing/2014/main" id="{4DE16C65-572C-893B-9674-16CBFCA83C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1">
                      <a:extLst>
                        <a:ext uri="{FF2B5EF4-FFF2-40B4-BE49-F238E27FC236}">
                          <a16:creationId xmlns:a16="http://schemas.microsoft.com/office/drawing/2014/main" id="{003573E1-C6EA-EF4A-7332-5F7CC99D89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31575360-821F-9592-1857-E7ED1C1C494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6" name="Rectangle 13">
                      <a:extLst>
                        <a:ext uri="{FF2B5EF4-FFF2-40B4-BE49-F238E27FC236}">
                          <a16:creationId xmlns:a16="http://schemas.microsoft.com/office/drawing/2014/main" id="{12BA5D31-4322-C3B3-2837-C3EB6D6925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14">
                      <a:extLst>
                        <a:ext uri="{FF2B5EF4-FFF2-40B4-BE49-F238E27FC236}">
                          <a16:creationId xmlns:a16="http://schemas.microsoft.com/office/drawing/2014/main" id="{6B7FEFCD-9BE0-3AD6-6CE6-F271922B40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120D0A7F-FAD4-E848-7F34-561ABFBEF1B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AC5D8529-BF2D-8F76-3150-BBAA3FD2C1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523E76C7-B54A-C099-2EE7-60A968411A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F2B6B59D-2558-C0B9-DF6D-549A87E0E1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2" name="Rectangle 19">
                      <a:extLst>
                        <a:ext uri="{FF2B5EF4-FFF2-40B4-BE49-F238E27FC236}">
                          <a16:creationId xmlns:a16="http://schemas.microsoft.com/office/drawing/2014/main" id="{5AB524F2-0CC5-CBDA-3184-C123837178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20">
                      <a:extLst>
                        <a:ext uri="{FF2B5EF4-FFF2-40B4-BE49-F238E27FC236}">
                          <a16:creationId xmlns:a16="http://schemas.microsoft.com/office/drawing/2014/main" id="{A339E8D7-B33F-2316-88FE-7906050013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CD4DED9C-FFE4-72A3-C7C8-D4B3C6FAE0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20D7A1F-6E10-6D52-07BC-8875C722C2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71728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EA7B5D-7D74-7604-11E0-D18BE24B1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chemeClr val="tx1"/>
                </a:solidFill>
                <a:latin typeface="Times-Bold"/>
              </a:rPr>
              <a:t>Buoyancy and Stability</a:t>
            </a:r>
            <a:endParaRPr lang="en-IN" sz="2800" dirty="0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73533C-83F0-13A0-15C9-EAE3A8C09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5" y="1600199"/>
            <a:ext cx="8518525" cy="4206875"/>
          </a:xfrm>
        </p:spPr>
        <p:txBody>
          <a:bodyPr/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The same principles used to compute hydrostatic forces on surfaces can be applied to the net pressure force on a completely submerged or floating body. </a:t>
            </a:r>
          </a:p>
          <a:p>
            <a:pPr algn="l"/>
            <a:r>
              <a:rPr lang="en-US" sz="2400" b="0" i="0" u="none" strike="noStrike" baseline="0" dirty="0">
                <a:latin typeface="Times-Roman"/>
              </a:rPr>
              <a:t>The results are the two laws of buoyancy discovered by Archimedes in </a:t>
            </a:r>
            <a:r>
              <a:rPr lang="en-US" sz="2400" dirty="0">
                <a:latin typeface="Times-Roman"/>
              </a:rPr>
              <a:t>~ 230 </a:t>
            </a:r>
            <a:r>
              <a:rPr lang="en-US" sz="2400" b="0" i="0" u="none" strike="noStrike" baseline="0" dirty="0">
                <a:latin typeface="Times-Roman"/>
              </a:rPr>
              <a:t>B.C.:</a:t>
            </a:r>
          </a:p>
          <a:p>
            <a:pPr algn="l"/>
            <a:r>
              <a:rPr lang="en-US" sz="2400" b="0" i="0" u="none" strike="noStrike" baseline="0" dirty="0">
                <a:latin typeface="Times-Roman"/>
              </a:rPr>
              <a:t>1. A body immersed in a fluid experiences a vertical buoyant force equal to the weight of the fluid it displaces.</a:t>
            </a:r>
          </a:p>
          <a:p>
            <a:pPr algn="l"/>
            <a:r>
              <a:rPr lang="en-US" sz="2400" b="0" i="0" u="none" strike="noStrike" baseline="0" dirty="0">
                <a:latin typeface="Times-Roman"/>
              </a:rPr>
              <a:t>2. A floating body displaces its own weight in the fluid in which it floats.</a:t>
            </a:r>
          </a:p>
          <a:p>
            <a:pPr algn="l"/>
            <a:endParaRPr lang="en-IN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E75BF7F-83C2-AE82-D6D8-A0936F0EEE9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2" descr="Logo usage Guidelines">
              <a:extLst>
                <a:ext uri="{FF2B5EF4-FFF2-40B4-BE49-F238E27FC236}">
                  <a16:creationId xmlns:a16="http://schemas.microsoft.com/office/drawing/2014/main" id="{67E52088-D1AD-BCB6-081B-5F8B52789D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2C79025E-57D2-6F3A-DB40-36003D1A11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3BB60F3E-8885-E390-0708-31DF9DC194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270E803F-969E-7D58-DF11-C577A42F5F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C9F6D69A-5E3E-85C9-57EE-5F0ABA1EAE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8" name="Rectangle 10">
                      <a:extLst>
                        <a:ext uri="{FF2B5EF4-FFF2-40B4-BE49-F238E27FC236}">
                          <a16:creationId xmlns:a16="http://schemas.microsoft.com/office/drawing/2014/main" id="{A6717E17-9050-161C-4C85-82EEC62B25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1">
                      <a:extLst>
                        <a:ext uri="{FF2B5EF4-FFF2-40B4-BE49-F238E27FC236}">
                          <a16:creationId xmlns:a16="http://schemas.microsoft.com/office/drawing/2014/main" id="{7A42962C-79FB-353F-F095-4A25D4C299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31FD94AA-2D13-63FF-649C-CEAF38A613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6" name="Rectangle 13">
                      <a:extLst>
                        <a:ext uri="{FF2B5EF4-FFF2-40B4-BE49-F238E27FC236}">
                          <a16:creationId xmlns:a16="http://schemas.microsoft.com/office/drawing/2014/main" id="{C71C5740-2FEF-7E74-5E0F-FC683C985F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14">
                      <a:extLst>
                        <a:ext uri="{FF2B5EF4-FFF2-40B4-BE49-F238E27FC236}">
                          <a16:creationId xmlns:a16="http://schemas.microsoft.com/office/drawing/2014/main" id="{83AEB52E-59FE-5C87-A102-2AA7F07874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E41C734C-1E8F-3FC0-C3B4-B3A1484E19F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2049DD94-7FA1-C7B5-B5E9-5D03C38561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A6515190-6FCF-AA71-5D03-0BB3A21E88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CF68E4AE-7876-9945-3FA6-27D86E4CDF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2" name="Rectangle 19">
                      <a:extLst>
                        <a:ext uri="{FF2B5EF4-FFF2-40B4-BE49-F238E27FC236}">
                          <a16:creationId xmlns:a16="http://schemas.microsoft.com/office/drawing/2014/main" id="{8CBB2AEB-19CB-A04C-5587-5D086B14C5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20">
                      <a:extLst>
                        <a:ext uri="{FF2B5EF4-FFF2-40B4-BE49-F238E27FC236}">
                          <a16:creationId xmlns:a16="http://schemas.microsoft.com/office/drawing/2014/main" id="{80AA83BB-6F9E-087A-E0D7-83C1D26F95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421B8B76-F847-5648-4A01-CB85640AF6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8A2A4B0-B659-4A5B-2142-761CBDE7B2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226287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936A3-32BE-E6AB-3BCE-56226925E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39604CD9-340D-B916-448E-3CE3B00CAD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91200" y="2502197"/>
            <a:ext cx="2209799" cy="3289003"/>
          </a:xfr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A720AFB-D8AA-6652-53E6-0C38B79D13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061635"/>
            <a:ext cx="4267200" cy="1253765"/>
          </a:xfrm>
          <a:prstGeom prst="rect">
            <a:avLst/>
          </a:prstGeom>
        </p:spPr>
      </p:pic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DCA61E0-1EC7-717D-D500-41D30B48FB6F}"/>
              </a:ext>
            </a:extLst>
          </p:cNvPr>
          <p:cNvCxnSpPr>
            <a:cxnSpLocks/>
          </p:cNvCxnSpPr>
          <p:nvPr/>
        </p:nvCxnSpPr>
        <p:spPr bwMode="auto">
          <a:xfrm>
            <a:off x="5070475" y="4121839"/>
            <a:ext cx="3521073" cy="24858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B36B710D-378D-339B-779F-79C832C774C9}"/>
              </a:ext>
            </a:extLst>
          </p:cNvPr>
          <p:cNvCxnSpPr>
            <a:cxnSpLocks/>
          </p:cNvCxnSpPr>
          <p:nvPr/>
        </p:nvCxnSpPr>
        <p:spPr bwMode="auto">
          <a:xfrm>
            <a:off x="5410199" y="4058254"/>
            <a:ext cx="53340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F55A1A26-D5F3-BF9D-D831-13AD0B8CC25C}"/>
              </a:ext>
            </a:extLst>
          </p:cNvPr>
          <p:cNvCxnSpPr/>
          <p:nvPr/>
        </p:nvCxnSpPr>
        <p:spPr bwMode="auto">
          <a:xfrm>
            <a:off x="5562600" y="3421313"/>
            <a:ext cx="5334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E4D24074-EFB2-F357-B620-8D55D0BD35CD}"/>
              </a:ext>
            </a:extLst>
          </p:cNvPr>
          <p:cNvCxnSpPr/>
          <p:nvPr/>
        </p:nvCxnSpPr>
        <p:spPr bwMode="auto">
          <a:xfrm>
            <a:off x="5638800" y="3192713"/>
            <a:ext cx="5334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80932935-D942-EE05-33E2-84632EB48DF6}"/>
              </a:ext>
            </a:extLst>
          </p:cNvPr>
          <p:cNvCxnSpPr/>
          <p:nvPr/>
        </p:nvCxnSpPr>
        <p:spPr bwMode="auto">
          <a:xfrm>
            <a:off x="5715000" y="2964113"/>
            <a:ext cx="5334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6213A7C3-8033-3420-25CF-99724C877FE6}"/>
              </a:ext>
            </a:extLst>
          </p:cNvPr>
          <p:cNvCxnSpPr>
            <a:cxnSpLocks/>
          </p:cNvCxnSpPr>
          <p:nvPr/>
        </p:nvCxnSpPr>
        <p:spPr bwMode="auto">
          <a:xfrm>
            <a:off x="5829300" y="2735513"/>
            <a:ext cx="4572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9A1ABCD9-EF95-E6B1-9897-DA4939F294A7}"/>
              </a:ext>
            </a:extLst>
          </p:cNvPr>
          <p:cNvCxnSpPr>
            <a:cxnSpLocks/>
          </p:cNvCxnSpPr>
          <p:nvPr/>
        </p:nvCxnSpPr>
        <p:spPr bwMode="auto">
          <a:xfrm>
            <a:off x="5981700" y="2532610"/>
            <a:ext cx="419100" cy="202903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9630DDCF-9CD2-DDAD-3FF9-1EADADF988A9}"/>
              </a:ext>
            </a:extLst>
          </p:cNvPr>
          <p:cNvCxnSpPr>
            <a:cxnSpLocks/>
          </p:cNvCxnSpPr>
          <p:nvPr/>
        </p:nvCxnSpPr>
        <p:spPr bwMode="auto">
          <a:xfrm>
            <a:off x="6198395" y="2276669"/>
            <a:ext cx="259554" cy="38264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35127CF0-AD06-C780-0378-D7063643DF3A}"/>
              </a:ext>
            </a:extLst>
          </p:cNvPr>
          <p:cNvCxnSpPr>
            <a:cxnSpLocks/>
          </p:cNvCxnSpPr>
          <p:nvPr/>
        </p:nvCxnSpPr>
        <p:spPr bwMode="auto">
          <a:xfrm>
            <a:off x="6581775" y="2161878"/>
            <a:ext cx="47625" cy="421235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C95AC0B5-1725-D9A7-4124-CDF2CF9E7C7D}"/>
              </a:ext>
            </a:extLst>
          </p:cNvPr>
          <p:cNvCxnSpPr>
            <a:cxnSpLocks/>
          </p:cNvCxnSpPr>
          <p:nvPr/>
        </p:nvCxnSpPr>
        <p:spPr bwMode="auto">
          <a:xfrm>
            <a:off x="6858000" y="2133600"/>
            <a:ext cx="0" cy="449513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B3C36FA6-BB13-6F58-9670-88EB112B3C5D}"/>
              </a:ext>
            </a:extLst>
          </p:cNvPr>
          <p:cNvCxnSpPr>
            <a:cxnSpLocks/>
          </p:cNvCxnSpPr>
          <p:nvPr/>
        </p:nvCxnSpPr>
        <p:spPr bwMode="auto">
          <a:xfrm flipH="1">
            <a:off x="7086600" y="2202113"/>
            <a:ext cx="76200" cy="41354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FAB1CEEA-B01F-71A3-BD50-3A4961E8E79D}"/>
              </a:ext>
            </a:extLst>
          </p:cNvPr>
          <p:cNvCxnSpPr>
            <a:cxnSpLocks/>
          </p:cNvCxnSpPr>
          <p:nvPr/>
        </p:nvCxnSpPr>
        <p:spPr bwMode="auto">
          <a:xfrm flipH="1">
            <a:off x="7239000" y="2386412"/>
            <a:ext cx="247652" cy="38164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D2EB1ACE-E18E-559A-769E-064B36C3C33F}"/>
              </a:ext>
            </a:extLst>
          </p:cNvPr>
          <p:cNvCxnSpPr>
            <a:cxnSpLocks/>
          </p:cNvCxnSpPr>
          <p:nvPr/>
        </p:nvCxnSpPr>
        <p:spPr bwMode="auto">
          <a:xfrm flipH="1">
            <a:off x="7448548" y="2506913"/>
            <a:ext cx="247652" cy="38164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B1ECD7DD-02B1-B1EF-7BB2-9A38A37D6B6F}"/>
              </a:ext>
            </a:extLst>
          </p:cNvPr>
          <p:cNvCxnSpPr>
            <a:cxnSpLocks/>
          </p:cNvCxnSpPr>
          <p:nvPr/>
        </p:nvCxnSpPr>
        <p:spPr bwMode="auto">
          <a:xfrm flipH="1">
            <a:off x="7677148" y="2659313"/>
            <a:ext cx="247652" cy="38164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8988768A-C105-F293-8ACC-5B20E5DE0CF5}"/>
              </a:ext>
            </a:extLst>
          </p:cNvPr>
          <p:cNvCxnSpPr>
            <a:cxnSpLocks/>
          </p:cNvCxnSpPr>
          <p:nvPr/>
        </p:nvCxnSpPr>
        <p:spPr bwMode="auto">
          <a:xfrm flipH="1">
            <a:off x="7680325" y="3028559"/>
            <a:ext cx="396874" cy="16415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B3AC44DC-C0B6-FCDD-12C0-3FE410602F33}"/>
              </a:ext>
            </a:extLst>
          </p:cNvPr>
          <p:cNvCxnSpPr>
            <a:cxnSpLocks/>
          </p:cNvCxnSpPr>
          <p:nvPr/>
        </p:nvCxnSpPr>
        <p:spPr bwMode="auto">
          <a:xfrm flipH="1">
            <a:off x="7756526" y="3361637"/>
            <a:ext cx="473073" cy="5967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9604899B-0F78-B706-EBFE-8056EBEA50E5}"/>
              </a:ext>
            </a:extLst>
          </p:cNvPr>
          <p:cNvCxnSpPr>
            <a:cxnSpLocks/>
          </p:cNvCxnSpPr>
          <p:nvPr/>
        </p:nvCxnSpPr>
        <p:spPr bwMode="auto">
          <a:xfrm flipH="1">
            <a:off x="7772400" y="3590237"/>
            <a:ext cx="473073" cy="5967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0582E67E-790C-C395-489B-55F6152778CA}"/>
              </a:ext>
            </a:extLst>
          </p:cNvPr>
          <p:cNvCxnSpPr>
            <a:cxnSpLocks/>
          </p:cNvCxnSpPr>
          <p:nvPr/>
        </p:nvCxnSpPr>
        <p:spPr bwMode="auto">
          <a:xfrm flipH="1">
            <a:off x="7848600" y="3742637"/>
            <a:ext cx="473073" cy="5967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3CE4CDF7-BCF5-69B4-9681-8B1BF4C4C59C}"/>
              </a:ext>
            </a:extLst>
          </p:cNvPr>
          <p:cNvCxnSpPr>
            <a:cxnSpLocks/>
          </p:cNvCxnSpPr>
          <p:nvPr/>
        </p:nvCxnSpPr>
        <p:spPr bwMode="auto">
          <a:xfrm flipH="1">
            <a:off x="7924800" y="4030913"/>
            <a:ext cx="411164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4397AA04-863A-B8D1-1D96-C93C1926171A}"/>
              </a:ext>
            </a:extLst>
          </p:cNvPr>
          <p:cNvCxnSpPr>
            <a:cxnSpLocks/>
          </p:cNvCxnSpPr>
          <p:nvPr/>
        </p:nvCxnSpPr>
        <p:spPr bwMode="auto">
          <a:xfrm>
            <a:off x="5562600" y="3726113"/>
            <a:ext cx="457200" cy="1524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CE31DF8E-0BE6-844F-B55A-E2E23313ED8F}"/>
              </a:ext>
            </a:extLst>
          </p:cNvPr>
          <p:cNvCxnSpPr>
            <a:cxnSpLocks/>
          </p:cNvCxnSpPr>
          <p:nvPr/>
        </p:nvCxnSpPr>
        <p:spPr bwMode="auto">
          <a:xfrm>
            <a:off x="5410200" y="4343400"/>
            <a:ext cx="53340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80D4D566-3456-E2CF-2B8C-E0907E1424C1}"/>
              </a:ext>
            </a:extLst>
          </p:cNvPr>
          <p:cNvCxnSpPr>
            <a:cxnSpLocks/>
          </p:cNvCxnSpPr>
          <p:nvPr/>
        </p:nvCxnSpPr>
        <p:spPr bwMode="auto">
          <a:xfrm>
            <a:off x="5410200" y="4572000"/>
            <a:ext cx="53340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3263BE23-8E2E-AFA6-81D9-A1ACE82EB727}"/>
              </a:ext>
            </a:extLst>
          </p:cNvPr>
          <p:cNvCxnSpPr>
            <a:cxnSpLocks/>
          </p:cNvCxnSpPr>
          <p:nvPr/>
        </p:nvCxnSpPr>
        <p:spPr bwMode="auto">
          <a:xfrm flipV="1">
            <a:off x="5562600" y="4724400"/>
            <a:ext cx="457200" cy="15860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75012038-FD40-6ED5-8B11-3A96B908E10D}"/>
              </a:ext>
            </a:extLst>
          </p:cNvPr>
          <p:cNvCxnSpPr>
            <a:cxnSpLocks/>
          </p:cNvCxnSpPr>
          <p:nvPr/>
        </p:nvCxnSpPr>
        <p:spPr bwMode="auto">
          <a:xfrm flipV="1">
            <a:off x="5730875" y="4946799"/>
            <a:ext cx="441325" cy="27652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C58E61D1-EAD5-0F13-1E88-BB90C45F22CB}"/>
              </a:ext>
            </a:extLst>
          </p:cNvPr>
          <p:cNvCxnSpPr>
            <a:cxnSpLocks/>
          </p:cNvCxnSpPr>
          <p:nvPr/>
        </p:nvCxnSpPr>
        <p:spPr bwMode="auto">
          <a:xfrm flipV="1">
            <a:off x="5807075" y="5209879"/>
            <a:ext cx="441325" cy="27652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A27E614-7D0D-7F13-ECEB-DBF482F88B48}"/>
              </a:ext>
            </a:extLst>
          </p:cNvPr>
          <p:cNvCxnSpPr>
            <a:cxnSpLocks/>
          </p:cNvCxnSpPr>
          <p:nvPr/>
        </p:nvCxnSpPr>
        <p:spPr bwMode="auto">
          <a:xfrm flipV="1">
            <a:off x="5959475" y="5438479"/>
            <a:ext cx="441325" cy="27652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469B8B5C-2F83-F404-C2EB-DCF9D5143E41}"/>
              </a:ext>
            </a:extLst>
          </p:cNvPr>
          <p:cNvCxnSpPr>
            <a:cxnSpLocks/>
          </p:cNvCxnSpPr>
          <p:nvPr/>
        </p:nvCxnSpPr>
        <p:spPr bwMode="auto">
          <a:xfrm flipV="1">
            <a:off x="6263782" y="5591528"/>
            <a:ext cx="250825" cy="39285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6E0649A5-8B49-DB54-84F1-A1CBC5383DA3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667007" y="5638800"/>
            <a:ext cx="5434" cy="45248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3FB85C9B-1A71-CCC4-D0F1-8C62A32F7DB5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928766" y="5638800"/>
            <a:ext cx="5434" cy="45248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5DB588B1-442F-DD36-9696-DF9DCC1E0E5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157366" y="5643516"/>
            <a:ext cx="5434" cy="45248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C34B671F-2C05-83BE-FDD7-DCEE5EB75632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385966" y="5562600"/>
            <a:ext cx="261759" cy="45412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9E9148C8-325D-EFB6-3735-AB6AE1689B10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538366" y="5410200"/>
            <a:ext cx="377792" cy="377755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AC7D690A-B530-DEC4-EB8F-F6E462746E9B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690766" y="5181600"/>
            <a:ext cx="408725" cy="32901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C990C61A-C3C2-24BC-CFDD-B5F46005D3F2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769463" y="4998344"/>
            <a:ext cx="552210" cy="17556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6D1B4220-7A4F-9D0F-4DE3-19CA8691681E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772400" y="4724400"/>
            <a:ext cx="563564" cy="4430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A2061CF9-22CB-1AD3-30A7-10E8BAA25E14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772400" y="4495800"/>
            <a:ext cx="563564" cy="4430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FAAEB781-631E-F05C-037D-4BBE255C4C72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848600" y="4267200"/>
            <a:ext cx="563564" cy="4430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39F58088-B541-945B-3293-7120128D81B2}"/>
              </a:ext>
            </a:extLst>
          </p:cNvPr>
          <p:cNvCxnSpPr>
            <a:cxnSpLocks/>
          </p:cNvCxnSpPr>
          <p:nvPr/>
        </p:nvCxnSpPr>
        <p:spPr bwMode="auto">
          <a:xfrm>
            <a:off x="6858000" y="1447800"/>
            <a:ext cx="0" cy="1247722"/>
          </a:xfrm>
          <a:prstGeom prst="straightConnector1">
            <a:avLst/>
          </a:prstGeom>
          <a:solidFill>
            <a:schemeClr val="accent1"/>
          </a:solidFill>
          <a:ln w="698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7D511E64-6AD7-EC56-4AB9-570E309C32C9}"/>
              </a:ext>
            </a:extLst>
          </p:cNvPr>
          <p:cNvCxnSpPr>
            <a:cxnSpLocks/>
          </p:cNvCxnSpPr>
          <p:nvPr/>
        </p:nvCxnSpPr>
        <p:spPr bwMode="auto">
          <a:xfrm flipV="1">
            <a:off x="6963927" y="5562600"/>
            <a:ext cx="0" cy="11430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2" name="TextBox 141">
            <a:extLst>
              <a:ext uri="{FF2B5EF4-FFF2-40B4-BE49-F238E27FC236}">
                <a16:creationId xmlns:a16="http://schemas.microsoft.com/office/drawing/2014/main" id="{9C94C797-FA11-7576-2C99-A2737A9F33EC}"/>
              </a:ext>
            </a:extLst>
          </p:cNvPr>
          <p:cNvSpPr txBox="1"/>
          <p:nvPr/>
        </p:nvSpPr>
        <p:spPr>
          <a:xfrm>
            <a:off x="5730875" y="1600200"/>
            <a:ext cx="609462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FF0000"/>
                </a:solidFill>
              </a:rPr>
              <a:t>F</a:t>
            </a:r>
            <a:r>
              <a:rPr lang="en-US" sz="3200" i="1" baseline="-25000" dirty="0" err="1">
                <a:solidFill>
                  <a:srgbClr val="FF0000"/>
                </a:solidFill>
              </a:rPr>
              <a:t>vt</a:t>
            </a:r>
            <a:endParaRPr lang="en-IN" sz="3200" i="1" baseline="-25000" dirty="0">
              <a:solidFill>
                <a:srgbClr val="FF0000"/>
              </a:solidFill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7C2C87F1-79CF-B4A5-38E9-FBB58737E5DC}"/>
              </a:ext>
            </a:extLst>
          </p:cNvPr>
          <p:cNvSpPr txBox="1"/>
          <p:nvPr/>
        </p:nvSpPr>
        <p:spPr>
          <a:xfrm>
            <a:off x="6160801" y="6072291"/>
            <a:ext cx="670376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00B050"/>
                </a:solidFill>
              </a:rPr>
              <a:t>F</a:t>
            </a:r>
            <a:r>
              <a:rPr lang="en-US" sz="3200" i="1" baseline="-25000" dirty="0" err="1">
                <a:solidFill>
                  <a:srgbClr val="00B050"/>
                </a:solidFill>
              </a:rPr>
              <a:t>vb</a:t>
            </a:r>
            <a:endParaRPr lang="en-IN" sz="3200" i="1" baseline="-25000" dirty="0">
              <a:solidFill>
                <a:srgbClr val="00B050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472AC7F-12F1-4857-45AE-025459BB642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2" descr="Logo usage Guidelines">
              <a:extLst>
                <a:ext uri="{FF2B5EF4-FFF2-40B4-BE49-F238E27FC236}">
                  <a16:creationId xmlns:a16="http://schemas.microsoft.com/office/drawing/2014/main" id="{D36D87AE-49AD-DFC0-1788-92BFC04BD1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AC88E147-D06A-0766-36BF-D18EA3155C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6D2E90B3-D6B5-7E22-0389-103C3717CE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F373AE9C-009C-E83C-EAB4-A52A6A2B0D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45ED0323-0A47-7466-3A3E-A5994752110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3" name="Rectangle 10">
                      <a:extLst>
                        <a:ext uri="{FF2B5EF4-FFF2-40B4-BE49-F238E27FC236}">
                          <a16:creationId xmlns:a16="http://schemas.microsoft.com/office/drawing/2014/main" id="{A5FB1F11-A1F4-B2A4-81A7-4F1C981081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4" name="Rectangle 11">
                      <a:extLst>
                        <a:ext uri="{FF2B5EF4-FFF2-40B4-BE49-F238E27FC236}">
                          <a16:creationId xmlns:a16="http://schemas.microsoft.com/office/drawing/2014/main" id="{CB47E087-54F2-99FB-1D80-964F22F169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4" name="Group 63">
                    <a:extLst>
                      <a:ext uri="{FF2B5EF4-FFF2-40B4-BE49-F238E27FC236}">
                        <a16:creationId xmlns:a16="http://schemas.microsoft.com/office/drawing/2014/main" id="{FED0F7E6-0701-A04C-7AFC-32A429349E0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1" name="Rectangle 13">
                      <a:extLst>
                        <a:ext uri="{FF2B5EF4-FFF2-40B4-BE49-F238E27FC236}">
                          <a16:creationId xmlns:a16="http://schemas.microsoft.com/office/drawing/2014/main" id="{087B90A1-AB3F-4EDC-C687-FB3DADF963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" name="Rectangle 14">
                      <a:extLst>
                        <a:ext uri="{FF2B5EF4-FFF2-40B4-BE49-F238E27FC236}">
                          <a16:creationId xmlns:a16="http://schemas.microsoft.com/office/drawing/2014/main" id="{76654EDF-BEA9-02F8-21A0-1C3910C857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5" name="Group 64">
                    <a:extLst>
                      <a:ext uri="{FF2B5EF4-FFF2-40B4-BE49-F238E27FC236}">
                        <a16:creationId xmlns:a16="http://schemas.microsoft.com/office/drawing/2014/main" id="{AC46DDF1-E63F-75E2-40D0-A06C0D1994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89" name="Rectangle 88">
                      <a:extLst>
                        <a:ext uri="{FF2B5EF4-FFF2-40B4-BE49-F238E27FC236}">
                          <a16:creationId xmlns:a16="http://schemas.microsoft.com/office/drawing/2014/main" id="{C16EFD16-4D51-E5B7-C0FB-32AC388DB3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0" name="Rectangle 89">
                      <a:extLst>
                        <a:ext uri="{FF2B5EF4-FFF2-40B4-BE49-F238E27FC236}">
                          <a16:creationId xmlns:a16="http://schemas.microsoft.com/office/drawing/2014/main" id="{296E929C-C965-AEE7-CBE5-6CA4709D76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86" name="Group 18">
                    <a:extLst>
                      <a:ext uri="{FF2B5EF4-FFF2-40B4-BE49-F238E27FC236}">
                        <a16:creationId xmlns:a16="http://schemas.microsoft.com/office/drawing/2014/main" id="{DCF7372B-E3E8-4CC0-E3E8-A3F881359D6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87" name="Rectangle 19">
                      <a:extLst>
                        <a:ext uri="{FF2B5EF4-FFF2-40B4-BE49-F238E27FC236}">
                          <a16:creationId xmlns:a16="http://schemas.microsoft.com/office/drawing/2014/main" id="{85A064AF-B78D-3C5F-AFCF-052ACD0F49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88" name="Rectangle 20">
                      <a:extLst>
                        <a:ext uri="{FF2B5EF4-FFF2-40B4-BE49-F238E27FC236}">
                          <a16:creationId xmlns:a16="http://schemas.microsoft.com/office/drawing/2014/main" id="{00585384-2F5D-4CFF-0104-4D4FB6D434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E3A99EB4-7CB9-C175-50F5-A4CC10138B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61C4542-5366-AABE-1A3D-31A535D7E1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3C4F48A6-F535-ACF8-E2F3-6BB733388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967" y="166789"/>
            <a:ext cx="6968292" cy="946298"/>
          </a:xfrm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Hydrostatic Pressure Distribution on a Fully Submerged Body</a:t>
            </a:r>
            <a:endParaRPr lang="en-IN" sz="2800" dirty="0">
              <a:solidFill>
                <a:schemeClr val="tx1"/>
              </a:solidFill>
            </a:endParaRPr>
          </a:p>
        </p:txBody>
      </p:sp>
      <p:pic>
        <p:nvPicPr>
          <p:cNvPr id="2" name="Content Placeholder 21">
            <a:extLst>
              <a:ext uri="{FF2B5EF4-FFF2-40B4-BE49-F238E27FC236}">
                <a16:creationId xmlns:a16="http://schemas.microsoft.com/office/drawing/2014/main" id="{7B484F90-A410-9A3A-5865-A3E2D7C4E6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341438" y="2197397"/>
            <a:ext cx="2209799" cy="3289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001C3A-E924-4398-7209-7533D39AB0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4000"/>
          </a:blip>
          <a:stretch>
            <a:fillRect/>
          </a:stretch>
        </p:blipFill>
        <p:spPr>
          <a:xfrm>
            <a:off x="152400" y="3500324"/>
            <a:ext cx="4267200" cy="125376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07AAA11-6A95-B5F2-B770-B5F028EE410B}"/>
              </a:ext>
            </a:extLst>
          </p:cNvPr>
          <p:cNvCxnSpPr>
            <a:cxnSpLocks/>
          </p:cNvCxnSpPr>
          <p:nvPr/>
        </p:nvCxnSpPr>
        <p:spPr bwMode="auto">
          <a:xfrm>
            <a:off x="620713" y="3817039"/>
            <a:ext cx="3521073" cy="24858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69B6DC7-195F-2322-488E-DCF74B99D182}"/>
              </a:ext>
            </a:extLst>
          </p:cNvPr>
          <p:cNvCxnSpPr>
            <a:cxnSpLocks/>
          </p:cNvCxnSpPr>
          <p:nvPr/>
        </p:nvCxnSpPr>
        <p:spPr bwMode="auto">
          <a:xfrm>
            <a:off x="960437" y="3753454"/>
            <a:ext cx="53340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DA0690E-B3DC-C604-85D2-747E1E9D7B39}"/>
              </a:ext>
            </a:extLst>
          </p:cNvPr>
          <p:cNvCxnSpPr/>
          <p:nvPr/>
        </p:nvCxnSpPr>
        <p:spPr bwMode="auto">
          <a:xfrm>
            <a:off x="1112838" y="3116513"/>
            <a:ext cx="5334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520AEC-E244-4753-99AD-CD798FBAF175}"/>
              </a:ext>
            </a:extLst>
          </p:cNvPr>
          <p:cNvCxnSpPr/>
          <p:nvPr/>
        </p:nvCxnSpPr>
        <p:spPr bwMode="auto">
          <a:xfrm>
            <a:off x="1189038" y="2887913"/>
            <a:ext cx="5334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5B12BC9-F5A5-69E5-E915-1A3FA618669B}"/>
              </a:ext>
            </a:extLst>
          </p:cNvPr>
          <p:cNvCxnSpPr/>
          <p:nvPr/>
        </p:nvCxnSpPr>
        <p:spPr bwMode="auto">
          <a:xfrm>
            <a:off x="1265238" y="2659313"/>
            <a:ext cx="5334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4490DCC-3FC2-B98C-C0C0-713FE705389F}"/>
              </a:ext>
            </a:extLst>
          </p:cNvPr>
          <p:cNvCxnSpPr>
            <a:cxnSpLocks/>
          </p:cNvCxnSpPr>
          <p:nvPr/>
        </p:nvCxnSpPr>
        <p:spPr bwMode="auto">
          <a:xfrm>
            <a:off x="1379538" y="2430713"/>
            <a:ext cx="4572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33DAFEE-9BFB-763B-BB43-588B9EBFCC51}"/>
              </a:ext>
            </a:extLst>
          </p:cNvPr>
          <p:cNvCxnSpPr>
            <a:cxnSpLocks/>
          </p:cNvCxnSpPr>
          <p:nvPr/>
        </p:nvCxnSpPr>
        <p:spPr bwMode="auto">
          <a:xfrm>
            <a:off x="1531938" y="2227810"/>
            <a:ext cx="419100" cy="202903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441A29B-C03E-77A6-507A-F628DD5CA0A7}"/>
              </a:ext>
            </a:extLst>
          </p:cNvPr>
          <p:cNvCxnSpPr>
            <a:cxnSpLocks/>
          </p:cNvCxnSpPr>
          <p:nvPr/>
        </p:nvCxnSpPr>
        <p:spPr bwMode="auto">
          <a:xfrm>
            <a:off x="1748633" y="1971869"/>
            <a:ext cx="259554" cy="38264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B44582D-950D-7361-8514-732E90EB3455}"/>
              </a:ext>
            </a:extLst>
          </p:cNvPr>
          <p:cNvCxnSpPr>
            <a:cxnSpLocks/>
          </p:cNvCxnSpPr>
          <p:nvPr/>
        </p:nvCxnSpPr>
        <p:spPr bwMode="auto">
          <a:xfrm>
            <a:off x="2132013" y="1857078"/>
            <a:ext cx="47625" cy="421235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0BA71BD-6A47-294A-460F-734F8F6FA228}"/>
              </a:ext>
            </a:extLst>
          </p:cNvPr>
          <p:cNvCxnSpPr>
            <a:cxnSpLocks/>
          </p:cNvCxnSpPr>
          <p:nvPr/>
        </p:nvCxnSpPr>
        <p:spPr bwMode="auto">
          <a:xfrm>
            <a:off x="2408238" y="1828800"/>
            <a:ext cx="0" cy="449513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E475702-FBB1-951F-4BD6-BC0D5BAE6DA9}"/>
              </a:ext>
            </a:extLst>
          </p:cNvPr>
          <p:cNvCxnSpPr>
            <a:cxnSpLocks/>
          </p:cNvCxnSpPr>
          <p:nvPr/>
        </p:nvCxnSpPr>
        <p:spPr bwMode="auto">
          <a:xfrm flipH="1">
            <a:off x="2636838" y="1897313"/>
            <a:ext cx="76200" cy="41354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71A68A9-ACED-1E59-0A67-6CFC3EC0B34E}"/>
              </a:ext>
            </a:extLst>
          </p:cNvPr>
          <p:cNvCxnSpPr>
            <a:cxnSpLocks/>
          </p:cNvCxnSpPr>
          <p:nvPr/>
        </p:nvCxnSpPr>
        <p:spPr bwMode="auto">
          <a:xfrm flipH="1">
            <a:off x="2789238" y="2081612"/>
            <a:ext cx="247652" cy="38164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C9F146A-4333-2261-2A0E-C92113F720D8}"/>
              </a:ext>
            </a:extLst>
          </p:cNvPr>
          <p:cNvCxnSpPr>
            <a:cxnSpLocks/>
          </p:cNvCxnSpPr>
          <p:nvPr/>
        </p:nvCxnSpPr>
        <p:spPr bwMode="auto">
          <a:xfrm flipH="1">
            <a:off x="2998786" y="2202113"/>
            <a:ext cx="247652" cy="38164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DB69DCE-D493-BFCD-0111-63C9B349D0A3}"/>
              </a:ext>
            </a:extLst>
          </p:cNvPr>
          <p:cNvCxnSpPr>
            <a:cxnSpLocks/>
          </p:cNvCxnSpPr>
          <p:nvPr/>
        </p:nvCxnSpPr>
        <p:spPr bwMode="auto">
          <a:xfrm flipH="1">
            <a:off x="3227386" y="2354513"/>
            <a:ext cx="247652" cy="38164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18E10A8-65B8-FBF2-D307-5003B904A45F}"/>
              </a:ext>
            </a:extLst>
          </p:cNvPr>
          <p:cNvCxnSpPr>
            <a:cxnSpLocks/>
          </p:cNvCxnSpPr>
          <p:nvPr/>
        </p:nvCxnSpPr>
        <p:spPr bwMode="auto">
          <a:xfrm flipH="1">
            <a:off x="3230563" y="2723759"/>
            <a:ext cx="396874" cy="16415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1FE7111-2293-691D-A03F-0BE159903250}"/>
              </a:ext>
            </a:extLst>
          </p:cNvPr>
          <p:cNvCxnSpPr>
            <a:cxnSpLocks/>
          </p:cNvCxnSpPr>
          <p:nvPr/>
        </p:nvCxnSpPr>
        <p:spPr bwMode="auto">
          <a:xfrm flipH="1">
            <a:off x="3306764" y="3056837"/>
            <a:ext cx="473073" cy="5967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D872C34-C776-6CBD-4B7F-FEC7BFEB6039}"/>
              </a:ext>
            </a:extLst>
          </p:cNvPr>
          <p:cNvCxnSpPr>
            <a:cxnSpLocks/>
          </p:cNvCxnSpPr>
          <p:nvPr/>
        </p:nvCxnSpPr>
        <p:spPr bwMode="auto">
          <a:xfrm flipH="1">
            <a:off x="3322638" y="3285437"/>
            <a:ext cx="473073" cy="5967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B757C7D-016F-C8E1-3821-35929A4FCB67}"/>
              </a:ext>
            </a:extLst>
          </p:cNvPr>
          <p:cNvCxnSpPr>
            <a:cxnSpLocks/>
          </p:cNvCxnSpPr>
          <p:nvPr/>
        </p:nvCxnSpPr>
        <p:spPr bwMode="auto">
          <a:xfrm flipH="1">
            <a:off x="3398838" y="3437837"/>
            <a:ext cx="473073" cy="5967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0735E3E-92A4-3D02-8C65-283D21046F18}"/>
              </a:ext>
            </a:extLst>
          </p:cNvPr>
          <p:cNvCxnSpPr>
            <a:cxnSpLocks/>
          </p:cNvCxnSpPr>
          <p:nvPr/>
        </p:nvCxnSpPr>
        <p:spPr bwMode="auto">
          <a:xfrm flipH="1">
            <a:off x="3475038" y="3726113"/>
            <a:ext cx="411164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32C0B4D-DCA6-3CA4-5D0D-32BDD9C884DE}"/>
              </a:ext>
            </a:extLst>
          </p:cNvPr>
          <p:cNvCxnSpPr>
            <a:cxnSpLocks/>
          </p:cNvCxnSpPr>
          <p:nvPr/>
        </p:nvCxnSpPr>
        <p:spPr bwMode="auto">
          <a:xfrm>
            <a:off x="1112838" y="3421313"/>
            <a:ext cx="457200" cy="1524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D929FDC2-3791-D425-CB1C-D3269C4AA76A}"/>
              </a:ext>
            </a:extLst>
          </p:cNvPr>
          <p:cNvCxnSpPr>
            <a:cxnSpLocks/>
          </p:cNvCxnSpPr>
          <p:nvPr/>
        </p:nvCxnSpPr>
        <p:spPr bwMode="auto">
          <a:xfrm>
            <a:off x="960438" y="4038600"/>
            <a:ext cx="53340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9313F01-A515-DE53-62B6-1D0B14E41EAC}"/>
              </a:ext>
            </a:extLst>
          </p:cNvPr>
          <p:cNvCxnSpPr>
            <a:cxnSpLocks/>
          </p:cNvCxnSpPr>
          <p:nvPr/>
        </p:nvCxnSpPr>
        <p:spPr bwMode="auto">
          <a:xfrm>
            <a:off x="960438" y="4267200"/>
            <a:ext cx="53340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9987DFC-F4A6-4E61-2299-7F5674A06878}"/>
              </a:ext>
            </a:extLst>
          </p:cNvPr>
          <p:cNvCxnSpPr>
            <a:cxnSpLocks/>
          </p:cNvCxnSpPr>
          <p:nvPr/>
        </p:nvCxnSpPr>
        <p:spPr bwMode="auto">
          <a:xfrm flipV="1">
            <a:off x="1112838" y="4419600"/>
            <a:ext cx="457200" cy="15860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A629480-FAD3-480A-1C69-2D7EAB244F27}"/>
              </a:ext>
            </a:extLst>
          </p:cNvPr>
          <p:cNvCxnSpPr>
            <a:cxnSpLocks/>
          </p:cNvCxnSpPr>
          <p:nvPr/>
        </p:nvCxnSpPr>
        <p:spPr bwMode="auto">
          <a:xfrm flipV="1">
            <a:off x="1281113" y="4641999"/>
            <a:ext cx="441325" cy="27652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5B88DF0-0772-65A4-A180-70A99C9BAD12}"/>
              </a:ext>
            </a:extLst>
          </p:cNvPr>
          <p:cNvCxnSpPr>
            <a:cxnSpLocks/>
          </p:cNvCxnSpPr>
          <p:nvPr/>
        </p:nvCxnSpPr>
        <p:spPr bwMode="auto">
          <a:xfrm flipV="1">
            <a:off x="1357313" y="4905079"/>
            <a:ext cx="441325" cy="27652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524646A-461C-2B00-58E0-42B860B72977}"/>
              </a:ext>
            </a:extLst>
          </p:cNvPr>
          <p:cNvCxnSpPr>
            <a:cxnSpLocks/>
          </p:cNvCxnSpPr>
          <p:nvPr/>
        </p:nvCxnSpPr>
        <p:spPr bwMode="auto">
          <a:xfrm flipV="1">
            <a:off x="1509713" y="5133679"/>
            <a:ext cx="441325" cy="27652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E327D369-371E-8CE2-7414-EE5C53DEFEE3}"/>
              </a:ext>
            </a:extLst>
          </p:cNvPr>
          <p:cNvCxnSpPr>
            <a:cxnSpLocks/>
          </p:cNvCxnSpPr>
          <p:nvPr/>
        </p:nvCxnSpPr>
        <p:spPr bwMode="auto">
          <a:xfrm flipV="1">
            <a:off x="1814020" y="5286728"/>
            <a:ext cx="250825" cy="39285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B63A5187-D1C0-FCF8-17F2-E8CFAC6C7EE8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217245" y="5334000"/>
            <a:ext cx="5434" cy="45248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2BC7F519-C688-6112-A88B-9ED4E28E2033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479004" y="5334000"/>
            <a:ext cx="5434" cy="45248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BEA51C1-7AAD-8028-98F5-508DA67E050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707604" y="5338716"/>
            <a:ext cx="5434" cy="45248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B61D1880-F351-DDD7-819C-438EE163403C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936204" y="5257800"/>
            <a:ext cx="261759" cy="45412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4E063371-6D15-4770-3F85-9DDFA51FA03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088604" y="5105400"/>
            <a:ext cx="377792" cy="377755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3E60E2D8-07E1-158C-20B0-93401C036E60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241004" y="4876800"/>
            <a:ext cx="408725" cy="32901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8DF53662-CEC5-9544-9697-43714A9DEB1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319701" y="4693544"/>
            <a:ext cx="552210" cy="17556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3DE0BFD9-D2F3-1A61-8E95-F9E9247C358A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322638" y="4419600"/>
            <a:ext cx="563564" cy="4430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99CA267F-45CF-9267-C699-FCB6ADE1368E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322638" y="4191000"/>
            <a:ext cx="563564" cy="4430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A94793F-5716-D2C8-FE42-FE95BE645110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398838" y="3962400"/>
            <a:ext cx="563564" cy="4430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274A2532-CAAD-04FF-0E52-A0CA3BF5C2A6}"/>
              </a:ext>
            </a:extLst>
          </p:cNvPr>
          <p:cNvCxnSpPr>
            <a:cxnSpLocks/>
          </p:cNvCxnSpPr>
          <p:nvPr/>
        </p:nvCxnSpPr>
        <p:spPr bwMode="auto">
          <a:xfrm>
            <a:off x="2405929" y="1731581"/>
            <a:ext cx="0" cy="700061"/>
          </a:xfrm>
          <a:prstGeom prst="straightConnector1">
            <a:avLst/>
          </a:prstGeom>
          <a:solidFill>
            <a:schemeClr val="accent1"/>
          </a:solidFill>
          <a:ln w="69850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6893D441-D5C3-0BF0-C630-FDEBEDC67B44}"/>
              </a:ext>
            </a:extLst>
          </p:cNvPr>
          <p:cNvCxnSpPr>
            <a:cxnSpLocks/>
          </p:cNvCxnSpPr>
          <p:nvPr/>
        </p:nvCxnSpPr>
        <p:spPr bwMode="auto">
          <a:xfrm flipV="1">
            <a:off x="2514165" y="5257800"/>
            <a:ext cx="0" cy="11430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6C2B3728-2896-297A-1805-18D0D0B9F7BD}"/>
              </a:ext>
            </a:extLst>
          </p:cNvPr>
          <p:cNvSpPr txBox="1"/>
          <p:nvPr/>
        </p:nvSpPr>
        <p:spPr>
          <a:xfrm>
            <a:off x="1281113" y="1295400"/>
            <a:ext cx="609462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chemeClr val="accent3">
                    <a:lumMod val="50000"/>
                  </a:schemeClr>
                </a:solidFill>
              </a:rPr>
              <a:t>F</a:t>
            </a:r>
            <a:r>
              <a:rPr lang="en-US" sz="3200" i="1" baseline="-25000" dirty="0" err="1">
                <a:solidFill>
                  <a:schemeClr val="accent3">
                    <a:lumMod val="50000"/>
                  </a:schemeClr>
                </a:solidFill>
              </a:rPr>
              <a:t>vt</a:t>
            </a:r>
            <a:endParaRPr lang="en-IN" sz="3200" i="1" baseline="-25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12C5750-6CAE-4819-DC8E-931CC270AB54}"/>
              </a:ext>
            </a:extLst>
          </p:cNvPr>
          <p:cNvSpPr txBox="1"/>
          <p:nvPr/>
        </p:nvSpPr>
        <p:spPr>
          <a:xfrm>
            <a:off x="1711039" y="5767491"/>
            <a:ext cx="670376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00B050"/>
                </a:solidFill>
              </a:rPr>
              <a:t>F</a:t>
            </a:r>
            <a:r>
              <a:rPr lang="en-US" sz="3200" i="1" baseline="-25000" dirty="0" err="1">
                <a:solidFill>
                  <a:srgbClr val="00B050"/>
                </a:solidFill>
              </a:rPr>
              <a:t>vb</a:t>
            </a:r>
            <a:endParaRPr lang="en-IN" sz="3200" i="1" baseline="-250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F1F629B-5935-B9AC-414D-2E4DA340CEE7}"/>
                  </a:ext>
                </a:extLst>
              </p14:cNvPr>
              <p14:cNvContentPartPr/>
              <p14:nvPr/>
            </p14:nvContentPartPr>
            <p14:xfrm>
              <a:off x="1289880" y="1323720"/>
              <a:ext cx="5468760" cy="55339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F1F629B-5935-B9AC-414D-2E4DA340CEE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80520" y="1314360"/>
                <a:ext cx="5487480" cy="5552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35764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1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1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1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1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1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1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1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" dur="1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" dur="1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" dur="1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4" dur="1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" dur="1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1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1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" dur="1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2" dur="1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4" dur="1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1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9" dur="1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2" dur="1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4" dur="1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" dur="1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1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9" dur="1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1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1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4" dur="1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1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" dur="1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2" dur="1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4" dur="1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7" dur="1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9" dur="1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2" dur="1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1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4" dur="1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7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9" dur="1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2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4" dur="1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9" dur="1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2" dur="1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1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4" dur="1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7" dur="1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1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9" dur="1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2" dur="1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1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4" dur="1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7" dur="1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1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9" dur="1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2" dur="1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1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4" dur="1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7" dur="1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9" dur="1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2" dur="1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1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4" dur="1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7" dur="1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1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9" dur="1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2" dur="1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1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4" dur="1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7" dur="1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9" dur="1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2" dur="12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12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4" dur="1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7" dur="1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9" dur="1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2" dur="1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1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4" dur="1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7" dur="1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1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9" dur="1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0" fill="hold">
                      <p:stCondLst>
                        <p:cond delay="indefinite"/>
                      </p:stCondLst>
                      <p:childTnLst>
                        <p:par>
                          <p:cTn id="391" fill="hold">
                            <p:stCondLst>
                              <p:cond delay="0"/>
                            </p:stCondLst>
                            <p:childTnLst>
                              <p:par>
                                <p:cTn id="39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6" dur="1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1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8" dur="1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3" fill="hold">
                      <p:stCondLst>
                        <p:cond delay="indefinite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7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2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3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5" fill="hold">
                      <p:stCondLst>
                        <p:cond delay="indefinite"/>
                      </p:stCondLst>
                      <p:childTnLst>
                        <p:par>
                          <p:cTn id="426" fill="hold">
                            <p:stCondLst>
                              <p:cond delay="0"/>
                            </p:stCondLst>
                            <p:childTnLst>
                              <p:par>
                                <p:cTn id="4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9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0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4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animBg="1"/>
      <p:bldP spid="143" grpId="0" animBg="1"/>
      <p:bldP spid="55" grpId="0" animBg="1"/>
      <p:bldP spid="5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779D258C-4D64-83BB-77EC-5AEBAC156F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2578397"/>
            <a:ext cx="2209799" cy="3289003"/>
          </a:xfr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A943496-C152-53CD-8D52-59B6611F1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066800"/>
            <a:ext cx="4267200" cy="1253765"/>
          </a:xfrm>
          <a:prstGeom prst="rect">
            <a:avLst/>
          </a:prstGeom>
        </p:spPr>
      </p:pic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AFB06EA9-AC1C-891D-C4CF-90F7BFF7A62F}"/>
              </a:ext>
            </a:extLst>
          </p:cNvPr>
          <p:cNvCxnSpPr>
            <a:cxnSpLocks/>
          </p:cNvCxnSpPr>
          <p:nvPr/>
        </p:nvCxnSpPr>
        <p:spPr bwMode="auto">
          <a:xfrm>
            <a:off x="650875" y="4198039"/>
            <a:ext cx="3521073" cy="24858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6677B7E6-683E-7317-6B10-A7B68D3799F7}"/>
              </a:ext>
            </a:extLst>
          </p:cNvPr>
          <p:cNvCxnSpPr>
            <a:cxnSpLocks/>
          </p:cNvCxnSpPr>
          <p:nvPr/>
        </p:nvCxnSpPr>
        <p:spPr bwMode="auto">
          <a:xfrm>
            <a:off x="990599" y="4134454"/>
            <a:ext cx="53340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063D7107-9FD4-65AB-8A85-0CDDEA8974EE}"/>
              </a:ext>
            </a:extLst>
          </p:cNvPr>
          <p:cNvCxnSpPr/>
          <p:nvPr/>
        </p:nvCxnSpPr>
        <p:spPr bwMode="auto">
          <a:xfrm>
            <a:off x="1143000" y="3497513"/>
            <a:ext cx="5334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03FA1B50-6D54-C274-067D-46930CE3BE8F}"/>
              </a:ext>
            </a:extLst>
          </p:cNvPr>
          <p:cNvCxnSpPr/>
          <p:nvPr/>
        </p:nvCxnSpPr>
        <p:spPr bwMode="auto">
          <a:xfrm>
            <a:off x="1219200" y="3268913"/>
            <a:ext cx="5334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F518BB94-66C0-66B0-703A-01DD9910BE12}"/>
              </a:ext>
            </a:extLst>
          </p:cNvPr>
          <p:cNvCxnSpPr/>
          <p:nvPr/>
        </p:nvCxnSpPr>
        <p:spPr bwMode="auto">
          <a:xfrm>
            <a:off x="1295400" y="3040313"/>
            <a:ext cx="5334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70FAF251-228C-0CE2-51E4-8AEF3FD358E5}"/>
              </a:ext>
            </a:extLst>
          </p:cNvPr>
          <p:cNvCxnSpPr>
            <a:cxnSpLocks/>
          </p:cNvCxnSpPr>
          <p:nvPr/>
        </p:nvCxnSpPr>
        <p:spPr bwMode="auto">
          <a:xfrm>
            <a:off x="1409700" y="2811713"/>
            <a:ext cx="4572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03F8D41D-12B2-F166-433F-7EDDFBF9F3DE}"/>
              </a:ext>
            </a:extLst>
          </p:cNvPr>
          <p:cNvCxnSpPr>
            <a:cxnSpLocks/>
          </p:cNvCxnSpPr>
          <p:nvPr/>
        </p:nvCxnSpPr>
        <p:spPr bwMode="auto">
          <a:xfrm>
            <a:off x="1562100" y="2608810"/>
            <a:ext cx="419100" cy="202903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DA8CAED9-BA1E-FB9F-3BAA-4289908D5668}"/>
              </a:ext>
            </a:extLst>
          </p:cNvPr>
          <p:cNvCxnSpPr>
            <a:cxnSpLocks/>
          </p:cNvCxnSpPr>
          <p:nvPr/>
        </p:nvCxnSpPr>
        <p:spPr bwMode="auto">
          <a:xfrm>
            <a:off x="1778795" y="2352869"/>
            <a:ext cx="259554" cy="38264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F17FFD35-CE18-58E3-A1C8-2CBF190F553F}"/>
              </a:ext>
            </a:extLst>
          </p:cNvPr>
          <p:cNvCxnSpPr>
            <a:cxnSpLocks/>
          </p:cNvCxnSpPr>
          <p:nvPr/>
        </p:nvCxnSpPr>
        <p:spPr bwMode="auto">
          <a:xfrm>
            <a:off x="2162175" y="2238078"/>
            <a:ext cx="47625" cy="421235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6EB516F7-6FD2-12D3-364D-91A04CA06762}"/>
              </a:ext>
            </a:extLst>
          </p:cNvPr>
          <p:cNvCxnSpPr>
            <a:cxnSpLocks/>
          </p:cNvCxnSpPr>
          <p:nvPr/>
        </p:nvCxnSpPr>
        <p:spPr bwMode="auto">
          <a:xfrm>
            <a:off x="2438400" y="2209800"/>
            <a:ext cx="0" cy="449513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1C505238-573C-2EDF-45D3-65C2AA19132F}"/>
              </a:ext>
            </a:extLst>
          </p:cNvPr>
          <p:cNvCxnSpPr>
            <a:cxnSpLocks/>
          </p:cNvCxnSpPr>
          <p:nvPr/>
        </p:nvCxnSpPr>
        <p:spPr bwMode="auto">
          <a:xfrm flipH="1">
            <a:off x="2667000" y="2278313"/>
            <a:ext cx="76200" cy="41354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34C3ED87-2637-8C85-EFAC-E1185BA77FD7}"/>
              </a:ext>
            </a:extLst>
          </p:cNvPr>
          <p:cNvCxnSpPr>
            <a:cxnSpLocks/>
          </p:cNvCxnSpPr>
          <p:nvPr/>
        </p:nvCxnSpPr>
        <p:spPr bwMode="auto">
          <a:xfrm flipH="1">
            <a:off x="2819400" y="2462612"/>
            <a:ext cx="247652" cy="38164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F38CFE9A-F86D-DDAB-761F-80AF79C2B13D}"/>
              </a:ext>
            </a:extLst>
          </p:cNvPr>
          <p:cNvCxnSpPr>
            <a:cxnSpLocks/>
          </p:cNvCxnSpPr>
          <p:nvPr/>
        </p:nvCxnSpPr>
        <p:spPr bwMode="auto">
          <a:xfrm flipH="1">
            <a:off x="3028948" y="2583113"/>
            <a:ext cx="247652" cy="38164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9191D668-357A-073C-0B82-E495968A27ED}"/>
              </a:ext>
            </a:extLst>
          </p:cNvPr>
          <p:cNvCxnSpPr>
            <a:cxnSpLocks/>
          </p:cNvCxnSpPr>
          <p:nvPr/>
        </p:nvCxnSpPr>
        <p:spPr bwMode="auto">
          <a:xfrm flipH="1">
            <a:off x="3257548" y="2735513"/>
            <a:ext cx="247652" cy="38164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7B9C4F94-513B-8CD4-4FB2-112E9D4EC4B9}"/>
              </a:ext>
            </a:extLst>
          </p:cNvPr>
          <p:cNvCxnSpPr>
            <a:cxnSpLocks/>
          </p:cNvCxnSpPr>
          <p:nvPr/>
        </p:nvCxnSpPr>
        <p:spPr bwMode="auto">
          <a:xfrm flipH="1">
            <a:off x="3260725" y="3104759"/>
            <a:ext cx="396874" cy="16415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D84BC611-B81B-13F0-A4FF-B3788BB66563}"/>
              </a:ext>
            </a:extLst>
          </p:cNvPr>
          <p:cNvCxnSpPr>
            <a:cxnSpLocks/>
          </p:cNvCxnSpPr>
          <p:nvPr/>
        </p:nvCxnSpPr>
        <p:spPr bwMode="auto">
          <a:xfrm flipH="1">
            <a:off x="3336926" y="3437837"/>
            <a:ext cx="473073" cy="5967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2CBDC11D-6EE9-7CCE-E8F5-79FA9D0BA307}"/>
              </a:ext>
            </a:extLst>
          </p:cNvPr>
          <p:cNvCxnSpPr>
            <a:cxnSpLocks/>
          </p:cNvCxnSpPr>
          <p:nvPr/>
        </p:nvCxnSpPr>
        <p:spPr bwMode="auto">
          <a:xfrm flipH="1">
            <a:off x="3352800" y="3666437"/>
            <a:ext cx="473073" cy="5967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0B099E3E-9C53-B4D7-D847-A8815F30C5CF}"/>
              </a:ext>
            </a:extLst>
          </p:cNvPr>
          <p:cNvCxnSpPr>
            <a:cxnSpLocks/>
          </p:cNvCxnSpPr>
          <p:nvPr/>
        </p:nvCxnSpPr>
        <p:spPr bwMode="auto">
          <a:xfrm flipH="1">
            <a:off x="3429000" y="3818837"/>
            <a:ext cx="473073" cy="5967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AEA2BD4E-880F-B867-0518-C634C0594A39}"/>
              </a:ext>
            </a:extLst>
          </p:cNvPr>
          <p:cNvCxnSpPr>
            <a:cxnSpLocks/>
          </p:cNvCxnSpPr>
          <p:nvPr/>
        </p:nvCxnSpPr>
        <p:spPr bwMode="auto">
          <a:xfrm flipH="1">
            <a:off x="3505200" y="4107113"/>
            <a:ext cx="411164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E23FD9AE-8A48-AED8-736C-43DFE69DF1FE}"/>
              </a:ext>
            </a:extLst>
          </p:cNvPr>
          <p:cNvCxnSpPr>
            <a:cxnSpLocks/>
          </p:cNvCxnSpPr>
          <p:nvPr/>
        </p:nvCxnSpPr>
        <p:spPr bwMode="auto">
          <a:xfrm>
            <a:off x="1143000" y="3802313"/>
            <a:ext cx="457200" cy="1524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D7209114-4DA1-6F5A-E361-3E34AA5BC2A1}"/>
              </a:ext>
            </a:extLst>
          </p:cNvPr>
          <p:cNvCxnSpPr>
            <a:cxnSpLocks/>
          </p:cNvCxnSpPr>
          <p:nvPr/>
        </p:nvCxnSpPr>
        <p:spPr bwMode="auto">
          <a:xfrm>
            <a:off x="990600" y="4419600"/>
            <a:ext cx="53340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ACBE00A1-CB0D-26A7-67DD-42BA32523535}"/>
              </a:ext>
            </a:extLst>
          </p:cNvPr>
          <p:cNvCxnSpPr>
            <a:cxnSpLocks/>
          </p:cNvCxnSpPr>
          <p:nvPr/>
        </p:nvCxnSpPr>
        <p:spPr bwMode="auto">
          <a:xfrm>
            <a:off x="990600" y="4648200"/>
            <a:ext cx="53340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36EEDB1B-4585-3088-9DAF-3C24058C4CF8}"/>
              </a:ext>
            </a:extLst>
          </p:cNvPr>
          <p:cNvCxnSpPr>
            <a:cxnSpLocks/>
          </p:cNvCxnSpPr>
          <p:nvPr/>
        </p:nvCxnSpPr>
        <p:spPr bwMode="auto">
          <a:xfrm flipV="1">
            <a:off x="1143000" y="4800600"/>
            <a:ext cx="457200" cy="15860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0441945E-FB07-F0F9-964B-002B96954374}"/>
              </a:ext>
            </a:extLst>
          </p:cNvPr>
          <p:cNvCxnSpPr>
            <a:cxnSpLocks/>
          </p:cNvCxnSpPr>
          <p:nvPr/>
        </p:nvCxnSpPr>
        <p:spPr bwMode="auto">
          <a:xfrm flipV="1">
            <a:off x="1311275" y="5022999"/>
            <a:ext cx="441325" cy="27652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7FF190AE-0FA0-F8B5-0685-0DA5F0BCC233}"/>
              </a:ext>
            </a:extLst>
          </p:cNvPr>
          <p:cNvCxnSpPr>
            <a:cxnSpLocks/>
          </p:cNvCxnSpPr>
          <p:nvPr/>
        </p:nvCxnSpPr>
        <p:spPr bwMode="auto">
          <a:xfrm flipV="1">
            <a:off x="1387475" y="5286079"/>
            <a:ext cx="441325" cy="27652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41A1222A-BC2E-0237-C36D-DA479FB59DE2}"/>
              </a:ext>
            </a:extLst>
          </p:cNvPr>
          <p:cNvCxnSpPr>
            <a:cxnSpLocks/>
          </p:cNvCxnSpPr>
          <p:nvPr/>
        </p:nvCxnSpPr>
        <p:spPr bwMode="auto">
          <a:xfrm flipV="1">
            <a:off x="1539875" y="5514679"/>
            <a:ext cx="441325" cy="27652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4D96D9A6-DA35-BCB2-496F-37FCB592DB78}"/>
              </a:ext>
            </a:extLst>
          </p:cNvPr>
          <p:cNvCxnSpPr>
            <a:cxnSpLocks/>
          </p:cNvCxnSpPr>
          <p:nvPr/>
        </p:nvCxnSpPr>
        <p:spPr bwMode="auto">
          <a:xfrm flipV="1">
            <a:off x="1844182" y="5667728"/>
            <a:ext cx="250825" cy="39285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E2EF360C-6193-AE8F-CCAD-B79365B074E4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247407" y="5715000"/>
            <a:ext cx="5434" cy="45248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66099C1E-D60F-AA80-0E95-D0AF17855E2C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509166" y="5715000"/>
            <a:ext cx="5434" cy="45248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E6392237-6B84-7331-B740-20BB7E44CCB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737766" y="5719716"/>
            <a:ext cx="5434" cy="45248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711FECB8-2BCB-E745-AF2B-3D32D1755455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966366" y="5638800"/>
            <a:ext cx="261759" cy="45412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413B00A0-FE89-7AAF-15B6-00EF5BC77E72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118766" y="5486400"/>
            <a:ext cx="377792" cy="377755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CE4FF2BC-0602-A04B-C200-9F428903F1BD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271166" y="5257800"/>
            <a:ext cx="408725" cy="32901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D32F99D5-B71E-81B9-5665-C24EA3B8442A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349863" y="5074544"/>
            <a:ext cx="552210" cy="17556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1A936E11-0BFB-B6F2-EA39-328D5436066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352800" y="4800600"/>
            <a:ext cx="563564" cy="4430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32F1D91A-6729-4ABB-2136-D72B75AB101E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352800" y="4572000"/>
            <a:ext cx="563564" cy="4430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2E9C765D-5482-C9C8-9E8B-BBAB9A0DE885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429000" y="4343400"/>
            <a:ext cx="563564" cy="4430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A5DDD4D3-C95B-CB8D-AF5F-0D4CF6FC6A52}"/>
              </a:ext>
            </a:extLst>
          </p:cNvPr>
          <p:cNvCxnSpPr>
            <a:cxnSpLocks/>
          </p:cNvCxnSpPr>
          <p:nvPr/>
        </p:nvCxnSpPr>
        <p:spPr bwMode="auto">
          <a:xfrm>
            <a:off x="2438400" y="1524000"/>
            <a:ext cx="0" cy="1247722"/>
          </a:xfrm>
          <a:prstGeom prst="straightConnector1">
            <a:avLst/>
          </a:prstGeom>
          <a:solidFill>
            <a:schemeClr val="accent1"/>
          </a:solidFill>
          <a:ln w="698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18BA3DCF-6347-A802-6618-3250471F3206}"/>
              </a:ext>
            </a:extLst>
          </p:cNvPr>
          <p:cNvCxnSpPr>
            <a:cxnSpLocks/>
          </p:cNvCxnSpPr>
          <p:nvPr/>
        </p:nvCxnSpPr>
        <p:spPr bwMode="auto">
          <a:xfrm flipV="1">
            <a:off x="2544327" y="5638800"/>
            <a:ext cx="0" cy="11430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2" name="TextBox 141">
            <a:extLst>
              <a:ext uri="{FF2B5EF4-FFF2-40B4-BE49-F238E27FC236}">
                <a16:creationId xmlns:a16="http://schemas.microsoft.com/office/drawing/2014/main" id="{529EC059-5A85-CB3E-4832-2B23A5A93B5F}"/>
              </a:ext>
            </a:extLst>
          </p:cNvPr>
          <p:cNvSpPr txBox="1"/>
          <p:nvPr/>
        </p:nvSpPr>
        <p:spPr>
          <a:xfrm>
            <a:off x="1311275" y="1676400"/>
            <a:ext cx="609462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FF0000"/>
                </a:solidFill>
              </a:rPr>
              <a:t>F</a:t>
            </a:r>
            <a:r>
              <a:rPr lang="en-US" sz="3200" i="1" baseline="-25000" dirty="0" err="1">
                <a:solidFill>
                  <a:srgbClr val="FF0000"/>
                </a:solidFill>
              </a:rPr>
              <a:t>vt</a:t>
            </a:r>
            <a:endParaRPr lang="en-IN" sz="3200" i="1" baseline="-25000" dirty="0">
              <a:solidFill>
                <a:srgbClr val="FF0000"/>
              </a:solidFill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D051E2CB-DE5D-38A2-73EB-A0781D3554EC}"/>
              </a:ext>
            </a:extLst>
          </p:cNvPr>
          <p:cNvSpPr txBox="1"/>
          <p:nvPr/>
        </p:nvSpPr>
        <p:spPr>
          <a:xfrm>
            <a:off x="1741201" y="6148491"/>
            <a:ext cx="670376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00B050"/>
                </a:solidFill>
              </a:rPr>
              <a:t>F</a:t>
            </a:r>
            <a:r>
              <a:rPr lang="en-US" sz="3200" i="1" baseline="-25000" dirty="0" err="1">
                <a:solidFill>
                  <a:srgbClr val="00B050"/>
                </a:solidFill>
              </a:rPr>
              <a:t>vb</a:t>
            </a:r>
            <a:endParaRPr lang="en-IN" sz="3200" i="1" baseline="-25000" dirty="0">
              <a:solidFill>
                <a:srgbClr val="00B050"/>
              </a:solidFill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8C4C30D8-4266-3228-15A1-38B3BECBB1C0}"/>
              </a:ext>
            </a:extLst>
          </p:cNvPr>
          <p:cNvSpPr txBox="1"/>
          <p:nvPr/>
        </p:nvSpPr>
        <p:spPr>
          <a:xfrm>
            <a:off x="4298983" y="1716238"/>
            <a:ext cx="48132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Archimedes’ two laws can be easily derived by referring to Figure. 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F0C3CA70-0B17-8CCB-C522-B1B4BB48E68B}"/>
              </a:ext>
            </a:extLst>
          </p:cNvPr>
          <p:cNvSpPr txBox="1"/>
          <p:nvPr/>
        </p:nvSpPr>
        <p:spPr>
          <a:xfrm>
            <a:off x="4325758" y="2535131"/>
            <a:ext cx="425334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latin typeface="Times-Roman"/>
              </a:rPr>
              <a:t>T</a:t>
            </a:r>
            <a:r>
              <a:rPr lang="en-US" sz="2400" b="0" i="0" u="none" strike="noStrike" baseline="0" dirty="0">
                <a:latin typeface="Times-Roman"/>
              </a:rPr>
              <a:t>he body lies between </a:t>
            </a:r>
          </a:p>
          <a:p>
            <a:pPr algn="l"/>
            <a:r>
              <a:rPr lang="en-US" sz="2400" b="0" i="0" u="none" strike="noStrike" baseline="0" dirty="0">
                <a:latin typeface="Times-Roman"/>
              </a:rPr>
              <a:t>an upper curved surface 1 and </a:t>
            </a:r>
          </a:p>
          <a:p>
            <a:pPr algn="l"/>
            <a:r>
              <a:rPr lang="en-US" sz="2400" b="0" i="0" u="none" strike="noStrike" baseline="0" dirty="0">
                <a:latin typeface="Times-Roman"/>
              </a:rPr>
              <a:t>a lower curved surface 2.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2C465410-E2CF-E448-46CB-A69DF6184B61}"/>
                  </a:ext>
                </a:extLst>
              </p:cNvPr>
              <p:cNvSpPr txBox="1"/>
              <p:nvPr/>
            </p:nvSpPr>
            <p:spPr>
              <a:xfrm>
                <a:off x="4532718" y="5333820"/>
                <a:ext cx="398137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sz="4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𝑣𝑏</m:t>
                        </m:r>
                      </m:sub>
                    </m:sSub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4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𝑣𝑡</m:t>
                        </m:r>
                      </m:sub>
                    </m:sSub>
                  </m:oMath>
                </a14:m>
                <a:endParaRPr lang="en-IN" sz="4000" dirty="0"/>
              </a:p>
            </p:txBody>
          </p:sp>
        </mc:Choice>
        <mc:Fallback xmlns=""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2C465410-E2CF-E448-46CB-A69DF6184B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2718" y="5333820"/>
                <a:ext cx="3981378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468263E-EF9E-428E-A90D-54340DE21231}"/>
              </a:ext>
            </a:extLst>
          </p:cNvPr>
          <p:cNvSpPr txBox="1"/>
          <p:nvPr/>
        </p:nvSpPr>
        <p:spPr>
          <a:xfrm>
            <a:off x="4333105" y="3845484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Balance of vertical force according to Archimedes law the body experiences a net upward force.</a:t>
            </a:r>
            <a:endParaRPr lang="en-IN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8286EDF-76DA-B13F-EBB9-E9993C3AD21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2" descr="Logo usage Guidelines">
              <a:extLst>
                <a:ext uri="{FF2B5EF4-FFF2-40B4-BE49-F238E27FC236}">
                  <a16:creationId xmlns:a16="http://schemas.microsoft.com/office/drawing/2014/main" id="{B3CB7704-E3F0-9F68-93AE-296CBBC4AD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2A8181DA-E96A-66BD-0FF9-3CC6448D5C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84F1A8A5-6B49-F178-2D4A-1C232532AD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3910ECF5-B546-CCC3-498F-AF93F5FE8A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B394D8A7-637D-F732-111C-916CC02265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3" name="Rectangle 10">
                      <a:extLst>
                        <a:ext uri="{FF2B5EF4-FFF2-40B4-BE49-F238E27FC236}">
                          <a16:creationId xmlns:a16="http://schemas.microsoft.com/office/drawing/2014/main" id="{8E865BB8-43CF-22F0-30B3-AFF12DA3C4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4" name="Rectangle 11">
                      <a:extLst>
                        <a:ext uri="{FF2B5EF4-FFF2-40B4-BE49-F238E27FC236}">
                          <a16:creationId xmlns:a16="http://schemas.microsoft.com/office/drawing/2014/main" id="{EA840EFB-071D-C5A3-D6E3-14726C2CE8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4" name="Group 63">
                    <a:extLst>
                      <a:ext uri="{FF2B5EF4-FFF2-40B4-BE49-F238E27FC236}">
                        <a16:creationId xmlns:a16="http://schemas.microsoft.com/office/drawing/2014/main" id="{1239C4B7-261D-B7D7-1A5B-750881BCE02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1" name="Rectangle 13">
                      <a:extLst>
                        <a:ext uri="{FF2B5EF4-FFF2-40B4-BE49-F238E27FC236}">
                          <a16:creationId xmlns:a16="http://schemas.microsoft.com/office/drawing/2014/main" id="{856F889B-F9C9-50CC-63A1-7996FA47BE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" name="Rectangle 14">
                      <a:extLst>
                        <a:ext uri="{FF2B5EF4-FFF2-40B4-BE49-F238E27FC236}">
                          <a16:creationId xmlns:a16="http://schemas.microsoft.com/office/drawing/2014/main" id="{B181D525-0883-C2C3-2DD4-DF12102EA3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5" name="Group 64">
                    <a:extLst>
                      <a:ext uri="{FF2B5EF4-FFF2-40B4-BE49-F238E27FC236}">
                        <a16:creationId xmlns:a16="http://schemas.microsoft.com/office/drawing/2014/main" id="{F9AA23FB-4522-27D3-A3CE-C3D796C065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89" name="Rectangle 88">
                      <a:extLst>
                        <a:ext uri="{FF2B5EF4-FFF2-40B4-BE49-F238E27FC236}">
                          <a16:creationId xmlns:a16="http://schemas.microsoft.com/office/drawing/2014/main" id="{23433B16-011D-95F0-3897-3BB2A03BB2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0" name="Rectangle 89">
                      <a:extLst>
                        <a:ext uri="{FF2B5EF4-FFF2-40B4-BE49-F238E27FC236}">
                          <a16:creationId xmlns:a16="http://schemas.microsoft.com/office/drawing/2014/main" id="{E137D4DA-931C-E035-572C-C2007E4E27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86" name="Group 18">
                    <a:extLst>
                      <a:ext uri="{FF2B5EF4-FFF2-40B4-BE49-F238E27FC236}">
                        <a16:creationId xmlns:a16="http://schemas.microsoft.com/office/drawing/2014/main" id="{01EDE641-5F98-FE87-9690-064772AF8CD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87" name="Rectangle 19">
                      <a:extLst>
                        <a:ext uri="{FF2B5EF4-FFF2-40B4-BE49-F238E27FC236}">
                          <a16:creationId xmlns:a16="http://schemas.microsoft.com/office/drawing/2014/main" id="{0C3C9E9F-ADAB-8406-FCB0-01A56EE09A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88" name="Rectangle 20">
                      <a:extLst>
                        <a:ext uri="{FF2B5EF4-FFF2-40B4-BE49-F238E27FC236}">
                          <a16:creationId xmlns:a16="http://schemas.microsoft.com/office/drawing/2014/main" id="{2575F06A-338F-3012-665F-975C7DF4F3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4B6DDEC8-E386-0321-4695-DDFBA2227C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4BA75EA-6D44-4535-B5E6-EA826DB6D0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F8EA7B5D-7D74-7604-11E0-D18BE24B1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967" y="166789"/>
            <a:ext cx="6968292" cy="946298"/>
          </a:xfrm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Hydrostatic Pressure Distribution on a Fully Submerged Body</a:t>
            </a:r>
            <a:endParaRPr lang="en-IN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C6CCF3A-C0AA-5253-7CF0-52F898318E97}"/>
                  </a:ext>
                </a:extLst>
              </p14:cNvPr>
              <p14:cNvContentPartPr/>
              <p14:nvPr/>
            </p14:nvContentPartPr>
            <p14:xfrm>
              <a:off x="1390320" y="2740680"/>
              <a:ext cx="2971800" cy="2968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C6CCF3A-C0AA-5253-7CF0-52F898318E9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380960" y="2731320"/>
                <a:ext cx="2990520" cy="2987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06251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1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1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2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2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1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1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1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1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1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1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1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4" dur="500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3" dur="500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8" dur="500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3" dur="500"/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0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4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5" dur="7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animBg="1"/>
      <p:bldP spid="143" grpId="0" animBg="1"/>
      <p:bldP spid="145" grpId="0" build="p"/>
      <p:bldP spid="148" grpId="0" build="p"/>
      <p:bldP spid="149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EA7B5D-7D74-7604-11E0-D18BE24B1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489" y="242064"/>
            <a:ext cx="5318372" cy="946298"/>
          </a:xfrm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A Fully Submerged Body Vs Displaced Fluid System</a:t>
            </a:r>
            <a:endParaRPr lang="en-IN" sz="2800" dirty="0">
              <a:solidFill>
                <a:schemeClr val="tx1"/>
              </a:solidFill>
            </a:endParaRPr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779D258C-4D64-83BB-77EC-5AEBAC156F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7925" y="2666283"/>
            <a:ext cx="2209799" cy="3289003"/>
          </a:xfr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A943496-C152-53CD-8D52-59B6611F1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062335"/>
            <a:ext cx="4267200" cy="12537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2C465410-E2CF-E448-46CB-A69DF6184B61}"/>
                  </a:ext>
                </a:extLst>
              </p:cNvPr>
              <p:cNvSpPr txBox="1"/>
              <p:nvPr/>
            </p:nvSpPr>
            <p:spPr>
              <a:xfrm>
                <a:off x="381000" y="5782270"/>
                <a:ext cx="21170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𝑣𝑏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𝑣𝑡</m:t>
                        </m:r>
                      </m:sub>
                    </m:sSub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2C465410-E2CF-E448-46CB-A69DF6184B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5782270"/>
                <a:ext cx="2117054" cy="461665"/>
              </a:xfrm>
              <a:prstGeom prst="rect">
                <a:avLst/>
              </a:prstGeom>
              <a:blipFill>
                <a:blip r:embed="rId4"/>
                <a:stretch>
                  <a:fillRect l="-865" b="-4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Content Placeholder 21">
            <a:extLst>
              <a:ext uri="{FF2B5EF4-FFF2-40B4-BE49-F238E27FC236}">
                <a16:creationId xmlns:a16="http://schemas.microsoft.com/office/drawing/2014/main" id="{949D0C9B-7E66-4BE3-64A5-734A75308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597525" y="2666283"/>
            <a:ext cx="2209799" cy="3289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1BD577-34AA-D3CB-7D26-468A0EAF5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062335"/>
            <a:ext cx="4267200" cy="1253765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271BE94-9FD3-5BB8-4E90-CDA5F728B114}"/>
              </a:ext>
            </a:extLst>
          </p:cNvPr>
          <p:cNvCxnSpPr>
            <a:cxnSpLocks/>
          </p:cNvCxnSpPr>
          <p:nvPr/>
        </p:nvCxnSpPr>
        <p:spPr bwMode="auto">
          <a:xfrm>
            <a:off x="4876800" y="4285925"/>
            <a:ext cx="3521073" cy="24858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E0ABB71-6AC6-C38B-3CD4-F1628424FA74}"/>
              </a:ext>
            </a:extLst>
          </p:cNvPr>
          <p:cNvGrpSpPr/>
          <p:nvPr/>
        </p:nvGrpSpPr>
        <p:grpSpPr>
          <a:xfrm>
            <a:off x="1304144" y="1290935"/>
            <a:ext cx="2329772" cy="3502661"/>
            <a:chOff x="1304144" y="1139252"/>
            <a:chExt cx="2329772" cy="3502661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9E363E6-E061-0854-D6D1-5397441FAFFE}"/>
                </a:ext>
              </a:extLst>
            </p:cNvPr>
            <p:cNvSpPr/>
            <p:nvPr/>
          </p:nvSpPr>
          <p:spPr bwMode="auto">
            <a:xfrm>
              <a:off x="1304144" y="1139252"/>
              <a:ext cx="2203554" cy="3252363"/>
            </a:xfrm>
            <a:custGeom>
              <a:avLst/>
              <a:gdLst>
                <a:gd name="connsiteX0" fmla="*/ 0 w 2203554"/>
                <a:gd name="connsiteY0" fmla="*/ 0 h 3252363"/>
                <a:gd name="connsiteX1" fmla="*/ 44971 w 2203554"/>
                <a:gd name="connsiteY1" fmla="*/ 3028014 h 3252363"/>
                <a:gd name="connsiteX2" fmla="*/ 74951 w 2203554"/>
                <a:gd name="connsiteY2" fmla="*/ 2878112 h 3252363"/>
                <a:gd name="connsiteX3" fmla="*/ 164892 w 2203554"/>
                <a:gd name="connsiteY3" fmla="*/ 2638269 h 3252363"/>
                <a:gd name="connsiteX4" fmla="*/ 209863 w 2203554"/>
                <a:gd name="connsiteY4" fmla="*/ 2428407 h 3252363"/>
                <a:gd name="connsiteX5" fmla="*/ 224853 w 2203554"/>
                <a:gd name="connsiteY5" fmla="*/ 2248525 h 3252363"/>
                <a:gd name="connsiteX6" fmla="*/ 314794 w 2203554"/>
                <a:gd name="connsiteY6" fmla="*/ 2113614 h 3252363"/>
                <a:gd name="connsiteX7" fmla="*/ 359764 w 2203554"/>
                <a:gd name="connsiteY7" fmla="*/ 1918741 h 3252363"/>
                <a:gd name="connsiteX8" fmla="*/ 389745 w 2203554"/>
                <a:gd name="connsiteY8" fmla="*/ 1738859 h 3252363"/>
                <a:gd name="connsiteX9" fmla="*/ 494676 w 2203554"/>
                <a:gd name="connsiteY9" fmla="*/ 1603948 h 3252363"/>
                <a:gd name="connsiteX10" fmla="*/ 689548 w 2203554"/>
                <a:gd name="connsiteY10" fmla="*/ 1528997 h 3252363"/>
                <a:gd name="connsiteX11" fmla="*/ 989351 w 2203554"/>
                <a:gd name="connsiteY11" fmla="*/ 1499017 h 3252363"/>
                <a:gd name="connsiteX12" fmla="*/ 1154243 w 2203554"/>
                <a:gd name="connsiteY12" fmla="*/ 1528997 h 3252363"/>
                <a:gd name="connsiteX13" fmla="*/ 1334125 w 2203554"/>
                <a:gd name="connsiteY13" fmla="*/ 1633928 h 3252363"/>
                <a:gd name="connsiteX14" fmla="*/ 1424066 w 2203554"/>
                <a:gd name="connsiteY14" fmla="*/ 1738859 h 3252363"/>
                <a:gd name="connsiteX15" fmla="*/ 1663908 w 2203554"/>
                <a:gd name="connsiteY15" fmla="*/ 1888761 h 3252363"/>
                <a:gd name="connsiteX16" fmla="*/ 1783830 w 2203554"/>
                <a:gd name="connsiteY16" fmla="*/ 1993692 h 3252363"/>
                <a:gd name="connsiteX17" fmla="*/ 1813810 w 2203554"/>
                <a:gd name="connsiteY17" fmla="*/ 2353456 h 3252363"/>
                <a:gd name="connsiteX18" fmla="*/ 1858781 w 2203554"/>
                <a:gd name="connsiteY18" fmla="*/ 2518348 h 3252363"/>
                <a:gd name="connsiteX19" fmla="*/ 1933731 w 2203554"/>
                <a:gd name="connsiteY19" fmla="*/ 2758191 h 3252363"/>
                <a:gd name="connsiteX20" fmla="*/ 1963712 w 2203554"/>
                <a:gd name="connsiteY20" fmla="*/ 3043004 h 3252363"/>
                <a:gd name="connsiteX21" fmla="*/ 2203554 w 2203554"/>
                <a:gd name="connsiteY21" fmla="*/ 3043004 h 3252363"/>
                <a:gd name="connsiteX22" fmla="*/ 1963712 w 2203554"/>
                <a:gd name="connsiteY22" fmla="*/ 3028014 h 3252363"/>
                <a:gd name="connsiteX23" fmla="*/ 1888761 w 2203554"/>
                <a:gd name="connsiteY23" fmla="*/ 59961 h 325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03554" h="3252363">
                  <a:moveTo>
                    <a:pt x="0" y="0"/>
                  </a:moveTo>
                  <a:cubicBezTo>
                    <a:pt x="16239" y="1274164"/>
                    <a:pt x="32479" y="2548329"/>
                    <a:pt x="44971" y="3028014"/>
                  </a:cubicBezTo>
                  <a:cubicBezTo>
                    <a:pt x="57463" y="3507699"/>
                    <a:pt x="54964" y="2943069"/>
                    <a:pt x="74951" y="2878112"/>
                  </a:cubicBezTo>
                  <a:cubicBezTo>
                    <a:pt x="94938" y="2813155"/>
                    <a:pt x="142407" y="2713220"/>
                    <a:pt x="164892" y="2638269"/>
                  </a:cubicBezTo>
                  <a:cubicBezTo>
                    <a:pt x="187377" y="2563318"/>
                    <a:pt x="199870" y="2493364"/>
                    <a:pt x="209863" y="2428407"/>
                  </a:cubicBezTo>
                  <a:cubicBezTo>
                    <a:pt x="219857" y="2363450"/>
                    <a:pt x="207365" y="2300991"/>
                    <a:pt x="224853" y="2248525"/>
                  </a:cubicBezTo>
                  <a:cubicBezTo>
                    <a:pt x="242342" y="2196060"/>
                    <a:pt x="292309" y="2168578"/>
                    <a:pt x="314794" y="2113614"/>
                  </a:cubicBezTo>
                  <a:cubicBezTo>
                    <a:pt x="337279" y="2058650"/>
                    <a:pt x="347272" y="1981200"/>
                    <a:pt x="359764" y="1918741"/>
                  </a:cubicBezTo>
                  <a:cubicBezTo>
                    <a:pt x="372256" y="1856282"/>
                    <a:pt x="367260" y="1791325"/>
                    <a:pt x="389745" y="1738859"/>
                  </a:cubicBezTo>
                  <a:cubicBezTo>
                    <a:pt x="412230" y="1686393"/>
                    <a:pt x="444709" y="1638925"/>
                    <a:pt x="494676" y="1603948"/>
                  </a:cubicBezTo>
                  <a:cubicBezTo>
                    <a:pt x="544643" y="1568971"/>
                    <a:pt x="607102" y="1546485"/>
                    <a:pt x="689548" y="1528997"/>
                  </a:cubicBezTo>
                  <a:cubicBezTo>
                    <a:pt x="771994" y="1511509"/>
                    <a:pt x="911902" y="1499017"/>
                    <a:pt x="989351" y="1499017"/>
                  </a:cubicBezTo>
                  <a:cubicBezTo>
                    <a:pt x="1066800" y="1499017"/>
                    <a:pt x="1096781" y="1506512"/>
                    <a:pt x="1154243" y="1528997"/>
                  </a:cubicBezTo>
                  <a:cubicBezTo>
                    <a:pt x="1211705" y="1551482"/>
                    <a:pt x="1289155" y="1598951"/>
                    <a:pt x="1334125" y="1633928"/>
                  </a:cubicBezTo>
                  <a:cubicBezTo>
                    <a:pt x="1379095" y="1668905"/>
                    <a:pt x="1369102" y="1696387"/>
                    <a:pt x="1424066" y="1738859"/>
                  </a:cubicBezTo>
                  <a:cubicBezTo>
                    <a:pt x="1479030" y="1781331"/>
                    <a:pt x="1603947" y="1846289"/>
                    <a:pt x="1663908" y="1888761"/>
                  </a:cubicBezTo>
                  <a:cubicBezTo>
                    <a:pt x="1723869" y="1931233"/>
                    <a:pt x="1758846" y="1916243"/>
                    <a:pt x="1783830" y="1993692"/>
                  </a:cubicBezTo>
                  <a:cubicBezTo>
                    <a:pt x="1808814" y="2071141"/>
                    <a:pt x="1801318" y="2266013"/>
                    <a:pt x="1813810" y="2353456"/>
                  </a:cubicBezTo>
                  <a:cubicBezTo>
                    <a:pt x="1826302" y="2440899"/>
                    <a:pt x="1838794" y="2450892"/>
                    <a:pt x="1858781" y="2518348"/>
                  </a:cubicBezTo>
                  <a:cubicBezTo>
                    <a:pt x="1878768" y="2585804"/>
                    <a:pt x="1916243" y="2670748"/>
                    <a:pt x="1933731" y="2758191"/>
                  </a:cubicBezTo>
                  <a:cubicBezTo>
                    <a:pt x="1951219" y="2845634"/>
                    <a:pt x="1918742" y="2995535"/>
                    <a:pt x="1963712" y="3043004"/>
                  </a:cubicBezTo>
                  <a:cubicBezTo>
                    <a:pt x="2008682" y="3090473"/>
                    <a:pt x="2203554" y="3045502"/>
                    <a:pt x="2203554" y="3043004"/>
                  </a:cubicBezTo>
                  <a:cubicBezTo>
                    <a:pt x="2203554" y="3040506"/>
                    <a:pt x="2016177" y="3525188"/>
                    <a:pt x="1963712" y="3028014"/>
                  </a:cubicBezTo>
                  <a:cubicBezTo>
                    <a:pt x="1911247" y="2530840"/>
                    <a:pt x="1900004" y="1295400"/>
                    <a:pt x="1888761" y="59961"/>
                  </a:cubicBezTo>
                </a:path>
              </a:pathLst>
            </a:custGeom>
            <a:pattFill prst="zigZag">
              <a:fgClr>
                <a:srgbClr val="000099"/>
              </a:fgClr>
              <a:bgClr>
                <a:schemeClr val="bg1"/>
              </a:bgClr>
            </a:pattFill>
            <a:ln w="95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48F4FC2-95D3-2C95-6AC0-D814CCFAFC29}"/>
                </a:ext>
              </a:extLst>
            </p:cNvPr>
            <p:cNvSpPr/>
            <p:nvPr/>
          </p:nvSpPr>
          <p:spPr bwMode="auto">
            <a:xfrm>
              <a:off x="3274101" y="4159101"/>
              <a:ext cx="359815" cy="48281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68EFFDD-1BAD-2821-2A13-0E1657639BD5}"/>
              </a:ext>
            </a:extLst>
          </p:cNvPr>
          <p:cNvSpPr/>
          <p:nvPr/>
        </p:nvSpPr>
        <p:spPr bwMode="auto">
          <a:xfrm>
            <a:off x="5741232" y="1227136"/>
            <a:ext cx="2006429" cy="4560759"/>
          </a:xfrm>
          <a:custGeom>
            <a:avLst/>
            <a:gdLst>
              <a:gd name="connsiteX0" fmla="*/ 0 w 1964044"/>
              <a:gd name="connsiteY0" fmla="*/ 98823 h 4649588"/>
              <a:gd name="connsiteX1" fmla="*/ 14990 w 1964044"/>
              <a:gd name="connsiteY1" fmla="*/ 3156817 h 4649588"/>
              <a:gd name="connsiteX2" fmla="*/ 14990 w 1964044"/>
              <a:gd name="connsiteY2" fmla="*/ 3411650 h 4649588"/>
              <a:gd name="connsiteX3" fmla="*/ 29980 w 1964044"/>
              <a:gd name="connsiteY3" fmla="*/ 3666482 h 4649588"/>
              <a:gd name="connsiteX4" fmla="*/ 104931 w 1964044"/>
              <a:gd name="connsiteY4" fmla="*/ 3831374 h 4649588"/>
              <a:gd name="connsiteX5" fmla="*/ 239842 w 1964044"/>
              <a:gd name="connsiteY5" fmla="*/ 3966286 h 4649588"/>
              <a:gd name="connsiteX6" fmla="*/ 344774 w 1964044"/>
              <a:gd name="connsiteY6" fmla="*/ 4221119 h 4649588"/>
              <a:gd name="connsiteX7" fmla="*/ 434715 w 1964044"/>
              <a:gd name="connsiteY7" fmla="*/ 4386010 h 4649588"/>
              <a:gd name="connsiteX8" fmla="*/ 554636 w 1964044"/>
              <a:gd name="connsiteY8" fmla="*/ 4625853 h 4649588"/>
              <a:gd name="connsiteX9" fmla="*/ 989351 w 1964044"/>
              <a:gd name="connsiteY9" fmla="*/ 4640843 h 4649588"/>
              <a:gd name="connsiteX10" fmla="*/ 1274164 w 1964044"/>
              <a:gd name="connsiteY10" fmla="*/ 4625853 h 4649588"/>
              <a:gd name="connsiteX11" fmla="*/ 1469036 w 1964044"/>
              <a:gd name="connsiteY11" fmla="*/ 4505932 h 4649588"/>
              <a:gd name="connsiteX12" fmla="*/ 1723869 w 1964044"/>
              <a:gd name="connsiteY12" fmla="*/ 4221119 h 4649588"/>
              <a:gd name="connsiteX13" fmla="*/ 1798819 w 1964044"/>
              <a:gd name="connsiteY13" fmla="*/ 3906325 h 4649588"/>
              <a:gd name="connsiteX14" fmla="*/ 1798819 w 1964044"/>
              <a:gd name="connsiteY14" fmla="*/ 3576541 h 4649588"/>
              <a:gd name="connsiteX15" fmla="*/ 1888760 w 1964044"/>
              <a:gd name="connsiteY15" fmla="*/ 3396660 h 4649588"/>
              <a:gd name="connsiteX16" fmla="*/ 1963711 w 1964044"/>
              <a:gd name="connsiteY16" fmla="*/ 3171807 h 4649588"/>
              <a:gd name="connsiteX17" fmla="*/ 1858780 w 1964044"/>
              <a:gd name="connsiteY17" fmla="*/ 218745 h 4649588"/>
              <a:gd name="connsiteX18" fmla="*/ 1843790 w 1964044"/>
              <a:gd name="connsiteY18" fmla="*/ 218745 h 4649588"/>
              <a:gd name="connsiteX19" fmla="*/ 0 w 1964044"/>
              <a:gd name="connsiteY19" fmla="*/ 173774 h 4649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964044" h="4649588">
                <a:moveTo>
                  <a:pt x="0" y="98823"/>
                </a:moveTo>
                <a:cubicBezTo>
                  <a:pt x="6246" y="1351751"/>
                  <a:pt x="12492" y="2604679"/>
                  <a:pt x="14990" y="3156817"/>
                </a:cubicBezTo>
                <a:cubicBezTo>
                  <a:pt x="17488" y="3708955"/>
                  <a:pt x="12492" y="3326706"/>
                  <a:pt x="14990" y="3411650"/>
                </a:cubicBezTo>
                <a:cubicBezTo>
                  <a:pt x="17488" y="3496594"/>
                  <a:pt x="14990" y="3596528"/>
                  <a:pt x="29980" y="3666482"/>
                </a:cubicBezTo>
                <a:cubicBezTo>
                  <a:pt x="44970" y="3736436"/>
                  <a:pt x="69954" y="3781407"/>
                  <a:pt x="104931" y="3831374"/>
                </a:cubicBezTo>
                <a:cubicBezTo>
                  <a:pt x="139908" y="3881341"/>
                  <a:pt x="199868" y="3901329"/>
                  <a:pt x="239842" y="3966286"/>
                </a:cubicBezTo>
                <a:cubicBezTo>
                  <a:pt x="279816" y="4031244"/>
                  <a:pt x="312295" y="4151165"/>
                  <a:pt x="344774" y="4221119"/>
                </a:cubicBezTo>
                <a:cubicBezTo>
                  <a:pt x="377253" y="4291073"/>
                  <a:pt x="399738" y="4318554"/>
                  <a:pt x="434715" y="4386010"/>
                </a:cubicBezTo>
                <a:cubicBezTo>
                  <a:pt x="469692" y="4453466"/>
                  <a:pt x="462197" y="4583381"/>
                  <a:pt x="554636" y="4625853"/>
                </a:cubicBezTo>
                <a:cubicBezTo>
                  <a:pt x="647075" y="4668325"/>
                  <a:pt x="869430" y="4640843"/>
                  <a:pt x="989351" y="4640843"/>
                </a:cubicBezTo>
                <a:cubicBezTo>
                  <a:pt x="1109272" y="4640843"/>
                  <a:pt x="1194216" y="4648338"/>
                  <a:pt x="1274164" y="4625853"/>
                </a:cubicBezTo>
                <a:cubicBezTo>
                  <a:pt x="1354112" y="4603368"/>
                  <a:pt x="1394085" y="4573388"/>
                  <a:pt x="1469036" y="4505932"/>
                </a:cubicBezTo>
                <a:cubicBezTo>
                  <a:pt x="1543987" y="4438476"/>
                  <a:pt x="1668905" y="4321053"/>
                  <a:pt x="1723869" y="4221119"/>
                </a:cubicBezTo>
                <a:cubicBezTo>
                  <a:pt x="1778833" y="4121185"/>
                  <a:pt x="1786327" y="4013755"/>
                  <a:pt x="1798819" y="3906325"/>
                </a:cubicBezTo>
                <a:cubicBezTo>
                  <a:pt x="1811311" y="3798895"/>
                  <a:pt x="1783829" y="3661485"/>
                  <a:pt x="1798819" y="3576541"/>
                </a:cubicBezTo>
                <a:cubicBezTo>
                  <a:pt x="1813809" y="3491597"/>
                  <a:pt x="1861278" y="3464116"/>
                  <a:pt x="1888760" y="3396660"/>
                </a:cubicBezTo>
                <a:cubicBezTo>
                  <a:pt x="1916242" y="3329204"/>
                  <a:pt x="1968708" y="3701459"/>
                  <a:pt x="1963711" y="3171807"/>
                </a:cubicBezTo>
                <a:cubicBezTo>
                  <a:pt x="1958714" y="2642155"/>
                  <a:pt x="1878767" y="710922"/>
                  <a:pt x="1858780" y="218745"/>
                </a:cubicBezTo>
                <a:cubicBezTo>
                  <a:pt x="1838793" y="-273432"/>
                  <a:pt x="1843790" y="218745"/>
                  <a:pt x="1843790" y="218745"/>
                </a:cubicBezTo>
                <a:lnTo>
                  <a:pt x="0" y="173774"/>
                </a:lnTo>
              </a:path>
            </a:pathLst>
          </a:custGeom>
          <a:pattFill prst="zigZag">
            <a:fgClr>
              <a:srgbClr val="3366FF"/>
            </a:fgClr>
            <a:bgClr>
              <a:schemeClr val="bg1"/>
            </a:bgClr>
          </a:pattFill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413C223-1F2B-0E42-A1D2-F4701CE95135}"/>
              </a:ext>
            </a:extLst>
          </p:cNvPr>
          <p:cNvSpPr txBox="1"/>
          <p:nvPr/>
        </p:nvSpPr>
        <p:spPr>
          <a:xfrm>
            <a:off x="4876800" y="2201024"/>
            <a:ext cx="3462871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IN" sz="2400" b="0" i="0" u="none" strike="noStrike" baseline="0" dirty="0">
                <a:solidFill>
                  <a:srgbClr val="FF0000"/>
                </a:solidFill>
                <a:latin typeface="Times-Roman"/>
              </a:rPr>
              <a:t>fluid weight above bottom surface (</a:t>
            </a:r>
            <a:r>
              <a:rPr lang="en-IN" sz="2400" b="0" i="0" u="none" strike="noStrike" baseline="0" dirty="0" err="1">
                <a:solidFill>
                  <a:srgbClr val="FF0000"/>
                </a:solidFill>
                <a:latin typeface="Times-Roman"/>
              </a:rPr>
              <a:t>W</a:t>
            </a:r>
            <a:r>
              <a:rPr lang="en-IN" sz="2400" b="0" i="0" u="none" strike="noStrike" baseline="-25000" dirty="0" err="1">
                <a:solidFill>
                  <a:srgbClr val="FF0000"/>
                </a:solidFill>
                <a:latin typeface="Times-Roman"/>
              </a:rPr>
              <a:t>fluid</a:t>
            </a:r>
            <a:r>
              <a:rPr lang="en-IN" sz="2400" b="0" i="0" u="none" strike="noStrike" baseline="-25000" dirty="0">
                <a:solidFill>
                  <a:srgbClr val="FF0000"/>
                </a:solidFill>
                <a:latin typeface="Times-Roman"/>
              </a:rPr>
              <a:t>-bs</a:t>
            </a:r>
            <a:r>
              <a:rPr lang="en-IN" sz="2400" b="0" i="0" u="none" strike="noStrike" baseline="0" dirty="0">
                <a:solidFill>
                  <a:srgbClr val="FF0000"/>
                </a:solidFill>
                <a:latin typeface="Times-Roman"/>
              </a:rPr>
              <a:t>)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2E08F79-B7D7-AA2B-0F29-5F708485DF75}"/>
              </a:ext>
            </a:extLst>
          </p:cNvPr>
          <p:cNvSpPr txBox="1"/>
          <p:nvPr/>
        </p:nvSpPr>
        <p:spPr>
          <a:xfrm>
            <a:off x="914400" y="1904283"/>
            <a:ext cx="3065333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IN" sz="2400" b="0" i="0" u="none" strike="noStrike" baseline="0" dirty="0">
                <a:solidFill>
                  <a:srgbClr val="FF0000"/>
                </a:solidFill>
                <a:latin typeface="Times-Roman"/>
              </a:rPr>
              <a:t>fluid weight above top surface (</a:t>
            </a:r>
            <a:r>
              <a:rPr lang="en-IN" sz="2400" b="0" i="1" u="none" strike="noStrike" baseline="0" dirty="0" err="1">
                <a:solidFill>
                  <a:srgbClr val="FF0000"/>
                </a:solidFill>
                <a:latin typeface="Times-Roman"/>
              </a:rPr>
              <a:t>W</a:t>
            </a:r>
            <a:r>
              <a:rPr lang="en-IN" sz="2400" b="0" i="1" u="none" strike="noStrike" baseline="-25000" dirty="0" err="1">
                <a:solidFill>
                  <a:srgbClr val="FF0000"/>
                </a:solidFill>
                <a:latin typeface="Times-Roman"/>
              </a:rPr>
              <a:t>fluid-ts</a:t>
            </a:r>
            <a:r>
              <a:rPr lang="en-IN" sz="2400" b="0" i="0" u="none" strike="noStrike" baseline="0" dirty="0">
                <a:solidFill>
                  <a:srgbClr val="FF0000"/>
                </a:solidFill>
                <a:latin typeface="Times-Roman"/>
              </a:rPr>
              <a:t>)</a:t>
            </a:r>
            <a:endParaRPr lang="en-IN" baseline="-25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18340DB2-C12E-EC4F-D132-D54EC0F0E882}"/>
                  </a:ext>
                </a:extLst>
              </p:cNvPr>
              <p:cNvSpPr txBox="1"/>
              <p:nvPr/>
            </p:nvSpPr>
            <p:spPr>
              <a:xfrm>
                <a:off x="2590800" y="5939135"/>
                <a:ext cx="64500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𝑊𝑒𝑖𝑔h𝑡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𝐹𝑙𝑢𝑖𝑑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𝑊𝑒𝑖𝑔h𝑡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𝐹𝑙𝑢𝑖𝑑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18340DB2-C12E-EC4F-D132-D54EC0F0E8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5939135"/>
                <a:ext cx="6450035" cy="461665"/>
              </a:xfrm>
              <a:prstGeom prst="rect">
                <a:avLst/>
              </a:prstGeom>
              <a:blipFill>
                <a:blip r:embed="rId5"/>
                <a:stretch>
                  <a:fillRect l="-189" b="-1842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0E2816AD-7985-0192-84AA-CF28A47ECE43}"/>
                  </a:ext>
                </a:extLst>
              </p:cNvPr>
              <p:cNvSpPr txBox="1"/>
              <p:nvPr/>
            </p:nvSpPr>
            <p:spPr>
              <a:xfrm>
                <a:off x="1295400" y="6243935"/>
                <a:ext cx="699704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𝑊𝑒𝑖𝑔h𝑡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𝐹𝑙𝑢𝑖𝑑</m:t>
                    </m:r>
                  </m:oMath>
                </a14:m>
                <a:r>
                  <a:rPr lang="en-IN" dirty="0"/>
                  <a:t> equivalent volume of the body</a:t>
                </a: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0E2816AD-7985-0192-84AA-CF28A47ECE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6243935"/>
                <a:ext cx="6997044" cy="461665"/>
              </a:xfrm>
              <a:prstGeom prst="rect">
                <a:avLst/>
              </a:prstGeom>
              <a:blipFill>
                <a:blip r:embed="rId7"/>
                <a:stretch>
                  <a:fillRect l="-262" t="-10526" r="-262" b="-2894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1011F2EF-FD98-F50F-9477-1C83CFA4DFE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9" name="Picture 22" descr="Logo usage Guidelines">
              <a:extLst>
                <a:ext uri="{FF2B5EF4-FFF2-40B4-BE49-F238E27FC236}">
                  <a16:creationId xmlns:a16="http://schemas.microsoft.com/office/drawing/2014/main" id="{C3465BE5-C3E0-E56F-C359-C10D96B69E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1" name="Group 38">
              <a:extLst>
                <a:ext uri="{FF2B5EF4-FFF2-40B4-BE49-F238E27FC236}">
                  <a16:creationId xmlns:a16="http://schemas.microsoft.com/office/drawing/2014/main" id="{F107B882-B119-214D-A9B9-2CD6F65E15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9" name="Group 19">
                <a:extLst>
                  <a:ext uri="{FF2B5EF4-FFF2-40B4-BE49-F238E27FC236}">
                    <a16:creationId xmlns:a16="http://schemas.microsoft.com/office/drawing/2014/main" id="{29E93721-FFEA-8445-0764-385D7D4501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1" name="Group 70">
                  <a:extLst>
                    <a:ext uri="{FF2B5EF4-FFF2-40B4-BE49-F238E27FC236}">
                      <a16:creationId xmlns:a16="http://schemas.microsoft.com/office/drawing/2014/main" id="{04C75C7F-2845-215D-B991-47A3AF3BD0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73" name="Group 72">
                    <a:extLst>
                      <a:ext uri="{FF2B5EF4-FFF2-40B4-BE49-F238E27FC236}">
                        <a16:creationId xmlns:a16="http://schemas.microsoft.com/office/drawing/2014/main" id="{A673D60C-DC06-BF38-062D-FCEB4B7A516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83" name="Rectangle 10">
                      <a:extLst>
                        <a:ext uri="{FF2B5EF4-FFF2-40B4-BE49-F238E27FC236}">
                          <a16:creationId xmlns:a16="http://schemas.microsoft.com/office/drawing/2014/main" id="{3983E4B0-83A0-9F20-18AF-6178CC9D55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84" name="Rectangle 11">
                      <a:extLst>
                        <a:ext uri="{FF2B5EF4-FFF2-40B4-BE49-F238E27FC236}">
                          <a16:creationId xmlns:a16="http://schemas.microsoft.com/office/drawing/2014/main" id="{A0618826-D867-C902-FB7B-1102589CE8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4" name="Group 73">
                    <a:extLst>
                      <a:ext uri="{FF2B5EF4-FFF2-40B4-BE49-F238E27FC236}">
                        <a16:creationId xmlns:a16="http://schemas.microsoft.com/office/drawing/2014/main" id="{75B8EA97-8319-85E5-341A-909D3DA9F7F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81" name="Rectangle 13">
                      <a:extLst>
                        <a:ext uri="{FF2B5EF4-FFF2-40B4-BE49-F238E27FC236}">
                          <a16:creationId xmlns:a16="http://schemas.microsoft.com/office/drawing/2014/main" id="{E180E82D-FAAF-8F9E-6928-7D160F356E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82" name="Rectangle 14">
                      <a:extLst>
                        <a:ext uri="{FF2B5EF4-FFF2-40B4-BE49-F238E27FC236}">
                          <a16:creationId xmlns:a16="http://schemas.microsoft.com/office/drawing/2014/main" id="{306874AE-8132-71AB-B43D-D7BBBADC3E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5" name="Group 74">
                    <a:extLst>
                      <a:ext uri="{FF2B5EF4-FFF2-40B4-BE49-F238E27FC236}">
                        <a16:creationId xmlns:a16="http://schemas.microsoft.com/office/drawing/2014/main" id="{08F622A6-DBEE-A12D-3164-F288CB14148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79" name="Rectangle 78">
                      <a:extLst>
                        <a:ext uri="{FF2B5EF4-FFF2-40B4-BE49-F238E27FC236}">
                          <a16:creationId xmlns:a16="http://schemas.microsoft.com/office/drawing/2014/main" id="{725658C8-DBAC-7E28-BAB8-E60234A009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80" name="Rectangle 79">
                      <a:extLst>
                        <a:ext uri="{FF2B5EF4-FFF2-40B4-BE49-F238E27FC236}">
                          <a16:creationId xmlns:a16="http://schemas.microsoft.com/office/drawing/2014/main" id="{316D31BC-1AF3-7104-3D0A-87A1B0B783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6" name="Group 18">
                    <a:extLst>
                      <a:ext uri="{FF2B5EF4-FFF2-40B4-BE49-F238E27FC236}">
                        <a16:creationId xmlns:a16="http://schemas.microsoft.com/office/drawing/2014/main" id="{2CF17C0B-C1E3-36A2-9F46-759E0777A32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77" name="Rectangle 19">
                      <a:extLst>
                        <a:ext uri="{FF2B5EF4-FFF2-40B4-BE49-F238E27FC236}">
                          <a16:creationId xmlns:a16="http://schemas.microsoft.com/office/drawing/2014/main" id="{563BAB3A-3D7F-F978-E86C-CE597B53FE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8" name="Rectangle 20">
                      <a:extLst>
                        <a:ext uri="{FF2B5EF4-FFF2-40B4-BE49-F238E27FC236}">
                          <a16:creationId xmlns:a16="http://schemas.microsoft.com/office/drawing/2014/main" id="{83F28FB9-3FF7-F535-0F19-FE7422069C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72" name="Rectangle 21">
                  <a:extLst>
                    <a:ext uri="{FF2B5EF4-FFF2-40B4-BE49-F238E27FC236}">
                      <a16:creationId xmlns:a16="http://schemas.microsoft.com/office/drawing/2014/main" id="{B19838F8-0542-2A16-7D4F-982956C6DC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3BA86BA-5257-507D-8BA4-1E9C6C08EF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693FB55-DE00-4549-C5D0-86A0BBA0D9CE}"/>
              </a:ext>
            </a:extLst>
          </p:cNvPr>
          <p:cNvSpPr/>
          <p:nvPr/>
        </p:nvSpPr>
        <p:spPr bwMode="auto">
          <a:xfrm>
            <a:off x="1349115" y="2795553"/>
            <a:ext cx="1963711" cy="1506624"/>
          </a:xfrm>
          <a:custGeom>
            <a:avLst/>
            <a:gdLst>
              <a:gd name="connsiteX0" fmla="*/ 0 w 1963711"/>
              <a:gd name="connsiteY0" fmla="*/ 1476644 h 1506624"/>
              <a:gd name="connsiteX1" fmla="*/ 44970 w 1963711"/>
              <a:gd name="connsiteY1" fmla="*/ 1341732 h 1506624"/>
              <a:gd name="connsiteX2" fmla="*/ 104931 w 1963711"/>
              <a:gd name="connsiteY2" fmla="*/ 1176840 h 1506624"/>
              <a:gd name="connsiteX3" fmla="*/ 164892 w 1963711"/>
              <a:gd name="connsiteY3" fmla="*/ 1071909 h 1506624"/>
              <a:gd name="connsiteX4" fmla="*/ 179882 w 1963711"/>
              <a:gd name="connsiteY4" fmla="*/ 936998 h 1506624"/>
              <a:gd name="connsiteX5" fmla="*/ 209862 w 1963711"/>
              <a:gd name="connsiteY5" fmla="*/ 802086 h 1506624"/>
              <a:gd name="connsiteX6" fmla="*/ 224852 w 1963711"/>
              <a:gd name="connsiteY6" fmla="*/ 682165 h 1506624"/>
              <a:gd name="connsiteX7" fmla="*/ 284813 w 1963711"/>
              <a:gd name="connsiteY7" fmla="*/ 592224 h 1506624"/>
              <a:gd name="connsiteX8" fmla="*/ 329783 w 1963711"/>
              <a:gd name="connsiteY8" fmla="*/ 457313 h 1506624"/>
              <a:gd name="connsiteX9" fmla="*/ 359764 w 1963711"/>
              <a:gd name="connsiteY9" fmla="*/ 292421 h 1506624"/>
              <a:gd name="connsiteX10" fmla="*/ 419724 w 1963711"/>
              <a:gd name="connsiteY10" fmla="*/ 187490 h 1506624"/>
              <a:gd name="connsiteX11" fmla="*/ 554636 w 1963711"/>
              <a:gd name="connsiteY11" fmla="*/ 52578 h 1506624"/>
              <a:gd name="connsiteX12" fmla="*/ 779488 w 1963711"/>
              <a:gd name="connsiteY12" fmla="*/ 7608 h 1506624"/>
              <a:gd name="connsiteX13" fmla="*/ 1049311 w 1963711"/>
              <a:gd name="connsiteY13" fmla="*/ 7608 h 1506624"/>
              <a:gd name="connsiteX14" fmla="*/ 1214203 w 1963711"/>
              <a:gd name="connsiteY14" fmla="*/ 82558 h 1506624"/>
              <a:gd name="connsiteX15" fmla="*/ 1379095 w 1963711"/>
              <a:gd name="connsiteY15" fmla="*/ 277431 h 1506624"/>
              <a:gd name="connsiteX16" fmla="*/ 1753849 w 1963711"/>
              <a:gd name="connsiteY16" fmla="*/ 562244 h 1506624"/>
              <a:gd name="connsiteX17" fmla="*/ 1753849 w 1963711"/>
              <a:gd name="connsiteY17" fmla="*/ 562244 h 1506624"/>
              <a:gd name="connsiteX18" fmla="*/ 1768839 w 1963711"/>
              <a:gd name="connsiteY18" fmla="*/ 712145 h 1506624"/>
              <a:gd name="connsiteX19" fmla="*/ 1783829 w 1963711"/>
              <a:gd name="connsiteY19" fmla="*/ 966978 h 1506624"/>
              <a:gd name="connsiteX20" fmla="*/ 1933731 w 1963711"/>
              <a:gd name="connsiteY20" fmla="*/ 1356722 h 1506624"/>
              <a:gd name="connsiteX21" fmla="*/ 1963711 w 1963711"/>
              <a:gd name="connsiteY21" fmla="*/ 1506624 h 1506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963711" h="1506624">
                <a:moveTo>
                  <a:pt x="0" y="1476644"/>
                </a:moveTo>
                <a:cubicBezTo>
                  <a:pt x="13741" y="1434171"/>
                  <a:pt x="27482" y="1391699"/>
                  <a:pt x="44970" y="1341732"/>
                </a:cubicBezTo>
                <a:cubicBezTo>
                  <a:pt x="62458" y="1291765"/>
                  <a:pt x="84944" y="1221810"/>
                  <a:pt x="104931" y="1176840"/>
                </a:cubicBezTo>
                <a:cubicBezTo>
                  <a:pt x="124918" y="1131870"/>
                  <a:pt x="152400" y="1111883"/>
                  <a:pt x="164892" y="1071909"/>
                </a:cubicBezTo>
                <a:cubicBezTo>
                  <a:pt x="177384" y="1031935"/>
                  <a:pt x="172387" y="981968"/>
                  <a:pt x="179882" y="936998"/>
                </a:cubicBezTo>
                <a:cubicBezTo>
                  <a:pt x="187377" y="892028"/>
                  <a:pt x="202367" y="844558"/>
                  <a:pt x="209862" y="802086"/>
                </a:cubicBezTo>
                <a:cubicBezTo>
                  <a:pt x="217357" y="759614"/>
                  <a:pt x="212360" y="717142"/>
                  <a:pt x="224852" y="682165"/>
                </a:cubicBezTo>
                <a:cubicBezTo>
                  <a:pt x="237344" y="647188"/>
                  <a:pt x="267325" y="629699"/>
                  <a:pt x="284813" y="592224"/>
                </a:cubicBezTo>
                <a:cubicBezTo>
                  <a:pt x="302301" y="554749"/>
                  <a:pt x="317291" y="507280"/>
                  <a:pt x="329783" y="457313"/>
                </a:cubicBezTo>
                <a:cubicBezTo>
                  <a:pt x="342275" y="407346"/>
                  <a:pt x="344774" y="337391"/>
                  <a:pt x="359764" y="292421"/>
                </a:cubicBezTo>
                <a:cubicBezTo>
                  <a:pt x="374754" y="247451"/>
                  <a:pt x="387245" y="227464"/>
                  <a:pt x="419724" y="187490"/>
                </a:cubicBezTo>
                <a:cubicBezTo>
                  <a:pt x="452203" y="147516"/>
                  <a:pt x="494675" y="82558"/>
                  <a:pt x="554636" y="52578"/>
                </a:cubicBezTo>
                <a:cubicBezTo>
                  <a:pt x="614597" y="22598"/>
                  <a:pt x="697042" y="15103"/>
                  <a:pt x="779488" y="7608"/>
                </a:cubicBezTo>
                <a:cubicBezTo>
                  <a:pt x="861934" y="113"/>
                  <a:pt x="976859" y="-4884"/>
                  <a:pt x="1049311" y="7608"/>
                </a:cubicBezTo>
                <a:cubicBezTo>
                  <a:pt x="1121763" y="20100"/>
                  <a:pt x="1159239" y="37588"/>
                  <a:pt x="1214203" y="82558"/>
                </a:cubicBezTo>
                <a:cubicBezTo>
                  <a:pt x="1269167" y="127528"/>
                  <a:pt x="1289154" y="197483"/>
                  <a:pt x="1379095" y="277431"/>
                </a:cubicBezTo>
                <a:cubicBezTo>
                  <a:pt x="1469036" y="357379"/>
                  <a:pt x="1753849" y="562244"/>
                  <a:pt x="1753849" y="562244"/>
                </a:cubicBezTo>
                <a:lnTo>
                  <a:pt x="1753849" y="562244"/>
                </a:lnTo>
                <a:cubicBezTo>
                  <a:pt x="1756347" y="587227"/>
                  <a:pt x="1763842" y="644689"/>
                  <a:pt x="1768839" y="712145"/>
                </a:cubicBezTo>
                <a:cubicBezTo>
                  <a:pt x="1773836" y="779601"/>
                  <a:pt x="1756347" y="859549"/>
                  <a:pt x="1783829" y="966978"/>
                </a:cubicBezTo>
                <a:cubicBezTo>
                  <a:pt x="1811311" y="1074407"/>
                  <a:pt x="1903751" y="1266781"/>
                  <a:pt x="1933731" y="1356722"/>
                </a:cubicBezTo>
                <a:cubicBezTo>
                  <a:pt x="1963711" y="1446663"/>
                  <a:pt x="1963711" y="1476643"/>
                  <a:pt x="1963711" y="1506624"/>
                </a:cubicBezTo>
              </a:path>
            </a:pathLst>
          </a:custGeom>
          <a:noFill/>
          <a:ln w="349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D13F77-0443-4301-DC21-162F61A40DE3}"/>
              </a:ext>
            </a:extLst>
          </p:cNvPr>
          <p:cNvSpPr/>
          <p:nvPr/>
        </p:nvSpPr>
        <p:spPr bwMode="auto">
          <a:xfrm>
            <a:off x="3261921" y="4285925"/>
            <a:ext cx="660507" cy="80613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AFB06EA9-AC1C-891D-C4CF-90F7BFF7A62F}"/>
              </a:ext>
            </a:extLst>
          </p:cNvPr>
          <p:cNvCxnSpPr>
            <a:cxnSpLocks/>
          </p:cNvCxnSpPr>
          <p:nvPr/>
        </p:nvCxnSpPr>
        <p:spPr bwMode="auto">
          <a:xfrm>
            <a:off x="457200" y="4285925"/>
            <a:ext cx="3521073" cy="24858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296988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64" grpId="0" animBg="1"/>
      <p:bldP spid="65" grpId="0" animBg="1"/>
      <p:bldP spid="67" grpId="0"/>
      <p:bldP spid="68" grpId="0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EA7B5D-7D74-7604-11E0-D18BE24B1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5828" y="272902"/>
            <a:ext cx="6689972" cy="946298"/>
          </a:xfrm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Hydrostatic Pressure Distribution on a Surface of A Fully Submerged Body</a:t>
            </a:r>
            <a:endParaRPr lang="en-IN" sz="2800" dirty="0">
              <a:solidFill>
                <a:schemeClr val="tx1"/>
              </a:solidFill>
            </a:endParaRPr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779D258C-4D64-83BB-77EC-5AEBAC156F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2388" y="2837793"/>
            <a:ext cx="2209799" cy="3289003"/>
          </a:xfr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A943496-C152-53CD-8D52-59B6611F1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184635"/>
            <a:ext cx="4267200" cy="1253765"/>
          </a:xfrm>
          <a:prstGeom prst="rect">
            <a:avLst/>
          </a:prstGeom>
        </p:spPr>
      </p:pic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AFB06EA9-AC1C-891D-C4CF-90F7BFF7A62F}"/>
              </a:ext>
            </a:extLst>
          </p:cNvPr>
          <p:cNvCxnSpPr>
            <a:cxnSpLocks/>
          </p:cNvCxnSpPr>
          <p:nvPr/>
        </p:nvCxnSpPr>
        <p:spPr bwMode="auto">
          <a:xfrm>
            <a:off x="601663" y="4457435"/>
            <a:ext cx="3521073" cy="24858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2C465410-E2CF-E448-46CB-A69DF6184B61}"/>
                  </a:ext>
                </a:extLst>
              </p:cNvPr>
              <p:cNvSpPr txBox="1"/>
              <p:nvPr/>
            </p:nvSpPr>
            <p:spPr>
              <a:xfrm>
                <a:off x="1227473" y="6162758"/>
                <a:ext cx="21170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𝑣𝑏</m:t>
                        </m:r>
                      </m:sub>
                    </m:sSub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2C465410-E2CF-E448-46CB-A69DF6184B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7473" y="6162758"/>
                <a:ext cx="2117054" cy="461665"/>
              </a:xfrm>
              <a:prstGeom prst="rect">
                <a:avLst/>
              </a:prstGeom>
              <a:blipFill>
                <a:blip r:embed="rId5"/>
                <a:stretch>
                  <a:fillRect l="-575" b="-263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>
            <a:extLst>
              <a:ext uri="{FF2B5EF4-FFF2-40B4-BE49-F238E27FC236}">
                <a16:creationId xmlns:a16="http://schemas.microsoft.com/office/drawing/2014/main" id="{F33BE843-DD24-1996-B406-6D0E419C89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7400" y="3337880"/>
            <a:ext cx="1014413" cy="2411623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08E8ADB1-BB30-E87D-944F-8B151C90D008}"/>
              </a:ext>
            </a:extLst>
          </p:cNvPr>
          <p:cNvSpPr txBox="1"/>
          <p:nvPr/>
        </p:nvSpPr>
        <p:spPr>
          <a:xfrm>
            <a:off x="3269408" y="2247635"/>
            <a:ext cx="48783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b="0" i="0" u="none" strike="noStrike" baseline="0" dirty="0">
                <a:solidFill>
                  <a:srgbClr val="3366FF"/>
                </a:solidFill>
                <a:latin typeface="Times-Roman"/>
              </a:rPr>
              <a:t>An infinitesimal curve surface with  horizontal elemental area </a:t>
            </a:r>
            <a:r>
              <a:rPr lang="en-IN" sz="2400" b="0" i="1" u="none" strike="noStrike" baseline="0" dirty="0" err="1">
                <a:solidFill>
                  <a:srgbClr val="3366FF"/>
                </a:solidFill>
                <a:latin typeface="Times-Italic"/>
              </a:rPr>
              <a:t>dA</a:t>
            </a:r>
            <a:r>
              <a:rPr lang="en-IN" sz="800" b="0" i="1" u="none" strike="noStrike" baseline="0" dirty="0" err="1">
                <a:solidFill>
                  <a:srgbClr val="3366FF"/>
                </a:solidFill>
                <a:latin typeface="Times-Italic"/>
              </a:rPr>
              <a:t>b</a:t>
            </a:r>
            <a:endParaRPr lang="en-IN" dirty="0">
              <a:solidFill>
                <a:srgbClr val="3366FF"/>
              </a:solidFill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167EB45-ED59-1FC8-3086-B2602A52089D}"/>
              </a:ext>
            </a:extLst>
          </p:cNvPr>
          <p:cNvCxnSpPr/>
          <p:nvPr/>
        </p:nvCxnSpPr>
        <p:spPr bwMode="auto">
          <a:xfrm flipH="1">
            <a:off x="2590800" y="3056923"/>
            <a:ext cx="609600" cy="426471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922882B-E0D8-ED9A-6F5D-BF97DABA8915}"/>
                  </a:ext>
                </a:extLst>
              </p:cNvPr>
              <p:cNvSpPr txBox="1"/>
              <p:nvPr/>
            </p:nvSpPr>
            <p:spPr>
              <a:xfrm>
                <a:off x="5189590" y="3190400"/>
                <a:ext cx="2971326" cy="10610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922882B-E0D8-ED9A-6F5D-BF97DABA89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9590" y="3190400"/>
                <a:ext cx="2971326" cy="106106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6" name="Group 85">
            <a:extLst>
              <a:ext uri="{FF2B5EF4-FFF2-40B4-BE49-F238E27FC236}">
                <a16:creationId xmlns:a16="http://schemas.microsoft.com/office/drawing/2014/main" id="{CD91E465-C71F-C29F-854D-E649525A2EE3}"/>
              </a:ext>
            </a:extLst>
          </p:cNvPr>
          <p:cNvGrpSpPr/>
          <p:nvPr/>
        </p:nvGrpSpPr>
        <p:grpSpPr>
          <a:xfrm>
            <a:off x="3429000" y="3488503"/>
            <a:ext cx="1127989" cy="2020319"/>
            <a:chOff x="3429000" y="3488503"/>
            <a:chExt cx="1127989" cy="2020319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DBEBACCB-899B-D2B3-0953-686E16F12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429000" y="3488503"/>
              <a:ext cx="700112" cy="202031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E3A7534F-9310-3A1A-9C33-F633CC2DFB27}"/>
                    </a:ext>
                  </a:extLst>
                </p:cNvPr>
                <p:cNvSpPr txBox="1"/>
                <p:nvPr/>
              </p:nvSpPr>
              <p:spPr>
                <a:xfrm>
                  <a:off x="3442966" y="4251460"/>
                  <a:ext cx="1114023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US" dirty="0"/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E3A7534F-9310-3A1A-9C33-F633CC2DFB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42966" y="4251460"/>
                  <a:ext cx="1114023" cy="461665"/>
                </a:xfrm>
                <a:prstGeom prst="rect">
                  <a:avLst/>
                </a:prstGeom>
                <a:blipFill>
                  <a:blip r:embed="rId9"/>
                  <a:stretch>
                    <a:fillRect b="-394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6989DC3B-769A-CB22-280B-F6F0E9AC3DFB}"/>
                  </a:ext>
                </a:extLst>
              </p:cNvPr>
              <p:cNvSpPr txBox="1"/>
              <p:nvPr/>
            </p:nvSpPr>
            <p:spPr>
              <a:xfrm>
                <a:off x="5494096" y="5881152"/>
                <a:ext cx="2666820" cy="491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𝑓𝑙𝑢𝑖𝑑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𝑏𝑜𝑑𝑦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6989DC3B-769A-CB22-280B-F6F0E9AC3D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4096" y="5881152"/>
                <a:ext cx="2666820" cy="491288"/>
              </a:xfrm>
              <a:prstGeom prst="rect">
                <a:avLst/>
              </a:prstGeom>
              <a:blipFill>
                <a:blip r:embed="rId10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5634F068-D559-D73D-7322-E6922BA5A8A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775F44B8-58F8-BF6E-F154-E7D1EE0EA5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CD05C437-2063-1D79-B0A6-7F59A65819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7E10F4E0-1711-1B0C-63F1-A01F604FF0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EA58E5F5-42DB-208F-0C8F-66FA1D4CBC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68" name="Group 67">
                    <a:extLst>
                      <a:ext uri="{FF2B5EF4-FFF2-40B4-BE49-F238E27FC236}">
                        <a16:creationId xmlns:a16="http://schemas.microsoft.com/office/drawing/2014/main" id="{5BEFA6E1-06BB-76B3-7B97-FFED65B7E72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8" name="Rectangle 10">
                      <a:extLst>
                        <a:ext uri="{FF2B5EF4-FFF2-40B4-BE49-F238E27FC236}">
                          <a16:creationId xmlns:a16="http://schemas.microsoft.com/office/drawing/2014/main" id="{BC07543F-EE50-3E8D-76E4-0243B92405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9" name="Rectangle 11">
                      <a:extLst>
                        <a:ext uri="{FF2B5EF4-FFF2-40B4-BE49-F238E27FC236}">
                          <a16:creationId xmlns:a16="http://schemas.microsoft.com/office/drawing/2014/main" id="{7566A38A-2392-B28C-46F1-DD653FD081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9" name="Group 68">
                    <a:extLst>
                      <a:ext uri="{FF2B5EF4-FFF2-40B4-BE49-F238E27FC236}">
                        <a16:creationId xmlns:a16="http://schemas.microsoft.com/office/drawing/2014/main" id="{8FBB1800-8146-913C-D7A4-A3D66E52E91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6" name="Rectangle 13">
                      <a:extLst>
                        <a:ext uri="{FF2B5EF4-FFF2-40B4-BE49-F238E27FC236}">
                          <a16:creationId xmlns:a16="http://schemas.microsoft.com/office/drawing/2014/main" id="{2F25F668-FB4B-86A8-DA90-1B222D1B0A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7" name="Rectangle 14">
                      <a:extLst>
                        <a:ext uri="{FF2B5EF4-FFF2-40B4-BE49-F238E27FC236}">
                          <a16:creationId xmlns:a16="http://schemas.microsoft.com/office/drawing/2014/main" id="{9E283B9F-DB5C-A06E-7485-4F6DE3A836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0" name="Group 69">
                    <a:extLst>
                      <a:ext uri="{FF2B5EF4-FFF2-40B4-BE49-F238E27FC236}">
                        <a16:creationId xmlns:a16="http://schemas.microsoft.com/office/drawing/2014/main" id="{BBA73BB0-8453-1129-6BF7-E50DEA98226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74" name="Rectangle 73">
                      <a:extLst>
                        <a:ext uri="{FF2B5EF4-FFF2-40B4-BE49-F238E27FC236}">
                          <a16:creationId xmlns:a16="http://schemas.microsoft.com/office/drawing/2014/main" id="{BDECC0A0-2961-6EBA-3DE0-A6FF95F0B9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5" name="Rectangle 74">
                      <a:extLst>
                        <a:ext uri="{FF2B5EF4-FFF2-40B4-BE49-F238E27FC236}">
                          <a16:creationId xmlns:a16="http://schemas.microsoft.com/office/drawing/2014/main" id="{1EE4BF36-61A2-99CC-7130-7A5990A059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" name="Group 18">
                    <a:extLst>
                      <a:ext uri="{FF2B5EF4-FFF2-40B4-BE49-F238E27FC236}">
                        <a16:creationId xmlns:a16="http://schemas.microsoft.com/office/drawing/2014/main" id="{D54B3231-267D-AA17-15A1-462AEA0A0B6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72" name="Rectangle 19">
                      <a:extLst>
                        <a:ext uri="{FF2B5EF4-FFF2-40B4-BE49-F238E27FC236}">
                          <a16:creationId xmlns:a16="http://schemas.microsoft.com/office/drawing/2014/main" id="{2D0349DB-C2E8-B9C5-9D32-CB07145E9A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3" name="Rectangle 20">
                      <a:extLst>
                        <a:ext uri="{FF2B5EF4-FFF2-40B4-BE49-F238E27FC236}">
                          <a16:creationId xmlns:a16="http://schemas.microsoft.com/office/drawing/2014/main" id="{90188CF3-7489-2583-BB1B-6AF9CC0890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67" name="Rectangle 21">
                  <a:extLst>
                    <a:ext uri="{FF2B5EF4-FFF2-40B4-BE49-F238E27FC236}">
                      <a16:creationId xmlns:a16="http://schemas.microsoft.com/office/drawing/2014/main" id="{7300C7F5-CABB-065B-EA34-924563C50F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3B72A35-B93A-4153-B496-3CF425A384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FE1BCC1-8583-A305-790D-86C66268846E}"/>
                  </a:ext>
                </a:extLst>
              </p14:cNvPr>
              <p14:cNvContentPartPr/>
              <p14:nvPr/>
            </p14:nvContentPartPr>
            <p14:xfrm>
              <a:off x="5781600" y="4046040"/>
              <a:ext cx="3069720" cy="7232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FE1BCC1-8583-A305-790D-86C66268846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772240" y="4036680"/>
                <a:ext cx="3088440" cy="741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6718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64" grpId="0"/>
      <p:bldP spid="8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7772400" cy="1143000"/>
          </a:xfrm>
        </p:spPr>
        <p:txBody>
          <a:bodyPr/>
          <a:lstStyle/>
          <a:p>
            <a:r>
              <a:rPr lang="en-US" sz="2800" dirty="0"/>
              <a:t>The Fully Submerged Body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D5AF74-AA2C-BBB7-092D-DDC5BB1E7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030" y="1832023"/>
            <a:ext cx="8503170" cy="4660850"/>
          </a:xfrm>
        </p:spPr>
        <p:txBody>
          <a:bodyPr/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Above equation assumes that the fluid has uniform specific weight. </a:t>
            </a:r>
          </a:p>
          <a:p>
            <a:pPr algn="l"/>
            <a:r>
              <a:rPr lang="en-US" sz="2400" b="0" i="0" u="none" strike="noStrike" baseline="0" dirty="0">
                <a:latin typeface="Times-Roman"/>
              </a:rPr>
              <a:t>The line of action of the buoyant force passes through the center of volume of the displaced body.</a:t>
            </a:r>
          </a:p>
          <a:p>
            <a:pPr algn="l"/>
            <a:r>
              <a:rPr lang="en-US" sz="2400" b="0" i="0" u="none" strike="noStrike" baseline="0" dirty="0">
                <a:latin typeface="Times-Roman"/>
              </a:rPr>
              <a:t>The point through which </a:t>
            </a:r>
            <a:r>
              <a:rPr lang="en-US" sz="2400" b="0" i="1" u="none" strike="noStrike" baseline="0" dirty="0">
                <a:latin typeface="Times-Italic"/>
              </a:rPr>
              <a:t>F</a:t>
            </a:r>
            <a:r>
              <a:rPr lang="en-US" sz="2400" b="0" i="1" u="none" strike="noStrike" baseline="-25000" dirty="0">
                <a:latin typeface="Times-Italic"/>
              </a:rPr>
              <a:t>B</a:t>
            </a:r>
            <a:r>
              <a:rPr lang="en-US" sz="2400" b="0" i="1" u="none" strike="noStrike" baseline="0" dirty="0">
                <a:latin typeface="Times-Italic"/>
              </a:rPr>
              <a:t> </a:t>
            </a:r>
            <a:r>
              <a:rPr lang="en-US" sz="2400" b="0" i="0" u="none" strike="noStrike" baseline="0" dirty="0">
                <a:latin typeface="Times-Roman"/>
              </a:rPr>
              <a:t>acts is called the </a:t>
            </a:r>
            <a:r>
              <a:rPr lang="en-US" sz="2400" b="0" i="1" u="none" strike="noStrike" baseline="0" dirty="0">
                <a:latin typeface="Times-Italic"/>
              </a:rPr>
              <a:t>center of buoyancy, </a:t>
            </a:r>
            <a:r>
              <a:rPr lang="en-US" sz="2400" b="0" i="0" u="none" strike="noStrike" baseline="0" dirty="0">
                <a:latin typeface="Times-Roman"/>
              </a:rPr>
              <a:t>CB. </a:t>
            </a:r>
          </a:p>
          <a:p>
            <a:pPr algn="l"/>
            <a:r>
              <a:rPr lang="en-US" sz="2400" b="0" i="0" u="none" strike="noStrike" baseline="0" dirty="0">
                <a:latin typeface="Times-Roman"/>
              </a:rPr>
              <a:t>The point </a:t>
            </a:r>
            <a:r>
              <a:rPr lang="en-US" sz="2400" b="0" i="1" u="none" strike="noStrike" baseline="0" dirty="0">
                <a:latin typeface="Times-Roman"/>
              </a:rPr>
              <a:t>C</a:t>
            </a:r>
            <a:r>
              <a:rPr lang="en-US" sz="2400" b="0" i="1" u="none" strike="noStrike" baseline="0" dirty="0">
                <a:latin typeface="Times-Italic"/>
              </a:rPr>
              <a:t>B </a:t>
            </a:r>
            <a:r>
              <a:rPr lang="en-US" sz="2400" b="0" i="0" u="none" strike="noStrike" baseline="0" dirty="0">
                <a:latin typeface="Times-Roman"/>
              </a:rPr>
              <a:t>may or may not correspond to the actual center of mass of the body’s own material.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E5CC1DD-C28E-215B-7E6A-C348DAC63C2D}"/>
                  </a:ext>
                </a:extLst>
              </p:cNvPr>
              <p:cNvSpPr txBox="1"/>
              <p:nvPr/>
            </p:nvSpPr>
            <p:spPr>
              <a:xfrm>
                <a:off x="3328284" y="1323429"/>
                <a:ext cx="2666820" cy="491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𝑓𝑙𝑢𝑖𝑑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𝑏𝑜𝑑𝑦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E5CC1DD-C28E-215B-7E6A-C348DAC63C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8284" y="1323429"/>
                <a:ext cx="2666820" cy="491288"/>
              </a:xfrm>
              <a:prstGeom prst="rect">
                <a:avLst/>
              </a:prstGeom>
              <a:blipFill>
                <a:blip r:embed="rId3"/>
                <a:stretch>
                  <a:fillRect b="-1234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363812DF-D6F7-B102-DC00-EF0212333DA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5E2923C0-3C20-861D-2BB5-51DFD7B965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65F35D7E-52E8-0312-6F1D-9430805579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C3DF0008-9544-1D31-8ABD-AB66AE6989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EBE7B039-174E-6E04-9BD4-AC11F0C673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10B23A7D-BBE7-A722-F407-EC13A339BD3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9" name="Rectangle 10">
                      <a:extLst>
                        <a:ext uri="{FF2B5EF4-FFF2-40B4-BE49-F238E27FC236}">
                          <a16:creationId xmlns:a16="http://schemas.microsoft.com/office/drawing/2014/main" id="{B8E5B524-D3A4-D3D6-6DD3-34060ED5D3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11">
                      <a:extLst>
                        <a:ext uri="{FF2B5EF4-FFF2-40B4-BE49-F238E27FC236}">
                          <a16:creationId xmlns:a16="http://schemas.microsoft.com/office/drawing/2014/main" id="{894B7045-9A88-DEA5-C6FF-B59FC41A8F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4473A4A0-818D-BC05-082F-A89F52E648B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7" name="Rectangle 13">
                      <a:extLst>
                        <a:ext uri="{FF2B5EF4-FFF2-40B4-BE49-F238E27FC236}">
                          <a16:creationId xmlns:a16="http://schemas.microsoft.com/office/drawing/2014/main" id="{50E38A83-213E-6DC5-92ED-D771ED32AC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14">
                      <a:extLst>
                        <a:ext uri="{FF2B5EF4-FFF2-40B4-BE49-F238E27FC236}">
                          <a16:creationId xmlns:a16="http://schemas.microsoft.com/office/drawing/2014/main" id="{B9A7F11F-A8FA-5C78-3344-5BDF62B75C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0F3F172A-16DD-988F-ACC7-79067FC9A5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23B0F4B8-28A2-E4D8-4B1E-B854243B4D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A6C20A57-BF8D-5B59-E8D4-8C3495505C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18">
                    <a:extLst>
                      <a:ext uri="{FF2B5EF4-FFF2-40B4-BE49-F238E27FC236}">
                        <a16:creationId xmlns:a16="http://schemas.microsoft.com/office/drawing/2014/main" id="{8536AB53-92F2-1BF9-E5EF-95D11C031C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3" name="Rectangle 19">
                      <a:extLst>
                        <a:ext uri="{FF2B5EF4-FFF2-40B4-BE49-F238E27FC236}">
                          <a16:creationId xmlns:a16="http://schemas.microsoft.com/office/drawing/2014/main" id="{3CD85599-F883-CC13-C660-20C0DCD723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4" name="Rectangle 20">
                      <a:extLst>
                        <a:ext uri="{FF2B5EF4-FFF2-40B4-BE49-F238E27FC236}">
                          <a16:creationId xmlns:a16="http://schemas.microsoft.com/office/drawing/2014/main" id="{AB8C77AB-E9A4-2B46-071F-A88D22118D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3A5F4BA5-2851-F23E-58B2-5403D3D8B2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E53D534-1450-67A2-8186-1B097D735E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885644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8827</TotalTime>
  <Words>663</Words>
  <Application>Microsoft Office PowerPoint</Application>
  <PresentationFormat>On-screen Show (4:3)</PresentationFormat>
  <Paragraphs>91</Paragraphs>
  <Slides>20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2" baseType="lpstr">
      <vt:lpstr>Arial</vt:lpstr>
      <vt:lpstr>Calibri</vt:lpstr>
      <vt:lpstr>Cambria Math</vt:lpstr>
      <vt:lpstr>CommercialScript BT</vt:lpstr>
      <vt:lpstr>Google Sans</vt:lpstr>
      <vt:lpstr>Script MT Bold</vt:lpstr>
      <vt:lpstr>Tempus Sans ITC</vt:lpstr>
      <vt:lpstr>Times New Roman</vt:lpstr>
      <vt:lpstr>Times-Bold</vt:lpstr>
      <vt:lpstr>Times-Italic</vt:lpstr>
      <vt:lpstr>Times-Roman</vt:lpstr>
      <vt:lpstr>Blank Presentation</vt:lpstr>
      <vt:lpstr>Flotation Analysis of Submersibles</vt:lpstr>
      <vt:lpstr>Flotation of Tanker Ships</vt:lpstr>
      <vt:lpstr>Classification of Tanker Ships</vt:lpstr>
      <vt:lpstr>Components of an LNG Carrier</vt:lpstr>
      <vt:lpstr>Flotation of Tanker Ships</vt:lpstr>
      <vt:lpstr>The Submersibles</vt:lpstr>
      <vt:lpstr>Indian Submarines</vt:lpstr>
      <vt:lpstr>Operational Cases of A Submarine</vt:lpstr>
      <vt:lpstr>Hydrostatic Layout of A Typical Submarine</vt:lpstr>
      <vt:lpstr>Forces Acting on A floating Submarine/Tanker</vt:lpstr>
      <vt:lpstr>Forces Acting on A floating Submarine/Tanker</vt:lpstr>
      <vt:lpstr>Geometrical Details of Ship</vt:lpstr>
      <vt:lpstr>Geometrical Details of Submarine</vt:lpstr>
      <vt:lpstr>Equivalent Resultant Vectors</vt:lpstr>
      <vt:lpstr>Buoyancy and Stability</vt:lpstr>
      <vt:lpstr>Hydrostatic Pressure Distribution on a Fully Submerged Body</vt:lpstr>
      <vt:lpstr>Hydrostatic Pressure Distribution on a Fully Submerged Body</vt:lpstr>
      <vt:lpstr>A Fully Submerged Body Vs Displaced Fluid System</vt:lpstr>
      <vt:lpstr>Hydrostatic Pressure Distribution on a Surface of A Fully Submerged Body</vt:lpstr>
      <vt:lpstr>The Fully Submerged Body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646</cp:revision>
  <cp:lastPrinted>2002-07-26T02:11:33Z</cp:lastPrinted>
  <dcterms:created xsi:type="dcterms:W3CDTF">2002-07-26T01:39:54Z</dcterms:created>
  <dcterms:modified xsi:type="dcterms:W3CDTF">2025-09-01T00:09:49Z</dcterms:modified>
</cp:coreProperties>
</file>