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688" r:id="rId2"/>
    <p:sldId id="675" r:id="rId3"/>
    <p:sldId id="751" r:id="rId4"/>
    <p:sldId id="676" r:id="rId5"/>
    <p:sldId id="679" r:id="rId6"/>
    <p:sldId id="680" r:id="rId7"/>
    <p:sldId id="395" r:id="rId8"/>
    <p:sldId id="678" r:id="rId9"/>
    <p:sldId id="681" r:id="rId10"/>
    <p:sldId id="682" r:id="rId11"/>
    <p:sldId id="683" r:id="rId12"/>
    <p:sldId id="685" r:id="rId13"/>
    <p:sldId id="717" r:id="rId14"/>
    <p:sldId id="689" r:id="rId15"/>
    <p:sldId id="716" r:id="rId16"/>
    <p:sldId id="692" r:id="rId17"/>
    <p:sldId id="752" r:id="rId18"/>
    <p:sldId id="693" r:id="rId19"/>
    <p:sldId id="695" r:id="rId20"/>
    <p:sldId id="694" r:id="rId21"/>
    <p:sldId id="696" r:id="rId22"/>
    <p:sldId id="697" r:id="rId23"/>
    <p:sldId id="700" r:id="rId2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0066"/>
    <a:srgbClr val="3366FF"/>
    <a:srgbClr val="FF9900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31" autoAdjust="0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3:36:22.4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14662 11569 227 0,'-7'-5'36'0,"3"3"1"16,1 0 13-16,1-1-1 0,1 1-18 0,-1 0 26 0,2 2-29 16,0 0 32-16,0 0-21 0,0 0 2 15,0 0 7-15,0 0-5 0,0-1-13 0,0 0 28 0,0 0-20 16,0 0 22-16,0 0-20 0,0 0-13 0,0 0 5 15,0 0-8-15,2 0-8 0,-1 0 7 0,-1 0-5 0,1 0 7 16,0 0-4-16,0 0 3 0,1 0 1 0,27-7-1 0,-22 8-3 0,-3-1-2 16,3 1-5-16,-1 0 4 15,2 1 7-15,1 0-5 0,0 0 5 0,4-1-7 16,-2 2-11-16,4-2 10 0,2 0-9 0,0 0 10 16,1-1-2-16,1 1-7 0,0 0 7 0,-1 0-10 0,-1-1-10 0,2 1 5 15,1-1-1-15,-4 0 4 16,2 0-1-16,-2-2-3 0,-2 2-1 0,1 0-3 15,-1 0-21-15,0 0 25 0,-4 1-20 0,2 0 19 0,-4 0-37 0,0 0-20 0,-2-1-20 0,-1 1-3 16,-5 0-70 0,0 0-52-16,0 0-36 0</inkml:trace>
  <inkml:trace contextRef="#ctx0" brushRef="#br0" timeOffset="147.2">14785 11726 462 0,'-6'-9'75'0,"4"10"-9"15,-4-1-17-15,6 0 22 0,0 0-49 0,1 4 3 0,8-3 0 16,0-2 0-16,2-2-15 0,2 0 5 16,1 1-17-16,1 0 14 0,4-1-2 0,0-4-2 15,1-1 13-15,0 1-15 0,0 3-10 0,1-1-38 0,0 2-51 0,1 0 7 16,-2-3-148-16</inkml:trace>
  <inkml:trace contextRef="#ctx0" brushRef="#br0" timeOffset="867.05">15610 11437 311 0,'-2'-5'41'15,"-2"-1"-2"-15,0 3-17 0,2-1 13 0,-3 1-7 0,4 3-12 16,-1-3 13-16,-1 2-16 0,2-1 0 0,-2 0 20 16,2-1-5-16,-3-1 14 0,1 1 19 0,2 0-10 15,-2 0-2-15,1 0-6 0,0 1-32 0,-1-3 17 16,0 2-10-16,0 1 13 0,-1-1-2 0,1 1-20 15,2 1 14-15,-3 0-18 0,0-1 5 0,1 1 12 16,-1 0-12-16,2-2 13 0,-3 3-12 0,2 1-7 0,2-1 6 16,-3 2-9-16,1 1-19 0,0-1 28 0,-2 1-19 15,0 1 25-15,1 0-6 0,-2 2-10 0,4 2 11 16,-3 0-12-16,1 0-8 0,-1 1 25 0,0 1-13 16,0 0 19-16,-1 2-3 0,0 1 2 0,1 2 13 0,-1 1-10 15,4 1-10-15,0-1 11 0,2 0-17 0,0-2 18 16,0 1-6-16,-1-3-6 0,1 0 4 0,4 0-6 15,-2-3 2-15,4 3-6 0,2-4-6 0,-1 1 2 16,2 0 6-16,-1-3-1 0,-2 0 10 0,4-3-11 16,-1-3-4-16,-1 0 8 0,3 1-4 0,3-1 7 15,-3 0-3-15,3-2-11 0,-3-1 2 0,2-5-3 0,-1 1 10 16,0-3-10-16,0 3-5 0,-1-1-1 0,0-2 9 16,1 3-2-16,-2-2 7 0,1-1-8 0,-3 1-5 15,-4-4 8-15,3 3-5 0,-3 0 5 0,0 1-2 0,0 1 2 16,-6 0 5-16,2 1-5 0,-2 1-11 0,-2 2 11 15,0 0-10-15,1 3 11 0,3 1-1 0,0 0-2 16,0 0 10-16,-1 0-9 0,-15 2 7 0,11 1 6 16,-1 3 4-16,2 1 0 0,2 0 1 0,-3 2 0 15,3 1 0-15,-2-1 3 0,3 0 7 0,1 1-16 16,0-1 3-16,1 0-6 0,0 0 9 0,2-1-6 16,1-1 3-16,1-1-6 0,2 2-9 0,-5-1 2 15,5 1-4-15,1 1 4 0,-3-5 3 0,6 2-9 16,-2-1-1-16,-1-3-4 0,0 1-7 0,2 2-27 15,-2-3-8-15,2 0-8 0,3 1-36 0,-6-5-38 0,2 2-40 16,-1-2 1-16,4-1-95 0,2-1-47 16</inkml:trace>
  <inkml:trace contextRef="#ctx0" brushRef="#br0" timeOffset="1358.32">15895 11426 635 0,'-1'-9'42'16,"-1"2"-24"-16,2 2-20 0,2 1 9 0,-1 0-10 0,2 0 3 0,2 1 9 0,-1-1-5 0,3 0 0 0,-4 2 52 15,0-1-2-15,1 1 22 16,1 0 16-16,0-1-13 0,0 3 3 0,1 0-7 0,-1 0-19 0,2 2-36 16,2 1-10-16,-1 0-4 0,-1 3 1 0,0 0-3 15,-1 1 3-15,-2 0-5 16,1 1 2-16,0 2-7 0,-2-1-3 0,0 3-1 0,1-1 13 15,-3 1-6-15,-1 2 6 0,0 0-8 0,0 0-10 0,0 0 17 16,-1-1-7-16,-3 1 10 0,1-2-5 16,-1-1 2-16,-1-1 3 0,0-3-4 0,1 1-5 15,-2-3 14-15,1 0 4 0,1-2 5 0,0 0 1 0,4-3 1 0,0 0-1 16,0 0 2-16,0 0-6 0,0 0 10 0,0-1-12 0,-3-12 11 16,5 6-16-16,2 1 2 0,1-2-3 0,1-3 2 15,2-1-17-15,-1-1 11 0,3-1-7 0,-1 0 9 16,0 0-9-16,0 0-3 0,-1 0 3 0,-1 3-4 15,-2 1-10-15,0 2 10 16,0 0-6-16,0 2 8 0,-3 1 6 0,0 2-9 0,-2 3 5 0,0 0-9 16,0 0-8-16,0 0 17 0,0 0-13 0,0 0 14 15,0 0 1-15,0 0 0 0,0 0 5 0,0 1-4 0,1 13 6 16,-1-8-7-16,-2 1 10 0,2 1-10 0,-1 1 10 16,0 0-4-16,1 3 1 0,1-1-2 0,1 0-1 0,2 0 7 15,-3-1-13-15,1-2 11 0,1 1-4 0,2-3 0 16,2 1 7-16,-2-1-9 15,0-2-21-15,2 2 21 0,-4-3-6 0,6 1 10 16,-1-2-24-16,0-1-43 0,0-2-44 0,-2-2-2 16,2 0-153-16</inkml:trace>
  <inkml:trace contextRef="#ctx0" brushRef="#br0" timeOffset="4263.92">15932 11529 480 0,'-2'-5'68'0,"1"4"79"0,1 1 56 16,0 0-156-16,0 0-34 0,1 7 7 0,2 1-14 0,1 0 14 15,1 1 7-15,0 2-18 0,1 1 11 0,-2 0-16 16,0-2-8-16,-1 4 14 0,1-2-6 0,-3 2 12 15,1 2 0-15,-1-1 9 0,-1 2-1 0,1 0 2 16,-1 3-18-16,0-1 8 0,0 1-7 0,-2-2 8 16,0-2-3-16,-4 1-9 0,0-1 5 0,1 0-6 15,-3-1-3-15,0-1 11 0,0 0-4 0,-2-2 8 16,0-1 6-16,1-2 3 0,-1-3 3 0,4-1-2 0,2-2-14 16,0-2 11-16,3 0-4 0,1-1 9 15,0 0 3-15,0 0-16 0,-2-10 6 0,5 4-9 0,2-3-11 16,1-1 7-16,-2 0-10 0,1-1 10 0,0-1-7 0,6-2 1 15,-5-1 2-15,1-1-3 0,3-1-5 0,0 0 4 16,-1-1-6-16,-1-1 6 0,1 0-5 0,1 0-6 16,1 4 1-16,0-1-2 0,0 4 10 0,-2 2-5 15,-1 1 8-15,2 3-7 0,-2 2 3 0,-2 1 4 16,2 2-2-16,-2 1 2 0,-2-2-13 0,1 2 16 16,-1-1-11-16,2 3 12 0,-1 0-1 0,-5-2-1 15,0 0 11-15,11 7-10 0,-8-5-4 0,3 5 10 0,-5-7-10 16,0 1 10-16,3 4-4 0,-1-1 2 0,2 3 2 15,-1-2-3-15,0-2-6 0,0 2 2 0,-3-2-3 16,4 2 4-16,-3-1 3 0,-1-3-2 0,-1 1 4 0,3-2-4 16,-3 0-3-16,0 0 4 0,0 0 0 0,0 0 3 15,0 0 2-15,0 0-8 16,0-1 1-16,0 0-2 0,0-21 4 0,0 16-3 0,2-3-2 0,-2-1 1 16,-3 0 6-16,0-4-4 15,-1 1 6-15,3 2-5 0,1-1 4 0,-2 1-5 0,6 0-6 0,-5-1 1 0,1 3-3 16,-1 2 8-16,-3 0 1 0,4 3 1 0,0 4 0 15,0 0-9-15,0 0 1 0,0 0-5 0,0 0 13 16,-1 0-9-16,1 0 6 0,0 0-9 16,-10 8 0-16,6-1 15 0,1 2-12 0,1 1 13 15,-1 2-3-15,3 1-7 0,-3-4 11 0,1 3-11 0,0 1 10 0,0 2-6 16,2 2-5-16,0 0 1 0,0-3 8 0,-1-1-5 16,0 2 14-16,1 0-13 0,1-2 0 0,2 2 1 15,0-1-9-15,0-2 6 0,1 1 5 0,-2-3-6 16,5 0 4-16,-3-1-6 0,1-2-2 0,2 0-10 15,-4-2-5-15,4-1-3 0,0 1-8 0,-3-3-22 0,3 1-15 16,-2-2-3-16,-1-1-44 0,5 0-75 0,3-3-61 16,0 0-3-16,9-1-138 0</inkml:trace>
  <inkml:trace contextRef="#ctx0" brushRef="#br0" timeOffset="4518.35">16449 11386 917 0,'-2'-6'1'0,"1"2"2"0,1 4-11 0,0 0 8 0,0 0 2 16,0 0-2 0,0 0 10-16,0 0-10 0,0 0 0 0,0 1 5 0,8 17-5 0,-7-10 9 0,1 2 16 0,-1 1 21 15,2 0 6-15,-1 1-1 0,0 2-27 0,3 1 0 31,-2 1-15-31,4 1 12 0,-4-3-13 0,2 1-3 0,-1-1 5 0,0-3-7 0,3 1-9 16,-3-2 1 0,2-2-22-16,1 0 13 0,-3-4-24 0,1-2-53 15,-1-2-32-15,2 0-18 0,-1-2-162 0</inkml:trace>
  <inkml:trace contextRef="#ctx0" brushRef="#br0" timeOffset="4691.96">16489 11171 827 0,'-8'-4'137'0,"0"2"-124"0,2 0-11 0,2 2 6 16,2 1-18-16,0 2 1 0,1 1 9 0,1 0-7 0,1 1-21 16,-1-5 0-16,0 0-16 0,0 1 14 0,4 11 12 15,-1-8-6-15,-1-3-8 0,1 0-10 0,0 1-97 16</inkml:trace>
  <inkml:trace contextRef="#ctx0" brushRef="#br0" timeOffset="5166.22">16480 10882 670 0,'1'-10'111'0,"-2"0"-102"0,-1 1 7 15,-1 5-16-15,3 4-16 0,0 0 20 0,0 0-19 0,0-1 21 16,0 0-2-16,0 0-13 0,0 0 17 0,0 0-17 16,0 1 13-16,0 0 38 0,-13 6-4 0,8 2 16 15,-2 0-10-15,0 3-11 0,1 1-8 0,-2 3 1 16,-2 7-21-16,0-1 16 0,-1 1-15 0,-1 3 13 16,0 0-18-16,1 3 4 0,-2-2 8 0,2-1-7 15,-3-2-5-15,5-5 16 0,0-3-14 0,-2-3 15 16,5-1-3-16,-2-7 2 0,3 2 10 0,5-3-8 0,0-3-1 15,0 0 14-15,2-6-15 0,3 0 14 0,1-1-14 16,-2-7-17-16,6 1 8 0,1-5-11 0,-1-1-9 16,4-2 11-16,-2-2-11 0,1 0 11 0,-3-1-2 0,2 0-3 15,-1 0 7-15,-2 0-5 0,2-1-9 0,1-3 22 16,-1 3-10-16,0 5 14 0,0 0-15 0,-1 8-3 16,0 0 4-16,-2 5-4 0,-1 4-4 0,0 2 17 15,-2 1-13-15,0 3 15 0,1 4 2 0,0 2-2 16,1 3 13-16,-2 1-14 0,2 3-9 0,-2 2 16 15,1 3-16-15,2 0 17 0,0-2-9 0,0-1 3 16,2 0 2-16,3 1-3 0,-4-1-15 0,6 0 14 0,1 0-8 16,-6-2 10-16,8 0-14 0,-2-3-34 0,-1-1-25 15,6-2-7-15,0 0-116 0,2-4-199 0</inkml:trace>
  <inkml:trace contextRef="#ctx0" brushRef="#br0" timeOffset="5467.63">16922 11408 267 0,'2'-1'35'0,"0"-1"136"0,2 0 54 0,0 0-152 0,1-1-23 0,0 0 15 16,3 1-3-16,-1-1 10 0,2 1-2 16,0 0-18-16,2 0 6 0,-2-1-7 0,0 0 8 0,3 0-8 0,-1-1-5 15,2 2 3-15,0-1 1 0,0 1-25 0,0-1 2 16,2-1-11-16,1 1-12 0,1 2-3 0,-1-2-3 16,1 1 1-16,0-1-7 0,-2-2-13 0,4 1-5 0,-5-2-3 15,2 4-23-15,-4 1-1 0,-1 0-30 0,0 1 11 16,-3-3-64-16,0 0-73 0,-1-1-52 0</inkml:trace>
  <inkml:trace contextRef="#ctx0" brushRef="#br0" timeOffset="5683.58">17205 11240 893 0,'0'-13'146'0,"0"8"-79"0,0 5-3 0,0-1 0 0,0 0-27 16,3-11-3-16,7 12 0 0,-2 1-2 0,0 0-21 0,2 4 2 15,-3 1-11-15,-2-1 10 0,0 2-8 0,0 1 7 16,0-1-2-16,-3 2 3 16,2 1-11-16,-3 3 16 0,1 1-12 0,3 0 12 0,-2 2-16 0,2-3 2 15,-2 1 3-15,3 0-4 0,-2-2-4 0,1 1-35 0,1-1-18 16,-3-1-7-16,2 0-56 0,-2-2-86 0,0-1-69 16</inkml:trace>
  <inkml:trace contextRef="#ctx0" brushRef="#br0" timeOffset="6728.05">18078 11154 365 0,'-3'-8'277'16,"2"0"-103"-16,-3 1-124 0,1 0-8 0,4 1-5 0,1 2-11 0,-2-1-17 0,4 0 10 15,-4 1-12-15,0-1-9 16,3 3 9-16,-1 0-10 0,1 0 0 0,-1 0 23 16,-2 2-11-16,0 0 18 0,0 0-5 0,0 0-11 0,0 0 2 15,0 0-8-15,0 0-25 0,0 0 24 0,0 0-18 0,0 0 19 0,-1 0-21 16,0 0 15 0,-20 4 4-16,14-1 0 0,-2 2-6 0,-1-1 10 0,7 0-10 0,-7 0 12 0,-2 2-2 15,3 0-1-15,-6 1 2 16,4 1-4-16,5-1-4 0,-3 2 7 0,3 1 0 0,-1 0 4 15,-3 3 12-15,4 0-10 0,-2 3 10 16,2 0-12-16,-2 0-4 0,0 3 11 16,3-3-10-16,2 1 12 0,5 0-2 0,0-4-7 15,2 3 8-15,2-2-9 0,-4-2-4 0,4 0 5 0,5-4-3 16,-7 0 5-16,8-3-3 0,-3 0 9 0,-2-2-6 16,4-2 6-16,-2-1-13 0,4 0 13 0,1-4-13 15,0 0 14-15,2-1-11 0,0-3-4 0,-2 1 9 0,3-3-9 16,-4 0-5-16,-1-1 4 0,-1 1-3 0,-2-3 7 15,-1 1 3-15,-2-1-13 0,0 0 3 0,-3 0-5 16,3 2 3-16,-4 1 1 0,-1 0-4 0,1 3 3 0,-2 7 1 0,0 0 0 0,0-1 0 0,0 0 0 16,0 0 0-16,0 1-9 15,0 0 2-15,0 0-4 16,3 10 14-16,-2-1 8 0,1-1 3 0,3 5-1 16,-3-2-5-16,1 0 0 0,2 0-1 0,1 0 2 15,1-1-2-15,0 0-4 0,0-2-3 0,2 1 4 16,-1-2 4-16,-2-1-9 0,1 0 5 0,0-1-8 0,2-1-24 15,1-1-56-15,-1 0-58 0,2-1 5 0,-5-2-160 16</inkml:trace>
  <inkml:trace contextRef="#ctx0" brushRef="#br0" timeOffset="7167.83">18367 11208 746 0,'-2'-6'23'0,"1"1"11"0,1 5-21 0,0 0 7 0,0 0-2 0,0 0 0 0,-6-8-30 0,8 10 13 16,-2-2-11-16,-2 0 14 0,8 5 5 0,-3-3 2 0,4 2 12 16,-6-1-9-16,2 0 11 0,1 2 9 0,1 1-3 15,-2 0 5-15,2 2 1 0,-3 0-29 0,-1 4 12 16,6 0-19-16,-1 2 5 0,-3 1 1 16,2-2-7-16,-2 0 6 0,4-2 6 0,-1 1-8 0,2-2 9 15,-2-2-10-15,-1 0-2 0,0-3 17 0,4-1-10 0,-3-2 14 16,-3 0 5-16,-3-2-14 0,0 0 12 0,12-2-15 15,-5-1-4-15,-1-3 4 0,1 1-12 0,-4-2 9 16,2-4 2-16,-2 2-7 0,0-3 9 0,0-1-10 16,0 1 12-16,-1-4-16 0,2 3 2 0,-1 1-8 15,0 2 8-15,-2 3 1 0,1 1 4 0,0 3-2 0,-1 1-5 16,-1 2-1-16,0 0 1 0,4 7 1 0,-3-2 1 16,0 6 6-16,0-2 1 0,-1 3 2 0,1 2-11 0,-1 1 21 15,1 3-17-15,-1-1 21 16,0 0-14-16,-1-1 5 0,-1 2 5 0,-1 1-4 0,-2-3-8 0,-1 1 3 15,-2-1-9-15,-1-2 7 0,0 2-2 0,0-2 2 16,0-1 3-16,0-3-5 0,2-1-5 0,-3-4 8 16,-2 0-6-16,7-1 7 0,-4-2-19 0,1-1-12 15,4 0-15-15,0-2-1 0,4 0-58 0,-3-2-58 0,3-2-66 16,0-1 2-16,0-1-178 0</inkml:trace>
  <inkml:trace contextRef="#ctx0" brushRef="#br0" timeOffset="7625.96">18830 11181 229 0,'-3'-5'32'0,"6"3"75"0,-3-3 50 0,2 1-117 0,-4-1 40 0,5 2-12 0,-2 1 9 15,6 0-13-15,-2 1-15 0,-5 1 4 0,0 0-10 16,0 0 13-16,0 0 9 0,0 0-4 0,0 0 2 15,1 0-5-15,0 0-16 0,16 4-14 0,-13 3-3 0,-2 2-3 16,2-1-6-16,1 5-11 0,3 1 2 0,0 3-7 16,-6 0-11-16,0 3 20 0,-1 1-12 0,-2 1 14 15,2 2-8-15,1-3-1 0,-5 0 8 0,3 0-9 16,0-3-3-16,-2 0 7 16,2-2-4-16,-1-1 9 0,-1-1 1 0,-5 1-9 15,-1-2 4-15,-3-2-6 0,6-3 8 0,-1-2 0 0,-4-3-1 0,8 0 1 16,2-3 1-16,0 0-9 0,-12 1 4 0,8-4-6 0,1-1-9 15,-2-2-26-15,-1-2-38 0,3-2 6 0,-4-2-91 0,2-3-124 16</inkml:trace>
  <inkml:trace contextRef="#ctx0" brushRef="#br0" timeOffset="7816.08">18756 10977 495 0,'0'-5'81'0,"0"2"-42"0,0-2-4 15,0 2 18-15,0 3 15 0,0 0-42 0,0 0 5 0,0 0-20 16,0 0-18-16,0 0 14 0,0 0-9 0,0 0 11 16,0 1-2-16,0 0-4 0,0 0 7 0,0 0-8 15,0 0-5-15,0 0-12 0,6 15-63 0,4-13 13 16,-4 0-219-16</inkml:trace>
  <inkml:trace contextRef="#ctx0" brushRef="#br0" timeOffset="8316.21">18692 10656 349 0,'-1'-5'55'0,"-3"1"-7"0,1-1 7 16,-1 2-27-16,0 1-4 0,2 2 10 0,-3 0 3 15,2 1-2-15,-3 1-26 0,2 2 12 0,-1-1-10 0,0 2 14 16,0 1 2-16,0-2 10 0,1 2 6 0,-3 0-2 16,0 1-6-16,1 1 3 0,-1 2-11 0,2 1 10 15,-1 2-9-15,0 0-17 0,1 2 11 0,-2 0-15 16,0 3-10-16,1-1 10 0,2 1-12 0,3-1 14 0,-3-3 1 15,3-2-2-15,-1-3 6 0,1-4-6 16,-1-1-6-16,2-1 14 0,0 0 1 0,0-3 5 0,0 0 7 16,0 0-9-16,0 0-6 0,13-12 1 0,-5 7-10 15,0-5 8-15,0-1-5 0,1 0 7 0,2 0-4 16,0-3-10-16,0-2 5 0,2-2-7 0,-3-2-7 0,1 2 13 16,2-2-9-16,-3 2 10 0,-1-2-4 0,1 2-2 15,-1 1 8-15,2 1-9 0,1 1-12 0,-2 3 16 16,1 4-14-16,-1 1 17 0,-2 1-6 0,1 2 3 15,0 0 7-15,-2 4-6 0,2 1-6 0,-1 2 12 16,-2 2-11-16,2 1 13 0,-5 3-5 0,2 3-6 16,-2 3 6-16,1 0-7 0,-2 2-8 0,3 1 17 15,-2 0-9-15,3 5 12 0,-3-3-3 0,-1 1-10 0,6-1 11 16,-2-1-11-16,3 1-2 0,1-3 10 0,-3 0-7 16,4-1 8-16,-3-2-24 0,1-1-66 0,2 0-84 15,-2-3 0-15,1 2-320 0</inkml:trace>
  <inkml:trace contextRef="#ctx0" brushRef="#br0" timeOffset="9933.12">13938 13001 324 0,'2'-9'171'0,"2"3"-49"0,0 0-65 15,-2 0-1-15,3 2-1 0,0-3-10 0,-1 1 3 16,1 3-8-16,1-2-18 0,-5 2 11 0,-1-1-9 16,1-3 13-16,1 3 9 0,1 0-13 15,-5-2 9-15,1 2-12 0,-2-2-9 0,-1 0 4 0,6 2-3 0,-3-2 4 16,-4-1-14-16,0 2-2 0,-3 0-10 0,4 2 4 16,0-1-22-16,-3 0 24 0,2 1-2 0,-7-1 9 15,2 2-16-15,-1 0 0 0,-1 1-4 0,3 2 4 16,-2 2-11-16,0 0 16 0,1 2-12 15,-2 2 13-15,0 0 4 0,1 2-4 0,-1 2 19 0,1 1-16 0,2 2-6 16,-1 1 15-16,3 1-15 0,0 1 17 0,2 1-1 16,2 0-15-16,3-1 9 0,0 1-12 0,0-4-6 15,5 1 18-15,-1 0-9 0,3-1 13 0,1-3-11 0,1-4 0 16,1 0 3-16,1-2 0 0,1-2 11 0,0 0-20 16,1-3 1-16,0-2-7 0,1 0 16 0,0-3-7 15,1 0 8-15,-1-2-9 16,2 0-7-16,-1-1 10 0,2-2-11 0,-2 4 12 15,-5-1 1-15,1 5-6 0,-3-2 10 0,2 4-11 16,-4 2-4-16,-1 3-4 0,0 5-9 0,-4 2 7 0,0 1 16 0,0 4-5 16,1 3 10-16,-1 3-12 0,-2 4 2 0,1 0 6 15,-1 3-3-15,0 2 5 0,-1-2-1 0,-7 0-3 0,3-1 4 16,-4-1-3-16,5 1 8 0,1-3-2 16,-4 0 1-16,0-2 1 0,-6-4 21 0,-1-4-9 15,3-1 16-15,-1-3-13 0,1-2 14 0,0-2-6 0,2-2-9 16,0-1 5-16,1-3-7 0,1-2-2 0,0 0 1 0,-1-4-3 15,1 0-2-15,0-4-1 16,0-2 6-16,1-3-4 0,1-2 7 0,2 2-12 0,1-5 0 16,1-3-3-16,1 2 3 0,1-4-14 15,1 2 3-15,3 2-5 0,0-1 5 0,2 3-8 0,2 3-5 16,0 3 0-16,1 2 3 0,0 2-21 0,0 2-4 0,0 3-8 16,-1 0-25-16,-1 2-49 0,0-2-32 15,-2 2-9-15,0 0-118 0,2-1-106 0</inkml:trace>
  <inkml:trace contextRef="#ctx0" brushRef="#br0" timeOffset="10343.85">13437 12573 436 0,'0'-2'71'0,"0"-1"-22"0,-3 0 8 0,3-1-2 0,-1 1-12 16,1 3 1 0,0 0-16-16,0 0 12 0,1 0-19 0,14-3-1 15,-8 3 13-15,1-3-10 0,4 2-6 0,0-1 28 16,-4-1-25-16,7 4 30 0,-3-6-11 0,3 3-7 0,4 1 4 0,0-2-8 0,2 2-18 0,4-1 7 16,0-1-12-16,-1 1 10 0,1-3-4 0,0 1 63 15,1 1-77-15,1 0 53 0,-5 0-152 0,0 0 88 16,1 0 4-16,-3-2 14 0,1 0-30 0,-2 0-32 15,4 2-21-15,-1-1-9 0,-3-1-83 0,0 0-69 16</inkml:trace>
  <inkml:trace contextRef="#ctx0" brushRef="#br0" timeOffset="10644.31">13940 12381 669 0,'-9'-4'56'0,"0"-1"56"15,-2 1-27-15,6 3-32 0,-1 0 4 0,3 1-15 16,1 2-24-16,2 0 1 0,-1 1-18 0,1 0 14 16,1 0-3-16,1 1-4 0,3-2 11 0,4 2-12 0,0-1-8 15,3 0 6-15,3 0-5 0,-4-2 7 16,7 2-10-16,2 0 9 0,-2-1-5 0,1 1 6 0,-2-1-13 16,0 1 6-16,2 0-6 0,-5 2 6 0,1 1 4 15,-3 1-6-15,-2 1 1 0,-3 0-8 0,-1 2-12 0,-3 1 19 16,-1-1-7-16,-2 4 9 0,-1 1-9 0,-3 0 5 15,-2 2 2-15,-3-3 0 0,-4 0-8 0,2 4 14 16,-4-1-8-16,3 2 10 0,-2-2 0 0,2-4-1 16,1-2 3-16,2-1-5 0,5-2-10 0,-1-1 3 15,0 2-35-15,5-2 16 0,-2-1-76 0,6 1-124 16</inkml:trace>
  <inkml:trace contextRef="#ctx0" brushRef="#br0" timeOffset="11057.83">14670 12964 1051 0,'4'-7'57'0,"3"0"-28"0,-1 1-6 0,3 0-7 0,-1 0-24 0,1 2 6 16,1-1-10-16,-1 2 7 0,0 0-27 0,-1 0-26 16,1 2 0-16,-2 0-9 0,-1 0 10 0,1 1 46 15,-3 0-8-15,0 2 19 0,0 0-9 0,-3 1 3 16,-1 0 5-16,2 0-4 0,-2 3-9 0,-3 2 7 0,0 0-17 15,-1 3 13-15,-2 0-19 0,-2-2-13 0,-1 1 11 16,2-1-14-16,0 5 9 0,1-3 37 0,1 4-10 16,-1-3 19-16,1-2 5 0,1 3-13 0,4-3 13 0,-1 2-15 15,-1-1 1-15,1-4 16 0,1-1-7 0,1-1 13 16,2-2 13-16,0-3-1 0,3 1 7 0,1-1-9 16,1-2-17-16,1 0-9 0,1-3-21 0,4 1 4 15,-1-1-67-15</inkml:trace>
  <inkml:trace contextRef="#ctx0" brushRef="#br0" timeOffset="12832.2">15870 12795 266 0,'-2'-7'27'0,"2"1"28"0,3 0 32 16,-2 1 2-16,3-1-12 0,-2 0-16 0,-1 0 11 15,-1 0-14-15,0 0-9 0,0-1 8 0,-3 1-14 16,3-1 14-16,-1-1-9 0,0 2-11 0,0-2 2 0,-4 1-6 16,2 1-2-16,0 1-14 0,-1 1-2 15,3 0-4-15,-5 0-3 0,2-1 6 0,-1 1-1 16,5 4 0-16,0 0-20 0,-1 0 17 0,-14-6-3 0,8 6 9 15,-6 1-13-15,4 1-1 0,0 1-1 0,0 0 1 16,3 2-6-16,-1-1 16 0,2 2-14 0,0 3 16 16,0 1-8-16,-2 0 6 0,3 3 7 0,0-2-5 15,3 0-3-15,1 0 2 0,-2-1-2 0,4 0 3 16,0 0-5-16,0-1-3 16,6 0 3-16,-4-2-2 0,1 1 9 0,3-3-8 15,0-2-2-15,2-1 1 0,1-2 10 0,2 0-13 16,2-3 10-16,-2 0-12 0,4-2-4 0,-2-2 12 0,1 2-5 0,-1-2 9 0,2 0-11 15,-3 0-3-15,-3 0-2 0,-1 3 1 0,1 0-10 0,-2 3 13 16,-3 1-5 0,1 1 7-16,-1 2-8 0,0 2-4 0,-1 3-1 0,0 2-1 0,1 4-9 0,-3 4 16 15,0 3-7-15,0 6 10 0,-3-1-4 0,-1 2 3 16,-3 2 1-16,0-2-2 0,-4 7 0 0,0-2-3 0,-1-1 1 31,-3-1 0-31,1-5 9 0,-1-2 1 0,-1-3 5 16,-1-1-5-16,3-3-3 0,-5-4 16 0,3-3-18 15,1-2 18-15,-2-2 0 0,3-2-6 0,2-1 11 16,-4-3-13-16,7 0-1 0,1-1 9 0,0-4-5 0,4-2 6 16,0-2-2-16,-3-3-7 0,3 0 2 0,1-2-5 15,0-5-11-15,8 1 10 0,-1-3-12 0,2-1 12 16,0 0-8-16,0-4-4 0,5 1 3 0,1 0-8 16,1 4-11-16,1 5-1 0,-1 5-8 0,0 5 3 15,-4 2-22-15,-1 2-20 0,-2 0-11 0,-1 1-5 16,1 1-45-16,0 0-76 0,3 2-79 0</inkml:trace>
  <inkml:trace contextRef="#ctx0" brushRef="#br0" timeOffset="13197.65">16421 12759 452 0,'-4'-5'72'0,"2"3"16"0,0-1 8 0,2 3-21 0,0 0-19 0,0 0-20 0,0 0-8 0,0 0-3 16,0 0-8-16,-2 12-6 0,5-5 10 0,0 0-9 15,1 2 2-15,-1 0 15 0,2 1-6 0,-3 3 11 16,4 1-1-16,-3 2-8 0,3 2 3 0,-2 3-6 15,1-2-19-15,1 2 19 0,-2 1-17 0,-1 0 19 0,1 2-16 16,-1 6 5-16,0-3 2 0,-1 0-2 0,-2 2-9 16,-4-4 4-16,1 0-5 0,0 0 6 0,-3 0 3 0,0-5-5 15,1 0 10-15,-1-3-8 0,0-1 2 16,0-3 6-16,1-2-3 0,-2-4 5 0,2-3-6 0,0-1-3 16,-3-2-6-16,2-1 3 0,0-1-20 0,1-1-8 15,-3-2-33-15,3-3 13 0,-1-1-70 0,1-6-62 16,1 1-78-16</inkml:trace>
  <inkml:trace contextRef="#ctx0" brushRef="#br0" timeOffset="13514.48">16393 12475 367 0,'-1'-7'59'0,"-1"0"104"0,1 1-95 0,-4 1 7 16,3 1-19-16,0 1 15 0,-1 1-33 0,1 0-21 15,-1 0 12-15,0 2-17 0,3 0-8 0,0 0 4 16,0 0-11-16,0 0 10 0,0 0 6 0,-1 0-1 15,0 0 6-15,1 1-7 0,0 0-11 0,0 0 12 16,0 0-14-16,0 0 15 0,1 25-5 0,3-22-4 16,0 1 10-16,2 1-13 0,1-3-31 0,1 0-97 15,0 1-139-15</inkml:trace>
  <inkml:trace contextRef="#ctx0" brushRef="#br0" timeOffset="14116.6">16208 12313 299 0,'-11'-2'49'0,"6"1"-27"0,-1-1 12 16,3 2-13-16,-4 0 8 0,-3-1-1 0,2 1-12 16,1 1 11-16,1 1 0 0,3 0 15 0,-2-1 15 15,1 0-5-15,-1-1 4 0,5 0 29 0,0 0-23 0,0 0 24 16,-1 0-41-16,0 0-23 0,1 0 0 0,-1 0-10 15,-1 0-18-15,1 0 8 0,0 1-12 0,-16 15 11 16,15-8-1-16,2 2-5 0,-1 2 5 0,-3 1-8 16,1 1-8-16,1 0 19 0,-1 0-4 0,0 1 8 15,1-1-3-15,-1 0 6 0,-1-4 4 0,2-1-1 16,-1-3-4-16,0-1 12 0,2 0-9 0,0-2 12 0,1-3 4 16,0 0 8-16,0 0 10 0,0 0-6 0,0 0-13 15,0 0-6-15,4-13-12 0,1 7 8 0,-2-3 2 0,2-2-13 16,3-1 7-16,-2-3-11 0,2-1-9 0,0 0 14 15,0-1-11-15,0 1 13 0,3-1-9 0,-2 0 1 16,0 1 3-16,2 1-4 0,1 0-17 0,-3 0 17 16,1 4-8-16,-2 0 12 0,2 3 0 0,4 0-13 15,1 2 6-15,-1 2-12 0,-1 2-1 0,3 2 9 16,-1 1-12-16,-2 0 12 0,-1 2 0 0,-3 1 0 16,1 3 6-16,-1 2-8 0,0 2-2 0,0 3 9 15,-2-1-2-15,2 3 4 0,-1-1 0 0,1 2 4 0,0 2 2 16,1-1-1-16,-1 1-8 0,-1-2 5 0,0 0-2 15,0-1 4-15,0-2-1 0,2-2-5 0,-1-1-4 0,0 0-7 16,1-2-52-16,-1-1-162 0</inkml:trace>
  <inkml:trace contextRef="#ctx0" brushRef="#br0" timeOffset="14529.15">15210 13122 717 0,'0'-4'36'0,"0"4"26"0,0 0-17 0,0 0-18 0,0 0 3 0,0 0-12 15,0 0-17-15,0 0 14 0,0-1-8 0,0 0 14 16,2 0 21-16,-1 0-2 0,-1 1 14 0,1 0-13 15,0 0-9-15,0 0 11 0,1 0-16 0,1 0 16 0,-2 0-21 0,36-6-7 16,-29 6 1-16,5 1-6 0,-2-1-14 16,-1 0 11-16,5 3-6 0,-3-4 10 0,7 1-10 0,-1 0-6 15,0-1-3-15,4-1-5 0,2 2-39 0,1 0-103 16,-2 0-107 0</inkml:trace>
  <inkml:trace contextRef="#ctx0" brushRef="#br0" timeOffset="32699.39">18731 10511 684 0,'-8'-30'99'0,"1"3"107"0,2-1 103 0,1 6-296 0,0 2 12 0,2 8-20 0,0 2 15 0,-1 3-19 32,1-2 5-32,1 2-6 0,1 0-3 0,-1 0 0 15,0 2 6-15,1 2-3 0,-1-1 7 0,-2 0-5 0,0-1 9 16,1-1-18-16,-5-2 2 0,1 0-7 0,-2-3 13 15,1 1 11-15,1 1 3 0,-1 1-1 0,-1 1-14 0,0 1 14 16,-1 1-12-16,-3 0 13 0,0 2-7 0,-3-1-5 16,-3 2 1-16,1 2-4 0,-6-1-4 0,1 0 4 15,2 1-4-15,-5 2 3 0,3 1 1 0,-4 0-3 16,0 4 7-16,0-1-7 0,-3 3-8 0,2-2 16 16,-3 0-12-16,1 3 13 0,-2-2-8 0,-3 3-3 15,-5 0 8-15,-4 1-6 0,-1 2-8 0,0 2 13 16,5 1-13-16,2 1 16 0,1 3 1 0,-1 0-14 15,0 3 10-15,-1 1-13 0,-3 0 0 0,-1 1 11 0,-3 4-10 16,0-1 12-16,-1-1 2 0,1 4-5 0,6-3 11 16,0-1-11-16,3 2-8 0,0-2 10 0,5 1 47 15,4 2-25-15,0 0-26 0,2 1 1 0,-1-2-51 16,-2 1 52-16,6 0 0 0,-2 0 3 0,5 3-9 16,3 0 8-16,-3-1 3 0,7 2-4 0,3-3 11 0,3 3-11 15,5-1-6-15,0 0 5 0,-2 3-6 16,6-4 7-16,-3-1 7 0,-1 1-11 0,6-2 5 0,-1 1-8 15,6 2 7-15,4-2-2 0,-3 0-5 0,4 1 3 16,1-3 4-16,1 0 0 0,0 4 3 0,2-3-5 16,2 3-9-16,-2 0 12 0,3-2-10 0,-3 0 10 15,2 1-9-15,-2-2 1 0,5 1 0 0,-1-2-2 0,-1-2-14 16,5-2 9-16,1-3-7 0,3 0 8 0,2 0-4 16,5-1 2-16,6 3 0 0,-1-4-1 0,0 1-5 15,2-4-9-15,-7 1 1 0,0-3-4 0,-1-3 1 16,3-3 23-16,2-2 0 0,7-5 7 0,9-3-4 0,2-3 15 15,5-5-4-15,-5-1 10 0,-4-4 1 16,2-1 0-16,1-4 3 0,4-7-4 0,4 0-8 16,-5-4 2-16,-5 2-7 0,-8 3 8 0,-2-3 4 0,1-2-5 15,-4-2 9-15,11-2-10 0,-5-4-1 0,0 0 19 16,-2-3-16-16,-12 0 19 0,-3-3-12 0,-4-4-4 16,-4 1 16-16,-4-2-14 0,-1 2-6 0,-1-5 28 15,-2-3-23-15,-3-4 25 0,-5-4-20 0,-1 0 5 16,-8-3 9-16,-4-3-4 0,-2 0-1 0,-6-1-6 15,-1-2-14-15,-3 0 9 0,-4 3-3 0,-1 7 6 16,-3 1 3-16,-2 8-4 0,1 3-18 0,-6 5 1 0,-3 4 0 0,-2 9 0 16,-7 3 4-16,-1-2-13 0,-1 6 2 15,3 1-5-15,6 4 8 0,-2 6-6 0,3 4 2 0,-4 2-4 16,-3 4 3-16,0 2-2 16,-4 2-2-16,4 6 0 0,-3 2-1 0,3-1-36 0,0 3-21 0,0 5-3 15,4 0-45-15,2 4-66 0,2 1-10 16,-2 2-33-16,1 0-106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3:49:09.9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17452 11372 211 0,'0'0'-109'0,"0"-1"71"15,0 1 96-15,0-1 0 0,0 0-14 0,0 0 13 0,0 0 0 0,6-12 2 0,-5 12-19 16,-1-2 22-16,1 0-13 16,-2-1 18-16,3 0-12 0,3 0-15 0,-5-1 3 0,1-1-9 0,3 4-17 0,-2-3 18 15,0 0-21-15,2 0 22 0,-4-2-6 0,6 5-14 16,-6 2 16-16,0 0-18 15,0 0 0-15,1-1 11 0,8-15-15 0,-5 15 15 0,0 0-5 0,-1-3-3 16,-1 4 17-16,-2-3-12 16,0 3 10-16,0 0-1 0,0 0-7 0,0 0 7 0,0 0 0 0,0 0-13 0,0 0 6 15,0 0-6 1,0 1 8-16,0 0-8 0,-2 15 5 0,2-9-4 0,0 1 3 0,0-1-2 16,2 2 8-16,2 1-4 0,-1 0 14 0,0 3-17 15,1 0-5-15,-6-2 0 0,5 4 8 0,-1-1-5 16,4 3 8-16,-3 2-9 0,-2 1-6 15,1 3 11-15,-3 0-1 0,5 0 6 0,1 0-7 0,2 1-7 16,5-1-8-16,-6 2 4 16,2-1-2-16,-2 1-2 0,0 2 5 0,1-2-5 0,-4 1-5 0,2 1 4 0,-4-5-2 0,2 2 3 15,2-2-5-15,-2 0 1 16,-2-2-3-16,-1-2 3 0,0 1 5 16,0-2-4-16,4 0 7 0,-3-2-7 0,0-3 8 0,0-2-7 15,-1 1 1-15,-1-3-2 0,-2 1 7 0,0-2-5 16,1-3 1-16,2-1-2 0,0 0 1 0,-2 1-13 15,-2-1 4-15,4-3-8 0,0 0-8 0,0 0-19 16,0 0-24-16,-1 0 4 0,0 0-65 0,-10-10-20 16,4 6-43-16,2-3 11 0,0 1-95 0</inkml:trace>
  <inkml:trace contextRef="#ctx0" brushRef="#br0" timeOffset="536.87">17522 11319 169 0,'-4'-8'23'0,"3"5"61"0,-4-3 52 0,1 2-109 0,3 0 41 0,0-1 0 16,1 5-4-16,0-3 4 0,0 3-2 15,0 0-21-15,-2 0 7 0,2 0-12 0,0 0-3 0,-1 0 23 16,0 0-15-16,-11-8 18 0,12 6-10 0,0-1-21 15,2-1 12-15,3 3-16 0,2-1-6 0,-3-1 3 16,2-1-8-16,2-2 8 0,-4-2 4 0,11 5-18 16,-1-3 5-16,1 2-10 0,1 2 5 0,-5-5-8 15,5 5-1-15,-3 0-2 0,-1 0 2 0,1 2-2 0,-1 2 4 16,-1 2-6-16,-2 0-13 0,0 1 19 0,-2 1-13 16,-1 3 15-16,1 0-2 0,-3 1-6 0,0 1 10 0,-4 0-9 15,0 1 7-15,-2 2 11 0,0-3-3 0,1 1 7 16,-3 1-2-16,-1-2-2 0,-3 2 5 0,1 0-5 15,2-1-15-15,-5 0 23 0,4 0-13 0,-6-4 19 16,2 2-11-16,0-2-14 0,0 0 4 0,4-1-7 16,0-2-3-16,0 0 10 0,1 1-3 0,-3-3 7 15,5 1-11-15,3-1-3 0,0 0-9 0,3 1 5 16,-3-2-14-16,1 2-40 0,0 0-34 0,1 0-2 0,2 3-90 16,-2 0-127-16</inkml:trace>
  <inkml:trace contextRef="#ctx0" brushRef="#br0" timeOffset="1079.02">17238 12173 475 0,'3'-4'68'0,"-1"-2"98"0,0 5-76 0,2-3-45 0,0 2-4 0,5 4-13 0,-3-3-20 0,3 1 13 0,-1 1-12 0,0-3 14 0,2 4 2 0,1-1 5 16,0-1 15-16,3 4-10 0,-1-4 1 0,1 2-2 0,0-1-7 16,2 1 6-16,4 1-11 0,2-1-11 0,0 1-2 15,-1-4-3 1,2 1-9-16,2 0 13 0,-1-4-3 0,5 3 8 0,1-5-12 0,0 1 6 0,2 1 0 0,1-2 4 15,0 0 1 1,-2 0 6-16,0-2-3 0,0 1 5 0,-3 2-3 0,3 0-8 0,-3 1 0 16,2 2-4-16,-2-3-14 0,0 0 16 0,2 0-9 0,-3-1 11 15,3 3-13-15,-5-1 3 0,-2 2-1 0,-1 1 2 16,-5 1-2-16,1 0-5 0,-5-1-10 0,-2 1 1 16,-1-1-10-16,-3 0-16 0,0 2 5 0,-3 0-14 0,1-1-21 15,-4 3-38-15,1-3-47 0,-1 2 5 0,-1-2-111 0</inkml:trace>
  <inkml:trace contextRef="#ctx0" brushRef="#br0" timeOffset="1615.88">17642 12391 951 0,'5'-4'38'0,"-1"1"-23"0,2-2 4 0,0 1-12 16,2-1-6-16,0 0 5 0,1 1-15 0,-2 1 11 16,1-1-1-16,-3 0 0 0,-1-1 16 0,1 0-16 15,-1-1-11-15,0 1 23 0,1-1-20 16,-2 0 24-16,1 0-11 0,-2-1 0 0,1-1 7 0,-1 1-8 0,-1-2-11 15,-1 0 17-15,0 2-11 0,-3-1 16 0,1 1-10 16,-1 0 0-16,-2-1 7 0,2 3-8 0,-3 1-16 0,1 3 26 16,-1 0-19-16,0 1 25 0,0 1 2 0,-2 1 4 15,2 3 10-15,-2 0-8 0,-3 1-8 0,2 1 8 16,2 1-9-16,0 1 10 0,3 1-1 0,-1 3-5 16,3 0 6-16,-1-1-6 0,3 2 6 0,0 1-26 15,0-1 2-15,3 2-9 0,2-1 10 0,-1-1-1 16,2-1 5-16,5 3-6 0,1-4-9 0,-1-1 16 15,2-2-12-15,-2-2 15 0,1 2-6 0,-1-1-5 0,0 2 2 16,-2 0-5-16,1 0-5 0,-2 3 7 0,-1 0-5 16,-2 2 5-16,-1 2 9 0,-1-2-13 0,-3 4 15 15,0-1-16-15,-4-1 15 0,0 3-11 0,-3-2-1 16,-1-1-1-16,-2 1 17 0,1-2-7 0,-3-1 10 0,1-2-10 16,-2 0 14-16,1-3 5 0,-1-2 1 0,1-3 1 15,-4-1 6-15,4-3-2 0,1-1 0 0,0 0-1 16,2-4-4-16,2-1-16 0,-1-2 2 0,7-2-6 15,-2 0 3-15,2-4-13 0,3-1-6 0,1-1-4 16,0-3-39-16,2-1-38 0,-1-1-28 16,9 2-1-16,-5-2-56 0,3 0-85 0,3 2-104 0</inkml:trace>
  <inkml:trace contextRef="#ctx0" brushRef="#br0" timeOffset="1948.28">18600 11881 1178 0,'0'-4'49'0,"-3"0"14"16,2 1-46-16,1 3-1 0,0 0-6 0,0 0 5 0,0 0-10 0,1 0-1 0,11-6-9 0,-5 6 5 15,2 0 6-15,-1 0 18 16,1-3 11-16,1-1-6 0,4 0-13 0,-3 0 0 0,3 2-13 0,-1-2 10 0,2 2-13 16,0-1-6-16,4 2-13 0,0-2 0 0,-2 2-42 15,3 0-18-15,0-2-19 0,-1 1-1 16,4 0-46-16,-4 0-51 0,-1 1-41 0</inkml:trace>
  <inkml:trace contextRef="#ctx0" brushRef="#br0" timeOffset="2138.35">18757 12016 748 0,'-12'5'72'16,"2"0"9"-16,-2 0 24 0,5 1-38 0,1 0-11 15,4-1-1-15,1-1-14 0,1-4 0 0,0 0 0 16,0 0 4-16,9 1 4 0,0-4-23 0,2-3-4 15,4 2-6-15,6-2-8 0,-1-1-62 0,4 0-34 16,0-2-14-16,1-2-117 0</inkml:trace>
  <inkml:trace contextRef="#ctx0" brushRef="#br0" timeOffset="2439.17">19545 11437 1093 0,'0'-9'11'15,"0"0"45"-15,-2 2-6 16,4-1 19-16,-2 2-18 0,0 1-11 0,0 5-2 0,0 0-2 0,0 0-8 0,0 0 4 0,0 0 2 31,0 0 1-31,1 0 8 0,-1 0-19 0,13 0-1 16,-9 7-4-16,2 2 5 0,-1 1-28 0,0 2 13 15,4 4-19-15,-3 0 9 0,2 4 4 0,-3 0-6 0,2 2 7 16,1 1-1-16,-2 0-1 0,-1 2 1 0,-1-1-2 16,-2 0-1-16,3 4 0 0,-5-2-2 0,1 0 1 15,6 0-2-15,-9-3 7 0,4-1 1 0,-2 0 1 16,-4-4-11-16,4-1 8 0,-1 2-6 0,-1-5 6 16,2 1-10-16,-2-1-35 0,0-1-19 0,-1-2-4 0,0-2-40 15,-2-1-38-15,2-2-21 0,-2-2-17 0,3 0-109 16</inkml:trace>
  <inkml:trace contextRef="#ctx0" brushRef="#br0" timeOffset="2930.83">19555 11833 615 0,'-1'-15'99'0,"1"5"-23"16,-1-3 41-16,-1 1-78 0,0 3 28 0,0-3-17 15,1 1 4-15,0 4-9 0,-1-3-21 0,1 0 16 16,0 0-13-16,-1-1 18 0,0 1 10 0,2 3-3 15,-2-2 5-15,1 2-7 0,1-4-18 0,0 1-5 16,0 0-2-16,0 0 0 0,1 0-12 0,1 0-4 0,0 0-1 16,-1-3 2-16,0 1 6 0,3-2-16 0,-3 1 2 15,1-2-5-15,0-2 5 0,1 0 4 0,-2 0-1 16,2-1 2-16,-1 2-1 0,1 2-7 0,0 0-4 0,1 1 1 16,0 2 6-16,1 1-2 0,0-1 4 0,3 4-4 15,0 2 9-15,0-2-14 0,5 3 10 0,-5-2-11 16,4 1 3-16,0 3 1 0,1 0-5 0,1 4 4 15,-1 0-4-15,-2 1 0 0,-1 1 7 0,-3-2-3 16,-1 2-3-16,-4 1 0 0,5 2-13 0,-4 3 11 16,1 1 1-16,-3 1 0 0,-1 0 2 0,-5 0-3 0,5 1-1 15,0 2 10-15,-7 0 1 0,3 1 2 0,-1 0-11 16,-2-1 11-16,4-1-10 0,-3-1 10 0,0 0-3 0,2-1 3 16,-2 1 1-16,1-2-4 0,-2 0-13 0,-3-3 20 15,3 1-3-15,1 1 10 0,1-2-6 0,1-1 12 16,2 0-1-16,-1-2 4 0,-1-1-4 0,5 6-9 15,-1-4 11-15,5 0-9 0,-3 3 9 0,0-4-2 16,0 3-6-16,2 0 5 0,3-3-13 0,-2-2-2 16,4 5-7-16,4-2 4 0,-3 3-2 0,-5 1 1 15,3-5 6-15,-7 4-5 0,3-5-4 0,5 2 5 16,-5-3-7-16,3-2 6 0,1 2-6 0,0-1-17 0,4 2-5 16,-3 0-6-16,2-2-26 0,0-2-40 0,1 0-39 15,-1-1 4-15,-1 0-74 0,2 0-155 0</inkml:trace>
  <inkml:trace contextRef="#ctx0" brushRef="#br0" timeOffset="3280.81">20113 11484 1192 0,'2'-11'18'0,"-2"2"-4"0,6 2-8 0,-5 2 6 0,5 2 1 0,-5 1-6 15,3 2 3-15,-3 0-6 0,-1 0-3 0,0 0 25 16,2-2 13-16,1 2 3 0,3 1 37 0,-2 1-42 16,0 1 1-16,1 2-15 0,-5 1-15 0,4 2 0 15,-1 3-4-15,3 1 4 0,-3 0-3 0,0 1 0 16,-1 0 3-16,-1 1-2 0,5 2-8 0,-5 0 18 16,1-1-5-16,4 1 12 0,-3 0-5 0,2 0-15 0,1 2 4 15,-2-3-6-15,-5 3 10 0,3-1-7 0,0 0 1 16,-2 1-3-16,6-2 5 15,-4-1-2-15,-1-2-1 0,-1-4 1 0,2 0 12 0,-2-2-14 0,2 0 10 0,1-2-13 16,0-1-5-16,-3-4-9 0,0 0-32 0,0 0 10 16,0 0-84-16,0 0-81 0,0 0-92 0</inkml:trace>
  <inkml:trace contextRef="#ctx0" brushRef="#br0" timeOffset="3536.47">19916 11492 1203 0,'-4'-11'57'0,"1"0"-18"0,1 3 13 0,0 2-7 16,2 0-5-16,0 1 2 0,3 0-16 0,1 2-4 16,2-1 0-16,2 2 3 0,-1-1 22 0,2-1 4 15,1-1 2-15,0 1 0 0,2 2-3 0,3 0-29 0,-1 0-2 16,1 0-8-16,1 0-4 0,2 1-4 15,1 0 0-15,7 0 0 0,-7 0 11 0,-1-1-20 0,4 0 11 16,-4-1-14-16,9 0 18 0,1-2-11 0,-1-1 3 16,3 2-5-16,-3-2 7 0,-2 2-5 0,-1 0-3 15,-2-1-1-15,-1 4-2 0,-2 0-39 0,-2 0-22 0,-1 0-8 16,-2 0-69-16,-2 0-72 0,0 1-82 0,-2 0 6 16,0 1-170-16</inkml:trace>
  <inkml:trace contextRef="#ctx0" brushRef="#br0" timeOffset="4820.32">19044 13369 433 0,'0'-3'452'0,"1"-1"-178"0,1 1-259 16,3 0-19-16,-2-1 7 0,3-2 7 0,-2 0-5 16,2-1-15-16,1-2 18 0,0 2-6 0,0-3 15 0,-2-1 15 15,2-2-22-15,-1 0 13 0,1-1-17 0,-3 0 3 16,1-1 6-16,-2-1-7 0,1-1 7 0,-1-1-4 16,1 1 2-16,0 1 5 0,-2-2-3 0,-3 2-1 15,1 1 4-15,-1 3-11 0,1 4 11 0,0 2-9 0,-1-1-9 16,0 2-1-16,-5 2-5 0,4 1-12 0,-2 3 26 15,0 3-10-15,-3 1 15 16,0-1 1-16,-1 3-5 0,0 0 9 0,0 4-10 0,-1 5 5 0,1 1-7 16,1 3 0-16,1-1-1 15,1 4 6-15,-1 0-10 0,3 0 4 0,0 1-7 0,3 0-9 0,3 0 16 16,-1-1 2-16,4-3 4 0,0 0-11 0,4 0 0 16,-1-3-4-16,2 0 6 0,2-2 6 0,1-1-8 15,-1-1 1-15,4 2-1 0,-3 1 10 16,0 0-10-16,-1 3 5 0,-4-2-6 0,-1 3 4 0,-3-1-4 0,3 0 0 15,-5-1-3-15,0 0 6 0,-5 0-1 16,-3 2 4-16,-5-3-4 0,-1 0-5 0,0-3 8 0,-3-2-7 16,1-1 8-16,0-3 9 0,-2 1-8 0,-1-3 11 0,1-2-10 15,-2-1 7-15,2-2 0 16,0-2 6-16,0-2-4 0,3-1-4 0,2-2-3 0,3-1-1 0,3-1 2 16,-3-3 4-16,7-2-26 0,0-1-17 15,3-3-1-15,4-2-28 0,2-1-51 0,1 1-18 16,1 0-20-16,2 1-97 0</inkml:trace>
  <inkml:trace contextRef="#ctx0" brushRef="#br0" timeOffset="5059.34">19735 13366 1422 0,'-4'-11'43'0,"8"3"-15"0,0 2-6 0,4 3-3 0,0 0-18 0,3-3-5 0,-2 1-3 16,8-1-2-16,-1 0-21 0,-2 1-4 16,2 0-12-16,-1-1 6 15,-2 2-5-15,-2 1-82 0,-1 0-27 0,2 3-27 0,-4 3-123 0</inkml:trace>
  <inkml:trace contextRef="#ctx0" brushRef="#br0" timeOffset="5185.88">19817 13449 362 0,'-4'17'123'0,"0"0"6"15,-4-5-14-15,2 0 12 0,2-4-41 0,1 2-31 0,3 0 6 0,-1-5-12 0,3 3-9 16,2-6 23-16,0-2-21 0,10 1 22 0,0-2-33 16,3-1-46-16,7 0-42 0,-5-2-7 0,4-1-162 0</inkml:trace>
  <inkml:trace contextRef="#ctx0" brushRef="#br0" timeOffset="6136.82">21008 12620 431 0,'0'-7'440'0,"0"-2"-163"0,0 5-227 0,0-5 3 16,-2 5-27-16,4 2-18 0,-1-1 8 0,1 2-12 15,4-1 0-15,-3 1 31 16,2-1-11-16,-2 1 19 0,2-2-8 0,0 3-16 16,-5 0 0-16,0 0-7 0,0 0 4 0,0 0-18 15,0 0 10-15,0 1-13 0,0 0 4 0,13 14 6 0,-9-6-1 0,3 0 4 0,0 3-2 0,-2 2-3 16,3 2 3 0,-3 1-2-16,-1 1-2 0,-4-1 2 0,2 3-6 15,0 2 3-15,2 2-1 0,0 1 9 0,-3 3-3 0,3-1 5 16,-3 0 0-16,0-1-10 0,0 2 10 15,-3 0-11-15,3 2 15 0,-2-2-13 0,0-1-2 0,1-1-2 0,-1-3 11 0,-2 0-4 16,2-3 3-16,-2-4-4 16,-1 0 2-16,8-1-33 0,-2-2-21 0,3-2-6 15,2-4-75-15,-7-3-109 0,0-4-82 0</inkml:trace>
  <inkml:trace contextRef="#ctx0" brushRef="#br0" timeOffset="6597.46">21062 12663 399 0,'-3'-11'61'0,"-3"3"51"0,3 2 25 0,3 6-73 0,0 0-6 0,0-1-14 16,-8-11 11-16,5 6-13 0,3 6-2 0,0 0 11 15,0-1-7-15,-4-11 12 0,2 6 12 0,2 2-1 16,0-1 2-16,0 1-4 0,2 1-27 0,4-2-7 31,-1 1-5-31,-1-3 1 0,1 1-8 0,7 2-11 16,-4-5 4-16,5 5-5 0,0-2 1 0,0-2 2 0,2 6-10 15,5-3 8-15,-2 3-6 0,-2 2-2 0,-1-3 5 16,-3 3-5-16,1 1-13 0,-2 1 13 0,-1 4-10 0,-2-1 11 16,0 1-2-16,-2-2-8 0,2 4 9 0,-2-1-9 15,-2-1 3-15,0 3 0 0,-2-1-6 0,-1 0 6 16,-1 5 8-16,0 0-4 0,-2 1 12 0,2 0-11 16,-2-2 2-16,-3-1 1 0,2-1-9 0,-4-2 7 15,3 1-4-15,0-2 6 0,-3 1 4 0,0 1-1 16,1-2-10-16,0 1 1 0,-1-3-17 0,0 2 8 0,0 0-49 15,1-1-60-15,2 2-35 0,-3-1-11 0,1 0-120 0</inkml:trace>
  <inkml:trace contextRef="#ctx0" brushRef="#br0" timeOffset="6945.48">20797 13259 1324 0,'0'-5'91'0,"-1"0"-38"0,2 1-12 0,5 1-4 0,2 0-18 16,2-1-11-16,4 0 3 0,3 0-8 0,0-1 5 15,2 2 10-15,4-1 14 0,3-1-5 0,2-1 10 16,4 1-18-16,1-1-5 0,4-1 1 16,4 1-2-16,7-2-12 0,-1 0 4 0,1-1-5 0,-1 2-1 15,-4-1 3-15,-3 3-2 0,2-1 2 0,-4-2-10 0,4 3 11 16,0-3-8-16,-3 2 8 0,-1 3-3 0,-5-3-3 16,-1 3 0-16,-3-1-6 0,-5-1-31 0,-5 2-8 15,-1-1-28-15,-2 4 13 0,-1-1-36 0,-4 1-32 16,-2-4-17-16,-3 1-15 0,-1 1-83 0</inkml:trace>
  <inkml:trace contextRef="#ctx0" brushRef="#br0" timeOffset="7278.86">21149 13363 1313 0,'-3'-4'75'0,"0"2"-27"0,3 2-12 0,0 0-4 0,0 0-36 16,3 2 4-16,1 4 2 0,2 0 1 0,-2-2-3 0,3 2 29 16,-1 2-4-16,-1 2 12 15,2 2-16-15,1 4-7 0,1 0-2 0,-1 0 0 0,-1 5-11 0,-2-1 5 16,-1 3-11-16,2 3 10 0,-2-1 5 0,-1 0-10 15,-2-1 8-15,-1-1-10 0,-1 1-3 0,-4-2 10 16,2-1 1-16,-3-1 4 0,2-1-7 0,-3-3-4 16,1-2 0-16,-1-3-2 0,1 2-17 0,1-3 2 15,-2-3-22-15,2 0 12 0,0-4-57 0,-1 0-86 16,5 0-62-16,1-3-11 0,0 0-208 0</inkml:trace>
  <inkml:trace contextRef="#ctx0" brushRef="#br0" timeOffset="7691.62">21165 13621 910 0,'1'-12'49'0,"0"0"-4"0,-1-2-2 0,0-1-1 0,0 0-21 16,1 1 5-16,4 1-12 0,-1-2 12 0,2 1-3 16,0-6 16-1,-1 2 8-15,1-1-3 0,0 1-1 0,1 0-1 0,-1 0-10 0,1 1 6 0,-1 1-28 0,1 2-3 16,-1 1-3-16,1 2 2 0,0 1-1 0,2 1-6 15,0 1-2-15,1-1-2 0,-1 4 2 0,-1 2-4 32,-2 1-1-32,1 2-2 0,1 0-12 0,-2 2 18 15,0 2-9-15,-2 1 10 0,1 3-12 0,-2-1 10 16,2 2 3-16,-3 2 0 0,1-2-5 0,-3 2 9 0,0 0-11 16,-1 1 11-16,-2 3 0 0,2 1-2 0,-4-2 6 15,1-1-7-15,-2 0 15 0,1 0-16 0,1-2 5 16,-2 4-9-16,-1-4 9 0,2 0 0 0,-1 1 9 15,2-2-8-15,-1 3 5 0,3-1 13 0,-2 0-5 0,1-2 11 16,2-1 6-16,-1 1 7 0,2 1 6 0,0-2-2 16,2 0 0-16,-1-2 2 0,-1-1-2 0,3 1 0 15,1 0-27-15,-1 0-5 0,0 0-9 0,2-1 6 16,1 0-14-16,-1-1 10 0,2 2-6 0,-1-3 8 16,1-1-8-16,-1 0-8 0,1 0-5 0,4 0-3 15,-2 0-44-15,0-2-8 0,3 0-38 0,-1-1 18 0,2-1-59 16,0 0-67-16,0-1-57 0</inkml:trace>
  <inkml:trace contextRef="#ctx0" brushRef="#br0" timeOffset="8008.77">21676 13447 1422 0,'0'-5'53'0,"1"-2"9"0,-1 3-31 0,0 4-26 0,0 0-5 16,3-1-6-16,-1 4-17 0,-1-1 19 0,-1-2-5 16,0 0 9-16,0 1 8 0,1 0 8 0,0 0 12 0,0 0-7 15,17 17-3-15,-13-7-6 16,1-2-13-16,-2 3 8 0,3 2 0 0,-1-3-6 0,-2 4 7 0,0 0-8 16,-1 1 1-16,-1 0 3 0,2-1-6 0,-4 0 5 15,2 1 10-15,-1 0-6 0,-1 1 7 0,0 3-9 16,-1-3-6-16,1-1 10 0,-1 0-2 0,1-1 6 15,-1-2-10-15,1 0-1 0,0-1 0 0,0-4 3 0,0 0 9 16,0-2-8-16,-1-3 3 0,1-3-6 0,0 0-6 16,0 0-24-16,0 0-29 0,0 0 2 0,0 0-97 15,0 0-116-15</inkml:trace>
  <inkml:trace contextRef="#ctx0" brushRef="#br0" timeOffset="8200.59">21529 13473 1701 0,'-2'-10'52'0,"-3"0"-22"0,-1 1-6 0,4 3-2 0,2 1-16 0,8 3-8 0,4-3 2 0,3 2-5 16,4-4 4-16,5 1-15 0,6 1 1 0,1-1-3 16,2-1 21-16,2-4-14 0,1 2-16 0,6-1-6 15,2 2-81-15,7 3-126 0,1 1-166 0</inkml:trace>
  <inkml:trace contextRef="#ctx0" brushRef="#br0" timeOffset="10396.52">8789 11784 432 0,'-4'-12'443'0,"3"-1"-156"16,-2 4-208-16,2 2-6 0,4-1-40 0,1 3-5 0,2-1-12 16,-5-2 11-16,2 2-1 0,0 1 7 0,-1-1 7 15,6 4-3-15,-1 2-2 0,-3-2 5 0,1 3-5 0,-5 0 6 16,4-1-24-16,0 0-9 0,0 1-8 0,1-1 4 16,1 3 3-16,-2 2-8 0,2 3 1 0,1 3-5 15,-2-1 3-15,0 3 5 0,1-2 3 0,-2 4 0 16,2 2 1-16,-3-1-6 0,2 2 1 0,-1 2-2 15,0 3 4-15,0 3 0 0,0 1-2 0,0 2 2 16,0 2 0-16,0-1-3 0,0 0 2 0,-2 1-3 16,0 1 0-16,-1-1 3 0,2 4-2 0,-3-1 3 0,1-2 4 15,0 0-8-15,0-2 1 0,-1-3-2 0,0-1 3 0,-1-2-2 16,1-3 5-16,-1-2-4 0,0-1 7 0,1-6 2 16,-2-2-3-16,0-3 3 0,2-1 8 0,0-6-7 15,0 0 9-15,0 0-9 0,0 0 12 0,0 0-4 16,-9-3-1-16,8-5-1 0,-1 1-10 0,1-4-3 15,-3-1-4-15,1-2 1 0,-4-3 5 0,2 2-10 16,-2-2 7-16,-1 0-8 0,-3 0 9 0,1 1-4 16,-1 2 0-16,-3 1-1 0,2 1-3 0,-1 3 0 15,1 2 2-15,-2 2-1 0,-1 2-3 0,2 2-3 0,3 1-1 16,0 3 1-16,-3 3 9 0,1-1 0 0,3 3 2 16,-1 1 0-16,6-1 2 0,-2 4-6 0,-7 0 3 15,5 3-3-15,0 1 9 0,0 1-5 0,4 0 1 0,0 0-2 16,3 0 5-16,1-2-3 0,0-1 0 15,3-3-1-15,2 0 10 0,-2-1-13 0,5 0 8 0,2 0-9 16,-1-4 6-16,7-1-4 0,-3 1 0 0,0-4 1 16,-1 2 3-16,0-2-13 0,3-3-3 0,5 2-4 15,0-4-17-15,2-1-41 0,-4 0-21 16,0-4-10-16,0 2-76 0,0-2-84 0,-2-3-91 0</inkml:trace>
  <inkml:trace contextRef="#ctx0" brushRef="#br0" timeOffset="10713.07">9143 12084 1059 0,'14'-11'171'0,"-10"1"-132"0,0 0 7 0,1 2-10 0,-1 2-9 0,1 4-22 16,3 0-1-16,-5 1-5 0,6-2-4 0,-3 1 5 16,1 2-3-16,-2-1 4 0,-2 3 0 0,0-1 7 15,-3 2 2-15,5-2 3 0,-2 1 16 0,1 3-4 16,-1-1 2-16,-1 4-4 0,4 0-8 0,-3 2 0 0,3 2-8 15,1 0 5-15,0 0-5 0,-1 2 7 16,-1 3 6-16,1 3-3 0,-2 1 5 0,0-1-13 0,-1 1 5 16,-1 1-7-16,1 1 7 0,-2 2-7 0,1-1 0 15,0 3-2-15,1-1-1 0,-3-1-3 0,-2-1 5 0,1-1-4 16,0-2-1-16,1-1 4 0,0-1-5 0,0-1 5 16,-1-2-6-16,0-2 7 15,0-2-6-15,0-2 8 0,1 1-6 0,0-4-18 0,-3-3-17 0,4 4-7 16,1-6-84-16,-2-2-57 0,0 2-82 0,0-2 9 15,6-6-234-15</inkml:trace>
  <inkml:trace contextRef="#ctx0" brushRef="#br0" timeOffset="11125.41">9352 12118 450 0,'-4'-6'71'0,"2"2"-5"16,-1-4 27-16,-2 1-86 0,2 0-2 0,-2 2-5 16,2 2 6-16,2 0-6 0,-1-2-4 0,0-2 48 0,-1 3-2 15,0 0 24-15,0-1 21 0,1 1-1 0,1-2 5 16,1 2-6-16,-2 0-21 0,2-2-1 0,-2 2-7 16,1-1 7-16,1 0-19 0,0 0-9 0,0 2-4 15,1-2 2-15,3 0-8 0,-3-1-1 0,4 0-8 0,1-1 19 16,-1-1 115-16,3 0-205 0,0-1 86 0,0 1-127 15,5-1 102-15,0 1-2 0,3 1-3 16,0 1 1-16,0 0 2 0,1 2-3 16,-1 0 5-16,-2 2-5 0,-1 2 0 0,1 2 0 0,-1 1-8 0,-1 2 6 15,-2-1 2-15,-3 3-8 0,2 2 10 0,-5 1-11 0,-1 2 0 16,0 3 12-16,-3-1 1 0,-1 1 6 0,1 1-8 16,-2 1 3-16,-9-1-7 0,1 1 5 0,0 2-9 0,-1-3 12 15,-1-1-7-15,1 2 9 16,-1-5-1-16,1 2-5 0,1-2 6 0,0-1-7 0,0-1 9 0,4-3-10 15,-1-1-4-15,2-1-2 0,1-1-1 0,1-1-21 16,1 1-15 0,2-4-9-16,0 0-70 0,0 0-24 0,0 0-66 0,0 0 15 0,9-3-157 0</inkml:trace>
  <inkml:trace contextRef="#ctx0" brushRef="#br0" timeOffset="11378.89">9906 12088 1022 0,'6'-7'168'0,"-5"3"-86"0,0-4-16 0,-1 2 23 0,4-1-43 16,0-2-7-16,2 4 1 0,1-1-5 0,2-1-14 0,-1 1 5 15,1-1-8-15,2 0 8 0,-1 0-17 0,4 2-9 16,-1-1 4-16,-1-1-5 0,1 2 1 0,-4-1-27 16,4 2-45-16,-5 0 8 0,2 1-105 0,-1 3-98 15,3 0-42-15</inkml:trace>
  <inkml:trace contextRef="#ctx0" brushRef="#br0" timeOffset="11536.82">9982 12155 511 0,'-4'15'80'0,"2"-9"50"0,-1 3 29 15,0-5-51-15,1 4-8 0,2-1-44 0,-3 0-1 16,6 0-10-16,-3-2 3 0,0-5 20 0,0 0-11 16,8 4 14-16,-3-5-19 0,7 1-18 0,-4-4 1 0,1 0-8 15,6-3-9-15,-2 2-21 0,5-2-27 0,1-1-1 16,1 1-87-16,0-1-141 0,1-1-112 0</inkml:trace>
  <inkml:trace contextRef="#ctx0" brushRef="#br0" timeOffset="12470.71">11197 11683 180 0,'2'-2'13'0,"0"-1"-57"0,-1-1 96 0,0 0-4 15,0 0 4-15,1 0-2 0,-1 3 4 0,-1 1 6 16,0 0-5-16,0 0 8 0,0 0 14 0,0 0 3 15,0 0 9-15,0 0-8 0,0 0-14 0,2 0-1 16,-2 0-18-16,1 0 12 0,0 0-22 0,0 0-9 16,0 0 6-16,0 0-11 0,0 0-20 0,1 0 14 15,-1 0-18-15,-1 0 17 0,1 0-14 0,0 0 5 0,1 0 8 16,1 0-3-16,-2 0 1 0,1 1 8 0,0 0-9 16,29 15 9-16,-29-13 6 0,2 2-10 0,-1 2 6 15,2-1-8-15,-1 6-4 0,2-1-4 0,-3 3 6 16,3 0-5-16,-1 1-2 0,-3 0 3 0,4 0-2 0,-5-1 6 15,2 3 8-15,1-1-7 0,-3 1-5 0,0-2 2 16,4 1 7-16,-3 1-7 0,3-1 3 16,-2 0-7-16,-3 1-3 0,1-3 3 0,-1 0-1 0,0-3 0 15,-1 1-6-15,1-1 8 0,-2-1 0 0,4 2 1 16,-1 0-13-16,-1-3 9 0,3 2-4 0,-3-2 8 0,4-1-3 16,-6 0 0-16,1 0-3 0,1-1 2 0,-2-1-5 15,2-1 3-15,0-1-4 0,2 1 2 0,1-4-8 16,-2 2-37-16,1-1-10 0,0-2-10 15,2 1-27-15,0-1-49 0,1-2-30 0,0 2-8 0,-3-4-59 0</inkml:trace>
  <inkml:trace contextRef="#ctx0" brushRef="#br0" timeOffset="12852.6">11321 11654 809 0,'-16'-13'130'0,"7"3"-81"0,2 1-10 0,3 2 24 0,2 0 4 0,-3 2-24 0,3-2 7 0,1 2-15 16,-3 0 1-16,4 0 10 0,-1 0 2 15,1-2 2-15,1 2 4 0,3-2-15 0,0 1 2 0,3 0-5 0,0-1-5 16,1 1-17-16,0 0 4 0,1 2-8 0,6 0-5 15,-4 2-8-15,5 1-1 16,-1 1-2-16,-6 0-4 0,1 3 7 0,-1 2-9 0,0 2 10 0,2 1-6 0,2 3 4 16,-4 0 2-16,2 3-3 15,-6 1-5-15,-1 0 8 0,-2 2 1 0,-1 1 1 0,-1-1-6 0,-3 6 3 16,-1-2-1-16,-5-1 4 16,0 2-2-16,1-3 6 0,-1 0-8 0,0-1 9 0,2-3 5 0,-2-3-10 15,3-2 7-15,5 0-10 0,-3-1-1 0,1-1-5 16,0-4-13-16,-2 0 0 0,0-2-71 0,-1 0-74 15,0 0-60-15,5-1-8 0,2 1-210 0</inkml:trace>
  <inkml:trace contextRef="#ctx0" brushRef="#br0" timeOffset="13169.38">10749 12087 913 0,'-6'-2'108'0,"-1"-1"-28"0,1 1-19 0,1-1 6 0,2 2-14 0,1-3-10 16,1 2 7-16,1-3-11 0,1 1-15 0,4 0-3 15,-1 0-2-15,0 1 1 0,3-4-4 0,-2 3 0 16,2-2 1-16,2 2 0 0,3 1-1 0,-1-1-16 15,3 2-1-15,0 0-4 0,2-1 0 0,4 1 6 16,-2 1-1-16,5-1 3 0,-1-1-2 0,2 0-4 16,5-1-6-16,3 1 2 0,3-2 6 0,0 2-11 15,1 0-7-15,-9 2-8 0,0 1-73 0,-1 0-67 16,-3 0-59-16,0 1-1 0,1 0-153 0</inkml:trace>
  <inkml:trace contextRef="#ctx0" brushRef="#br0" timeOffset="13501.87">10949 12442 865 0,'7'-1'140'0,"-5"0"-51"0,3 1-13 0,-3-2 7 0,6 1-57 0,3 0-10 16,0-2 5-16,6 3-5 0,2-2-3 0,3-2 9 31,3 0-3-31,0-3 9 0,0 0 22 0,4-2 14 0,3 0 6 16,5-1 0-16,4-2-17 0,1 0-8 15,3 1-11-15,1 1 6 0,-4 1-24 0,1 0-11 16,-4 2 2-16,-4-1-3 0,-3 0-2 0,-3 2-2 0,-1 1 0 0,-4 0 0 15,0 2 5-15,-6-1-6 0,-1 1-1 0,1 1-2 16,-4 1 3-16,0 0-36 0,-1 0-13 0,-3-1-8 16,-3 0-35-16,-1 1-60 0,-1-1-37 0,2 2-19 15,-7 0-163-15</inkml:trace>
  <inkml:trace contextRef="#ctx0" brushRef="#br0" timeOffset="13771.68">11336 12527 1321 0,'0'0'60'0,"-2"4"-35"16,3 2-5-16,-2 5-7 0,2-1-17 0,5 3 5 16,2 3-1-16,-4 0 4 0,0 5-2 0,-3 0 5 15,-1 1 6-15,3 2 0 0,2 0 18 0,-5 1-6 16,0-1-4-16,0 0 2 0,-3 3-9 0,3-2-1 0,-1 0 0 15,-2-2 0-15,4 0 2 0,0-1-10 0,0-2 3 16,2-2-5-16,-7-1-1 0,1-5-1 0,3 1-2 0,0-5 0 16,0-2-7-16,-1 1-54 0,1 0-26 0,0 0-8 15,1-2-61-15,-1-2-54 0,-3-3-43 0</inkml:trace>
  <inkml:trace contextRef="#ctx0" brushRef="#br0" timeOffset="14151.2">11334 12889 920 0,'1'-12'124'0,"2"-2"-39"0,-5-2 8 0,3 0-13 0,3 0 4 0,-1-3-10 16,2 2-7-16,3 0 1 0,0-2-21 0,-3 0 2 15,3-1-9-15,-2 0 8 0,-4-3-17 0,5 2-15 16,-4-5-2-16,5 5-3 0,0 2-3 0,-1 2-3 16,0 3 0-16,-1 0-2 0,1-1-4 0,-1 1 1 15,3 4 0-15,-2 2 0 0,4 2 3 0,-2 3-11 16,0-1 3-16,-1-1-7 0,-1 4 5 0,-1 0-1 15,1 1-4-15,0 5 2 0,-1 0 4 0,0 3 2 0,-2 0 3 16,2 1-4-16,-5 0-10 0,0 4 11 0,0 2-2 16,-2 2 6-16,-1-2 0 0,-2 3-1 0,-1-2-1 15,-1-1 0-15,1 4-1 0,-1-4 3 0,0 0-5 0,1 3 5 16,0-4 6-16,2-1-6 0,-2 1 5 16,2-2-6-16,2-1-2 0,0-1 3 0,2 0 0 15,3 0 0-15,-4-1-2 0,3 0 17 0,2-1 3 0,-1 0 7 16,1 1 1-16,3-2-6 0,1 0-4 0,1 1 0 15,4-2-7-15,-5-1-4 0,0 0-4 0,0 1 1 16,-1-1-5-16,1 2-1 0,1-2-5 0,-2-2 0 16,-1-2-35-16,-1 1-25 0,0 0-23 0,3-2 2 15,-5 0-51-15,2 0-19 0,1-3-41 0,-3 1 5 0,1-1-125 16</inkml:trace>
  <inkml:trace contextRef="#ctx0" brushRef="#br0" timeOffset="14404.61">11752 12656 1283 0,'0'-8'70'0,"-3"3"29"0,3 5-55 0,0 0-22 15,0 0-16-15,0 0 7 0,0 0-4 0,0 0 4 16,0 0 15-16,0 0-8 0,3 5 31 0,0 1-6 0,2 2 7 16,-1 1-7-16,0-2-3 0,1 2-19 15,2 3-2-15,1 1-5 16,-1 2-13-16,-2 1 7 0,0 0-10 0,-1 0 10 0,2 1-7 15,-1 1-1-15,0 2 6 0,0-2-5 0,-4-1 7 16,3 1-10-16,-2-3 0 0,-1-2-3 0,1-3 2 0,1 1 6 0,-2-2-5 16,1-2 3-16,3 1-25 0,-9-6-12 0,4 0-28 0,0-2 8 15,0 0-59-15,0 0-27 16,0 0-42-16,0 0-2 0,5-6-159 0</inkml:trace>
  <inkml:trace contextRef="#ctx0" brushRef="#br0" timeOffset="14586.79">11719 12672 1408 0,'-5'-10'85'0,"3"2"-20"0,1 1-23 0,1 2 4 0,-3 3-40 0,2-2 7 15,1 2 3-15,5-1-3 0,1-2-11 16,0 2 5-16,5-3 0 0,0 0 0 0,3 0-8 0,3-2 2 16,3 0-6-16,2 1 4 0,6-4-24 15,2 1-99-15,3 2-65 0,0 1-13 0,0 3-205 0</inkml:trace>
  <inkml:trace contextRef="#ctx0" brushRef="#br0" timeOffset="15938.3">12632 11977 242 0,'-7'-1'39'0,"1"-1"44"0,6-1 1 15,-3 0 11-15,3 1-23 0,-1 2 7 0,1 0-2 16,0 0 8-16,0 0 1 0,0 0-23 0,0-1-1 0,0 0-6 16,0 0-10-16,-2 0 11 0,1 0-4 0,0 0 7 15,0-1-15-15,0 0-10 0,1-1-5 0,-9-28 2 16,9 31-9-16,0 0-3 0,0-1 0 0,0 0 0 15,-1 0-6-15,1 0-2 0,-1 0-3 0,-1 0 3 16,1 0 6-16,0 0-17 0,-26-17 1 0,22 18-5 16,1 2 7-16,-2 1 4 0,1 2 0 0,-1 1 1 0,-1 1-3 15,1 2 2-15,0 3 5 0,1 3-3 0,-1 2-2 16,1 1-2-16,2 1 0 0,1 0 1 0,2-3-16 16,2 3 19-16,4 0-8 0,1-4 14 0,1 1-6 15,1-6-7 1,0 3-2-16,3-5-1 0,0 2-3 0,3-3 3 0,-1-4-1 0,-1-2 2 0,2-1 1 0,2 0-6 15,0-5-2-15,0 1-2 0,-1-1-11 16,2-5 19-16,-4 5-1 16,2-3 7-16,-2-1 1 0,-1 5-10 0,4-1 1 15,-7 5-5-15,-3-3 9 0,-2 1-11 0,-5 2 6 0,0 0-8 0,1 4 2 16,-1 5 0-16,-4 4-4 0,1 4 6 0,-2 4 21 0,-6 2-22 0,1 1 10 16,-5 1-15-16,0 2 10 0,-2 0 5 0,-2-2 3 15,5 2 1-15,-3-4-2 0,6-2 2 0,0-1-4 16,-1-3 3-1,2-1 8-15,-3-8 10 0,5 2 8 0,-1-8-3 16,4 0 12-16,0-2-4 0,-2-6-3 0,6 2 1 0,0-4-10 0,1-3-9 16,0-2-1-16,3-2-3 15,0-2-5-15,4-3-16 0,0-1-5 0,6-1-4 16,4-1-9-16,-4-2-17 0,5-2-8 0,-1-4-6 0,-4-1-35 16,8-2-17-16,-1-2-12 0,0-1 0 15,5 3-5-15,-5 2 33 0,1 2-38 0,-3 4 15 16,-1-1-155-16</inkml:trace>
  <inkml:trace contextRef="#ctx0" brushRef="#br0" timeOffset="16603.36">13254 11757 1029 0,'0'-14'86'0,"2"3"-8"0,1 0-1 0,-1 4-3 0,2-6 11 0,-3 6-55 0,3 1-7 15,2 3-11-15,-1 1 19 0,-1-1-3 0,0 1 9 16,-1 0 0-16,3 0-9 0,-2 2 2 0,2 1-5 15,0 0-9-15,2 2 3 0,-1 1-6 0,1 2 6 16,-2 1-11-16,3 0-1 0,0 6 0 0,-2 1 0 16,1 2-1-16,-1 6-5 0,-1-5 7 0,1 4-7 15,-3-1 4-15,0 0-4 0,0 2 0 0,0-3 1 0,-1 2 4 16,-1-1-3-16,2-1-1 0,-3-1 0 0,0-3 3 16,1-2-4-16,-2-1 2 0,1 0-2 0,-1-3 4 15,0-2 3-15,-1-2-1 0,-1-2 3 0,2 2 0 0,-2-3-4 16,2 1 1-16,0-3-1 15,0 0 9-15,0 0-10 0,0 0 9 0,0 0-10 0,0 0 1 0,0 0 2 16,0 1-7-16,0-1 7 0,0 0-4 0,0 0-6 16,0 0 2-16,0 0-3 0,0 0 9 0,0 0-5 15,0 0 5-15,0 0-4 0,0 0 5 0,0 0-4 0,0 1 1 16,0-1-1-16,0 0 10 0,0 0-10 16,0 0 3-16,0 0-5 0,0 0-4 0,0 0 7 0,0 0-2 15,0 0 4-15,0 0-4 0,0 0-1 0,0 0-6 16,0 0 5-16,0 0 1 0,0 0-3 0,0 0 6 0,0 0-8 15,0 0-7-15,1 0 11 0,0 0-6 0,0 0 8 16,0 0-4-16,0 0-3 0,-1 0 2 0,2 0-2 16,-1 0 5-16,-1 0-2 0,0 1-1 0,0 0-1 15,1-1 3-15,0 1-1 0,0 0 2 0,0-1-2 16,0 0-2-16,1 0 6 0,-1 0 0 0,-1 0 0 16,1 0-11-16,0 0 14 0,0 0-4 0,1 0 9 0,-1 1-9 15,1-1-2-15,-1 1-4 0,-1 0 1 16,1-1-1-16,0 0-48 0,0 0-11 0,0 0-13 0,0 1-30 15,1 0-96-15,8 9-84 0</inkml:trace>
  <inkml:trace contextRef="#ctx0" brushRef="#br0" timeOffset="17730.82">13310 11577 1193 0,'0'-8'75'0,"0"3"-12"0,0 1 4 0,0 4-10 0,0 0-33 16,0 0 2-16,0 0-15 0,1 0 14 0,1 0-11 0,-1 0-1 15,-1 0 7-15,1 0-3 0,25 11 6 16,-19-4 5-16,0 2-10 0,-1 1 10 0,0 0-4 0,1 5-10 15,1-1 7-15,-1 2-8 0,2 4-5 0,-2 1-2 16,0 3-1-16,-1 2-1 16,0 2-2-16,-1-1 3 0,0 3-4 0,0-1 4 0,-1 2 3 0,0 0-9 15,-2-2 5-15,3 1-6 0,3-2 3 0,-6-1 2 16,2 0 1-16,-2-2-1 0,-2-2 1 0,2 0-2 16,-2 1 0-16,1-2 1 0,-1 0 4 0,-1-4-3 0,0 0 3 15,-3-4-3-15,0-3 2 0,0-2 9 16,1-3 0-16,0-1 4 0,1-1-8 0,0-1 3 15,-1-2-8-15,2 0 8 0,1-1-1 0,0 0 2 0,0 0 3 16,0-1-3-16,-12-18-10 0,11 11 3 0,0-3-5 0,0-1 5 16,0-1-9-16,1-2 1 0,-1 1 0 0,-1-2 0 15,1-1 1-15,-1 1-4 0,1-2 0 0,0-1-3 16,-2 4-7-16,1-4 8 0,0 0-7 16,0 0 8-16,0 2-11 0,0 4 9 0,-1-2-2 0,0 5 5 15,-1-2 1-15,2 2-5 0,-2 2-5 0,1 1 3 0,1 2 1 16,-2 3-3-16,1 0 5 0,-1 2-8 0,-1 0 0 15,-2 3 0-15,0 1 6 0,-3 1-5 0,0 3 2 16,0 1 6-16,-2 1-3 0,3 2 6 0,-2 1 4 0,1 1-5 16,-1 1-4-16,2 0 1 0,-2 3 12 0,0 0-6 15,2 1 13-15,0 1-13 0,3 0-2 0,1 0 8 16,0 0-6-16,3-3 6 0,-3 0-7 0,4-1 5 16,0-1-2-16,1-3 5 0,-1-2-3 0,2-3 3 15,5-1 0-15,-3-2 2 0,5 0 4 0,1-3-1 16,1 0-1-16,3 0-2 15,2-2-13-15,-3-2-1 0,2-3-13 0,2 0 4 0,1-1-41 0,1-1-56 16,4 0-47-16,-4-2-4 0,0-3-146 0</inkml:trace>
  <inkml:trace contextRef="#ctx0" brushRef="#br0" timeOffset="18332.99">13701 11856 1036 0,'-6'-10'170'0,"3"3"-129"0,-3 0 3 0,3 1-3 0,0 1-2 0,1 1 4 0,2 0-7 0,0-1 6 0,1 1-7 16,0-1-7-16,2-1 5 0,0 2-7 0,0-4-3 16,4 1 12-16,0 4-10 0,0-6 11 0,2 4-8 0,1-1-15 15,0 1 7-15,3 1-11 0,1 0-6 0,-1 4-4 16,0-1-2-16,1 0 1 0,-2 3 0 0,0 1-6 15,-2 2-2-15,0 8 0 0,-2-2-1 0,-1 3 4 16,0 3-7-16,-3 0 6 0,1 1 4 0,-3 2-2 16,-1 0 8-16,-1 0-6 15,-1 0-1-15,-1 1 1 0,-3 0-13 0,1-3 10 0,-3-3-8 0,-1-3 15 16,-1 0 3-16,1-3 1 0,0-2 0 0,4-2-2 0,0-4 9 31,0-1-6-31,4 0 1 0,0 0 6 0,0 0-7 16,0 0 10-16,4-8 3 0,1 1-21 0,4-1 4 15,2-2-9-15,1 1 9 0,2 0-6 0,4 0-2 16,3 1-2-16,-2 1-1 0,6 3 1 0,-7-1 5 0,1 4-3 16,0 1-3-16,-8 3 0 0,9 4-4 0,-3 1 5 15,-7 1 1-15,2 3-3 0,-5 1-2 0,-3 3 1 16,7 2 11-16,-4 3-7 0,-3 0 8 0,-4 1-9 16,-5 1-3-16,-3 2 12 0,0 0-1 0,-2-3 6 15,0 0 1-15,-3-5-3 0,1 2 7 0,1-4-4 0,-4-2 15 16,2 0 11-16,-6-4-2 0,6-1 7 0,-2-1 2 15,2-2 9-15,3-1 0 0,-1-1 2 0,3-3-14 16,0 0 2-16,3-1-3 0,1-2 4 0,3 0-6 0,1-3-7 16,0 0 1-16,1-3-2 0,2-1 1 0,3-2-11 15,3-2-1-15,1-3-3 0,2-3-15 0,1-2 5 16,0 1-5-16,3-4 5 0,1-1-10 0,9 5-13 16,1-3-2-16,4 6-3 0,4 0-10 0,-1 0-2 15,5 2-7-15,-1 0 3 0,-2 3-14 0,2 1-51 16,-2 1-39-16,3 4-11 0,-2 0-146 0</inkml:trace>
  <inkml:trace contextRef="#ctx0" brushRef="#br0" timeOffset="21653">9055 13884 320 0,'0'-3'164'0,"0"0"-68"0,0 3-86 0,0 0 0 0,0 0-4 16,1 0-1-16,0 0-1 0,-1 0 2 0,1 0 19 15,0 0 17-15,0 0 17 0,0 0-5 16,1 0 17-16,-2 0 8 0,1 0-15 0,0 0 13 16,0 0-15-16,0 0-17 0,15 0 6 0,-10 2-10 15,2-1-12-15,-6 6-12 0,3 0-14 0,0 1 6 16,1 1-5-16,0 1-3 0,-1 4 9 0,-1 3-9 16,-2 1-5-16,5 1 8 0,-3-1-8 0,0 2 8 0,2 2 6 0,-5-2-6 15,3 4 7-15,-4-1-7 0,0 3 8 0,4 1-6 16,-3-2 1-16,-1-2-2 0,1 2-2 15,-2-2 4-15,1 2 2 0,0 0-2 0,0-1-12 0,-1-3 12 16,-3-2-9-16,1-1 12 0,-1-2-3 0,3-2-4 16,2-5 11-16,-3-3-8 0,2-1 15 0,-3-1-15 0,3-4 11 15,0 0-9-15,0 0 18 0,0 0-4 0,-3 3-1 0,-1-5 2 16,3-4 3-16,-2-2-18 16,1-1-6-16,2-3-1 0,-3-2 10 0,3 4-10 15,0-8 13-15,-6 0-13 0,3 3 1 0,-2-8 3 16,-2 5-2-16,3 0 3 0,-2-1 3 0,-1 3-11 15,0 2 3-15,-2 1-5 0,0 0 9 0,2 5-5 16,2 0-11-16,-3 3 5 0,1 4 5 0,0 1-2 16,-1 1 9-16,0 3-9 0,-1 0-8 0,-1 3 17 0,2 1-2 0,0 4 8 0,-1 0-5 15,3 3-9-15,0-1 2 16,2-1-3-16,-2 5 10 0,4-3-7 0,-2 2-6 0,4 5 1 16,-1-6 8-16,2 3-3 0,2-1 6 0,-2-2-7 15,2 0-7-15,1-3 10 0,0 1-5 0,2-3 8 16,1 0 0-16,2 1 4 0,-1-5 0 0,0 1 1 0,1-3 1 0,0-2-7 15,1 1 9-15,2-2-7 0,-2-2 4 0,2 1-7 16,2-3-6-16,0 0 0 0,0 0-28 0,3-3-1 16,-4 2-20-16,2-2 13 0,0-1-19 0,0 0-29 15,5 0-16-15,-3-1-12 16,1 0-70-16,-1-1-77 0</inkml:trace>
  <inkml:trace contextRef="#ctx0" brushRef="#br0" timeOffset="22001.6">9566 14115 870 0,'-11'-7'144'0,"10"1"-97"15,-2 0-15-15,4 1 17 0,-1 2-33 0,-1 0 5 0,0 1 4 0,2-1-3 16,2 2-11-16,1 1 15 15,4-1 4-15,-8 1 4 0,0 0 6 0,0 0 0 0,0 4-3 0,3-2 4 0,2 2-13 0,-4 0 2 16,-2 1-7-16,5 4 7 0,-4 2-13 0,4 1-6 16,6 3 1-16,-8 2-1 0,4-1 3 0,-3 0-6 15,0 1-9-15,-2 1 4 0,2 3 6 0,-1 1-2 16,0 0 6-16,2 0-7 0,-2-1 10 0,1 1-16 0,-3-1 3 16,0 0-8-16,1 2 5 0,-1-4 4 0,0-1 4 15,1-2-1-15,-1-1-1 0,0-3-9 0,-2-1 3 16,2-3-3-16,0 0 2 0,-1-4-18 0,2 0-17 31,1-1 0-31,-1-1-58 0,-1-2-69 0,0 0-77 16,0 0 0-16,0 0-244 0</inkml:trace>
  <inkml:trace contextRef="#ctx0" brushRef="#br0" timeOffset="22303.32">9558 14129 1079 0,'0'-10'13'0,"-4"-1"26"0,7 2-14 0,-6 0 20 0,0 2-1 0,3 0-9 16,-1-1 6-16,3 1-11 0,4-2-18 0,-5 1 34 16,7 0-8-16,-5 0 20 0,1 1 1 0,1-1-16 15,0 1-1-15,4 2-7 0,2 0-24 0,2 2 1 16,-5 0-12-16,5 3 7 0,-1 0-11 0,1 6-10 15,1 2 3-15,-3 1-6 0,-2 3 5 0,-2 0 2 16,-3 4 1-16,2 1 0 0,-6 1 0 0,1 3 11 0,-3 1-1 16,-3 1 3-16,-2-1-7 0,-4-3 6 0,1 0-7 15,-2-1 6-15,1 1 6 0,2-1-5 0,-4-5 12 16,1 1-12-16,1-4-3 0,2-3 6 0,3 3-5 0,-2-5 5 16,0-3-10-16,1 0-43 0,7-2-34 0,0 0-5 15,-1 0-121-15,-11-2-157 0</inkml:trace>
  <inkml:trace contextRef="#ctx0" brushRef="#br0" timeOffset="22970.48">8940 14845 479 0,'-3'0'572'0,"0"0"-245"0,3 0-335 0,0 0 5 0,0 0-12 0,0 1 8 0,0 0 8 0,0 0-4 15,8 13-3-15,-4-11 14 16,1-3-2-16,2 0 10 0,1-1 20 0,2 0-1 0,3 1 10 0,-1-1-8 16,2-1-7-16,2 1 5 0,1-1-6 0,2 2 7 15,7 0-19-15,0-1-2 0,4 0-7 0,8-2 5 16,-4 0-7-16,6-1 13 0,1 1-8 15,-1-1 10-15,2-2 0 0,-3 0-17 0,6 3 9 16,-1-1-12-16,-1 2-1 0,-4 1 7 0,-3-2-2 0,1-1 4 16,-2 0-8-16,0-1-1 0,-1 4-6 0,-7-2 3 15,0 0-6-15,-3 3 9 0,-2-1-2 16,-3 1 4-16,-2 3-3 0,-2 1-14 16,-1-4 1-16,-4 0-6 0,-1 1-1 0,-3 0-2 15,0 1-4-15,-4 3 0 0,-2-5-14 0,0 0-22 16,0 0 4-16,0 0-9 0,-1 0 17 0,1 0-53 15,-24 7-37-15,15-3-8 0,-2-2-114 0</inkml:trace>
  <inkml:trace contextRef="#ctx0" brushRef="#br0" timeOffset="23302.84">9463 15029 923 0,'-2'-4'151'0,"1"-1"-27"0,0 0-14 0,0 2 16 16,-2-1-64-16,3 3-29 0,3-1 5 0,-3 2-11 16,0 0 7-16,0 0-11 0,0 0-2 0,1 0-1 0,-1 0 0 15,1 0-4-15,14 11 7 0,-14-4-6 16,4 3 11-16,0 1-27 0,1 1 6 0,3 3-10 15,-2 1 12-15,1 3-9 0,-3 1 0 0,1 1-3 0,3 3 3 16,-3 1 0-16,2 2 0 0,-6-4 0 0,-1 4 6 16,0 1-2-16,0-4 1 0,1 4-1 0,-2-5-2 0,0 2 1 15,-4-3-1-15,4-3 1 0,2-1 0 16,-2-4-10-16,3 1-6 0,-3-4-3 0,0-2-20 16,-3-4-45-16,3-5-32 0,0 0-5 0,0 0-91 0,0 0-138 15</inkml:trace>
  <inkml:trace contextRef="#ctx0" brushRef="#br0" timeOffset="23622.66">9510 15021 1311 0,'-2'-11'51'0,"-3"0"-16"16,3 2-7-16,3 0 3 0,0 1 13 0,1 0-16 0,0-1 13 0,-1-2-16 15,6 2-3-15,1-2 18 0,0 1-7 16,1 3 9-16,5-3-24 0,1 2-12 0,1 1 2 0,5 0-4 16,-1 2-6-16,3 2 2 0,-3 1-14 0,-1 3 11 15,-2 2-9-15,-1 7-1 0,2 1 3 0,-3 3-4 16,-6 3-1-16,-1-2 4 0,-3 4-7 0,-1 1 8 0,-2 1 5 16,-1 3 1-16,-1-2 5 0,-4 0-3 0,-1 0 10 15,-2-2-7-15,-4-1 1 0,-1-4-3 16,-2 1-2-16,2-2 7 0,-1-2 2 0,5 1 1 0,-8-6-7 0,5-1 7 15,4-1-7-15,-7-4 4 0,10 0-39 16,-5-1-53-16,4-4-46 0,2 3-1 0,-1-1-133 0</inkml:trace>
  <inkml:trace contextRef="#ctx0" brushRef="#br0" timeOffset="23982.52">10425 14511 487 0,'-12'-3'80'0,"11"2"3"0,1 1-2 0,0 0 16 0,0 0-14 0,0 0 6 16,0 0 12 0,0 0-4-16,0 0-5 0,0 0 5 0,0 0-16 0,0 0 17 0,1 0-21 0,0 0-19 0,0 0-8 15,18 0-1-15,-12-1-23 0,5-1-20 0,1 0-3 16,-1 0-2-1,4-1 4-15,1 1-28 0,-7 0-20 0,8 0-7 0,-2 1-66 0,-3-1-90 0,3 1-93 16</inkml:trace>
  <inkml:trace contextRef="#ctx0" brushRef="#br0" timeOffset="24144.46">10416 14754 1243 0,'-1'5'61'0,"-2"-1"-14"0,1 1 6 0,2 0-7 15,0-2-2-15,2-1 5 0,3-1 2 0,-1-4 1 0,-1 0-3 16,5-2-31-16,-1-3-9 0,8 1-4 0,0 0-15 0,1 1-29 31,1-3-15-31,0-2-7 0,1-1-66 0,0 3-114 16,3-2-128-16</inkml:trace>
  <inkml:trace contextRef="#ctx0" brushRef="#br0" timeOffset="26077.24">11622 14284 345 0,'-6'-3'51'0,"2"0"87"0,0 1 29 0,1 0-55 15,2 0-37-15,1 2 0 0,0 0-24 16,0 0 21-16,0 0-13 0,0 0-19 15,0 0 13-15,0 0-16 0,0 0 4 0,0 0 18 0,0 0-10 0,0 0 15 16,0 0-19-16,0 0-14 0,0 0-8 0,0 0 1 16,0 0-11-16,0 0-6 0,0 0 3 0,0 0-3 0,0 0 13 15,0 0 5 1,5-1 10-16,0 4-6 0,2-1-3 0,0-2 9 0,1 0-2 0,2 0 5 0,0-2-13 0,3 1-7 16,-1 0-7-16,5 1 4 0,0 0 1 0,5 0-1 15,1-2-6-15,-4-3 3 0,5 2 1 0,1 1-9 16,-1 0 6-16,4 2-10 0,-4-1-1 0,0-1 6 15,-2 2-5-15,-5-3 5 0,1 2-5 0,-3 0 3 16,0-1 1-16,-3 1 0 16,0 1-10-16,-3 0 7 0,-1-1 5 0,0 0 1 0,-4 1 2 0,1-2-9 15,-5 2 2-15,0 0-2 0,0 0 11 0,0 0-3 16,0 0-5-16,0 0 2 0,0 0-3 0,0 0-2 0,0 0 4 16,0-1-5-16,0 0-10 0,-1-1 5 15,-1 1-14-15,1 0 9 0,0 0-28 0,0 0-29 0,0 1-23 16,0 0-3-16,0 0-65 0,1 0-76 15,-2 0-91-15</inkml:trace>
  <inkml:trace contextRef="#ctx0" brushRef="#br0" timeOffset="28184.74">12965 13900 361 0,'3'-6'268'0,"-3"-1"-81"0,1-1-85 15,0 1-13-15,1-2-12 0,0 2-5 0,1 1-22 16,0 2 17-16,0-1-12 0,0-2-10 0,0 0 8 16,2-1-11-16,-1 1-10 0,2 1 3 0,0-1-10 0,-1 0 9 15,0 0-7-15,0 1-13 0,-1 0 5 0,-1 1-8 16,0-3-5-16,0 3-4 0,-1 1-3 0,2 0 1 16,-1 2-3-16,-3-2 8 0,0-1-1 0,0 1 3 15,0 0-3-15,0-1-5 0,-2 2 4 0,1-1-4 16,-3 0 3-16,-1 0-5 0,2 0-3 0,-3-1 1 0,1 0 12 15,1 1-7-15,-4-1 1 0,1 0-3 0,-4 0-7 16,2 0 10-16,0 0 0 0,0-1 5 0,-2 1 6 16,2 0-16-16,-4 0 3 0,1 3-8 0,0 0 14 0,1 1-2 15,1 1 7-15,-3 0-7 0,1 0-7 0,0 1 5 16,1 2-6-16,-1-1 8 0,2 3 12 0,-1-2-15 16,-2 3 12-16,3 2-14 0,-1 1 2 0,5 2 8 15,-3 0-7-15,7 0 10 0,-2 3-10 16,4-2 0-16,2 1 5 0,2 0-3 0,0 0-1 0,3-3 5 15,6 2-1-15,-2-3 3 0,3-1 0 0,3 2-4 0,0-4-2 16,3 0-1-16,1-1-8 0,-2-3 5 0,1 0-4 16,0-2 5-16,1-1-10 0,-1-2-6 0,-1 1-3 15,1-3 2-15,3 1 0 0,-3-1 12 0,-1 1-2 16,-2-1 4-16,-5 0-10 0,-2 2 10 0,-1-4 0 0,-2 3 3 16,0 1 3-16,0 2-6 0,-4 1 4 0,-3 0-4 15,5 2-5-15,-5 2 5 0,0 1-10 0,4 6 9 16,-4 3-12-16,2 2 24 0,-2 7-12 0,-5 2 16 15,5 1-8-15,-1 6-2 0,-5-1 6 0,6 2-8 16,-8 0-7-16,2 4 10 0,0-1-7 0,-4-1 8 16,2-3 0-16,-1-2-3 0,1 0 10 0,0-4-9 0,0-1 6 15,0-3-9-15,-1-1-1 0,1-4-2 16,3-1 4-16,-2-4 8 0,-2-3-1 0,3 2 4 16,0-5-7-16,1-2 3 0,1-2 10 0,1-1-4 0,-2-1 3 15,1-3-4-15,0 0-4 0,0-6 4 0,0-2 2 0,2-2-3 16,1-3-1-16,1 0 1 0,1-2-8 0,2-2 3 15,0-2-4-15,1 2 4 0,3-2-8 0,5 2 2 16,-1 2-4-16,5-1 4 0,4 3-6 0,0 1-2 16,5 1 6-16,-6 3-5 0,3 2-1 0,-1 2 3 15,-5 2-13-15,4 2 9 16,-6 0-28-16,2 2-2 0,3 1-14 0,-6-1 3 0,3 1-44 0,1 0-17 16,0-2-35-16,1 1 5 0,1 1-87 0</inkml:trace>
  <inkml:trace contextRef="#ctx0" brushRef="#br0" timeOffset="29420.93">12643 14605 405 0,'-8'-2'375'0,"4"0"-141"0,6 0-206 0,-1 2 8 0,5 0-50 16,-4 0 12-16,-2 0 4 0,0 0-1 0,0 0-8 0,0 0 19 0,6 2-6 16,1-3 15-16,-1 0 15 0,0 0 3 0,-3-1 7 0,2 1-6 15,2 0-22-15,5-1 9 0,0 0-13 0,3 0 11 16,-1 0-19-16,2 0 3 0,5 1 2 0,0-2-1 15,1 0-10-15,-3-1 2 0,-2 2-2 0,-1 0 3 16,1 0 4-16,-1 0-7 0,1 0 7 0,1 0-7 0,-1 0 4 16,3 0 8-1,-1 0-4-15,3-2 9 0,3 1 12 0,5-2-2 0,5 1 11 0,-1-1-7 16,4-1 4-16,1-3 4 0,-4 2-5 0,5 0 3 0,-5 2-24 0,-2 2-9 31,-3-1-6-31,-5 3 2 0,-1-1 10 0,-2 2-8 0,0-1 6 0,0 0-7 0,-4-1 13 0,3-1-9 16,-2 2 7-1,0-1-8-15,1 0-3 0,-5 0 12 0,-4-2-10 0,-2 2 11 0,0-1-4 16,0 1-3-16,1 1 6 0,-1 0-4 0,-4 0 4 0,-3-1-11 16,-2 2-1-16,0 0 0 15,0 0 9-15,0 0-15 0,0 0 0 0,0 0-8 0,0-1-3 0,0 0-16 16,-13-10-9-16,4 11-6 0,1 1-46 0,-5-1-128 0,5 2-111 16</inkml:trace>
  <inkml:trace contextRef="#ctx0" brushRef="#br0" timeOffset="29753.32">13121 14747 1725 0,'-3'-7'64'0,"2"0"-52"0,2 7-11 0,3-2-5 0,2 2-2 0,-6 0-7 16,0 0 2-16,0 0-4 0,9 8 8 0,0-2 14 15,-2 3 6-15,1 0 3 0,1 4 9 0,-1 0-10 16,-1 1-4-16,2 4-1 0,-4 1-4 0,2 4-6 16,-4-4 0-16,4 7 0 0,1-3 6 0,0 1-6 15,-3 1 8-15,-2 0-7 0,0 0-1 0,-2-1 3 0,2-2-4 16,-3 0 3-16,0-3-6 0,-3 1 6 0,2-3-2 15,1-1 4-15,-2-1-4 0,1-5-14 0,2 2-13 16,-1-6-3-16,3 2-55 0,-3-8-38 0,0 0-44 16,0 0 8-16,0 0-73 0</inkml:trace>
  <inkml:trace contextRef="#ctx0" brushRef="#br0" timeOffset="30165.1">13208 14913 1131 0,'-1'-4'91'15,"-3"-1"-37"-15,0 0-17 0,-1-2 4 0,2-1-3 16,-1 0-4-16,-1-2 5 0,1 0-8 0,5 2-11 0,4-2 9 16,3 2 1-16,-4-1 5 0,-1-4 12 0,1-1-10 15,1-1-3-15,7 1-4 0,0-1-15 0,1 4-15 16,6 0 2-16,-2 0-6 0,2 1 2 0,-1 2 1 15,-1 1-6-15,-1 4 5 0,-1 0-3 0,-1 3-10 16,-4 0 0-16,0 4-3 0,-1 1 12 0,-1 2-8 16,0 4 5-16,0 3-10 0,-2-1-11 0,1 4 20 0,-5-1-7 15,-2 3 11-15,0 2-8 0,-2 0 4 0,-4 3 2 16,0-4 1-16,-2 1 7 0,0-1-3 0,-1-3 4 16,2 1-3-16,0-3 3 0,0-1-2 0,1 1-1 15,1 0-1-15,1-2-8 0,2-2 15 0,0 0-5 0,1-4 9 16,2-1 1-16,3-1 8 0,2-2 11 0,0 0-4 15,4 0 5-15,0-2-2 0,2 0-8 0,2 0 6 16,1-1-11-16,1 4-9 0,2-1 0 0,2-1-2 16,-1 1 7-16,-5-3-10 0,0 1 2 0,-1 2-5 15,-4 1-3-15,3-1-5 0,-4 1 1 0,0-2-3 16,2 1-12-16,-3-2-18 0,0-1-28 0,-2 0 6 0,-3 0-53 16,4 0-136-16</inkml:trace>
  <inkml:trace contextRef="#ctx0" brushRef="#br0" timeOffset="31116.08">14459 13735 377 0,'-2'-7'312'0,"5"0"-114"16,-11-1-130-16,9 2-10 0,0 0 8 0,2 1-3 15,5 0-4-15,-4 0 6 0,7-1-2 0,-5 1 0 16,1 0-5-16,1 0 5 0,-3 3-7 0,-2 0-9 16,2 1-3-16,-1 0-1 0,3 1-15 0,0 0-7 15,2 2-2-15,4 4-1 0,-3 2-7 0,2 2-4 16,1 2-4-16,-3 2 2 0,1 1 1 0,2 5-5 15,-1 2 5-15,0 1-5 0,-1 1 3 0,-2 1 2 16,2 0-2-16,-3 0 0 0,1 1-5 0,-4-2 3 16,1 3 0-16,0-2 3 0,-3-2 2 0,1 1-7 15,-3-2-2-15,0-4 1 0,0 1 10 0,-1-2-5 0,0-1 9 16,0-4-10-16,-2-1 5 0,2-4-1 0,-1-2-1 16,-2-1 2-16,3-4 3 0,0 0-9 0,0 0 6 0,0 0-7 15,0 0 4-15,-8-12-1 0,5 4-4 0,-1-4 2 16,0-1 0-16,0 0-6 0,0-2 1 0,-1 0-4 15,-3-2 0-15,-2-1 5 0,-1 1-8 16,1 1 7-16,-2 1-3 0,1 1 0 0,-2 2 5 0,1 3-4 16,1 6 4-16,-3 3-9 0,4 0 10 0,-3 4-8 15,-1-1 11-15,2 3-2 0,0 2-1 0,1 4 1 16,-2 1-4-16,1 3 7 0,4 2 1 0,2 3 4 0,4 1-5 16,-1-1 7-16,-1 1-3 0,5 1 5 0,2-2-4 15,-2-2 0-15,7-1 2 0,-3-4-2 0,6-1 5 16,2 0-6-16,-3-4 0 0,3-1-1 0,1-3 8 0,2-2-19 15,2-2-2-15,1-4-10 0,1 0-14 0,-3-1-51 16,-1-3-24-16,1 3-12 0,-1-2-95 16,-3-3-205-16</inkml:trace>
  <inkml:trace contextRef="#ctx0" brushRef="#br0" timeOffset="31718.75">14858 13820 968 0,'-8'-3'159'0,"2"-4"-97"0,5-1 13 0,2 0-37 0,6 2-16 0,-5 2-4 0,7 2 0 0,-3-2-2 15,-1 0-15-15,3 1 25 0,-8-1-8 0,8-1 19 16,3 1 18-16,-2 1-4 0,-1-1 10 16,0 0-10-16,2 1-4 0,0 1-31 0,6 0-7 0,-2 2-5 15,-2 3-3-15,0 0-3 0,0 3 2 16,1 3-5-16,-5-1-12 0,2 3 9 0,-4-1-1 15,-1 1 3-15,0 2-8 0,-3 0 7 0,-2 0-5 0,0 1 6 0,-3 0-5 16,-3-1 16-16,3-4-6 0,-1 0 10 0,0 0-4 16,-1-5-2-16,1 2 9 0,-1-4-6 0,3 0 8 0,1 0-2 15,1-2 5-15,0 0-2 16,0 0 4-16,1-11-13 0,4 7-5 0,1-4 0 0,4 3 1 0,3-1-6 16,2-4 0-16,1 4-2 0,0-3 5 0,-2 4-2 15,1 3 1-15,-1-2-2 16,-1 5 5-16,-1 5-19 0,-2-1 4 0,0 6-10 0,-1-1 6 0,2 3 5 15,-3 3-1-15,0 1 2 0,-1 5-4 0,-3 0 11 16,-1-2-1-16,0 1 5 0,2-3-4 0,-6 1 0 16,-3-1-2-16,-3-1 1 15,-3 1-6-15,4-1 11 0,-3-3 1 0,0-1 2 0,1-3 3 0,-3-3 17 0,3-1-7 16,1-2 10-16,-1 0-13 0,1-3 7 0,-1-1-7 16,3-1 8-16,2 0-2 0,1-1 1 0,-1-1 7 0,1-2-4 15,1-2 6-15,1-1-19 0,2-1-3 0,3-1-2 16,-2-1 12-16,3-1-13 0,2-1 7 0,0 0-10 15,0 1-4-15,0 1 2 0,1 1-10 0,1 0 8 32,0 2 0-32,2 1-5 0,-2 1 8 0,5 3-7 0,-1 0 10 0,1 1-6 0,-2 1 6 0,-4-2-7 15,1 0 0-15,-3 1 5 16,2 0-4-16,3 0 5 0,-3-1-7 0,4-1 9 0,1 0-6 0,1 0 6 0,4-1-16 16,-3 1-16-16,2-1-1 0,-3-4-2 0,-1 1 6 15,1 0-18-15,-2-2-1 0,0 3-11 0,-1 0-27 0,0 1-72 31,-3-1-49-31,0 1-9 0,-1 3-144 0</inkml:trace>
  <inkml:trace contextRef="#ctx0" brushRef="#br0" timeOffset="32224.74">14497 14585 1124 0,'-11'-2'98'0,"1"-2"-65"0,6 2 6 0,-1 0-24 0,3 0-1 0,1 1 15 16,1-3-7-16,1 0 10 0,4-1-16 0,2 0 5 16,5-1 7-16,-1-1 0 0,-1 1 18 0,0 1 1 15,2-1-4-15,2 2 1 0,3-1-24 0,1 1-11 16,-1 0-8-16,3 1 4 0,-1 0-9 0,2 1 5 15,2 0-4-15,0 0 5 0,2-1 4 0,1 0-3 16,1 1 8-16,7-3-8 0,0 0 6 0,5-3-8 0,5-1 6 16,1 0-4-16,6-2 20 0,-1-1 2 0,1-1 5 15,-4-2-3-15,1 1-3 0,7 2 8 0,-2 1-3 16,5 0 5-16,-5 2-18 0,-10-4-10 0,-3 2-7 0,-7 3 2 16,-6 2 0-16,-5 2-4 0,-1 1 3 0,-1 0-4 15,-2-1 1-15,-4 2-8 0,1 1-3 0,-7-1-2 16,0-2-11-16,-2 3-14 0,-6 1-13 0,0 0-1 15,-2-3-33-15,-4 3-11 0,-3 0-2 0,0 2-7 16,-1 2-26-16,-5-3-76 0,-1 5-92 0</inkml:trace>
  <inkml:trace contextRef="#ctx0" brushRef="#br0" timeOffset="32589.22">15000 14688 764 0,'1'-3'155'0,"0"1"453"0,-1 2-522 0,0 0-61 15,0 0 5-15,0 0-18 0,1 0 20 0,13 1-9 0,-7 1-5 16,0 2 3-16,1 2 6 0,-2 1-2 0,0 1 10 0,3 1-7 15,-2 1 2-15,0 0-6 0,1 0-10 0,0 4 6 16,0-2-4-16,-1 4-8 0,-1 2 2 0,0-1-5 16,-1 2-4-16,0-2 4 0,-1 2 3 0,-3 0-1 15,2 1-5-15,-3-2 2 0,0 1-1 0,0-2 4 16,-1-1 6-16,0 2-19 0,-1-2 6 0,1-2-9 16,-1-1 13-16,-1-3-9 0,1-1-3 0,1-3-2 0,-2 0-7 15,1-2-19-15,1-3-13 0,1-1 0 0,0 0-18 16,0 0-30-16,0 0-40 0,0 0-8 0,0 0-178 0</inkml:trace>
  <inkml:trace contextRef="#ctx0" brushRef="#br0" timeOffset="32810.89">14912 14786 1138 0,'0'-9'108'0,"-3"-2"225"0,3 0-298 16,0 4-26-16,-1-1-9 0,2 3 4 0,0 1 10 0,5-4-6 0,3 3 1 16,1-2-3-16,2 1-2 0,2 1 8 0,-4-2 4 15,7 2 0-15,2-3-4 0,0 0-5 0,3 2-9 0,3 0 2 16,0 0-8-16,-1 2-5 0,2-1-6 0,0 1 1 16,-2 1-17-16,1 2-52 0,-1 1-31 0,-6 0-10 15,1 0-99-15,0 1-96 0</inkml:trace>
  <inkml:trace contextRef="#ctx0" brushRef="#br0" timeOffset="33508.65">14193 13571 909 0,'-5'-3'33'0,"2"1"5"0,-1 2 2 0,2 1-1 0,2-1-27 0,0 0 2 16,0 0-11-16,0 0 10 0,-1 1 1 0,0 0 17 15,1 0 3-15,-1 0 3 0,-13 21-7 0,14-14 5 16,0-1-6-16,0 4 5 0,0 1-16 15,2 3-2-15,-1 0-3 0,-1 4 1 0,1 1-18 16,-1 2 16-16,0 2-16 0,-1 4 17 16,-2-2-3-16,-1 2-5 0,1 4 13 0,0 2-14 15,-1 5-9-15,0 5 11 0,-1 0-13 0,2 5 13 16,-1 0-5-16,0 4-1 0,4 1 5 0,-3 4-5 16,1 2-1-16,-1 2 5 0,-1 4-4 0,2 1 5 15,1-2-2-15,-3 2-2 0,2 1 0 0,-2-5-1 16,0 2 0-16,1-7 8 0,3-6-4 0,2-5 6 15,3-5-9-15,6-3 1 0,3-7 0 0,2-5 0 16,1-1-5-16,1-7-12 0,5-3-5 0,1-4-3 16,2-4-9-16,1-3-95 0,3-2-93 0,3-7-6 15,1-2-291-15</inkml:trace>
  <inkml:trace contextRef="#ctx0" brushRef="#br0" timeOffset="34049.61">15552 13596 1194 0,'0'-5'65'0,"1"2"8"0,2 1-11 0,1 2 9 0,2-1-28 0,0 1-24 16,5 0 2-16,-2 3-9 16,4 0-4-16,2 2 15 0,1 0-9 0,0 1 11 0,0 1-2 0,3 3-9 0,1 2 8 15,2 4-9-15,-2 4-13 0,3 2 9 16,-4 2-5-16,4 3 8 0,2 2-1 0,-2 4-11 16,2 1 1-16,-5 9-2 0,-1 0 2 0,-4 6-2 15,-1 2 2-15,-4 2-2 16,0 1 4-16,-4-2 0 0,-1-1-1 15,-3-1 1-15,-2 1 13 0,-2-1-16 0,-1-1 8 0,-3-3-9 0,-2-1 11 0,0-3-8 16,-1-2 5 0,-2-5-6-16,0-3 0 0,-1-1 8 15,-3 1 2-15,0-1 2 0,-1-2-8 0,0 0-5 16,3-3-7-16,-1-4 3 0,-2-2-18 0,4-1-73 16,2-4-76-16,0-3-2 0,1 0-222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395A62-E2DE-010B-783C-6129428675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35BED-12C7-7EFB-5B1C-633CFE3AC1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0E2737-CBD4-4956-A631-804966D1485D}" type="datetimeFigureOut">
              <a:rPr lang="en-US"/>
              <a:pPr>
                <a:defRPr/>
              </a:pPr>
              <a:t>8/23/2025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8084D6-1EAA-5A7A-6CB2-EE2726D99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6E3660-3F20-8F9C-7538-8EAAEA7EE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B53E9-C4B2-764B-9774-4D9F386C27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DBC59-AABA-4A82-4C5F-6C730A408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8FB438-C308-4B20-B78C-66CCABE62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8FB438-C308-4B20-B78C-66CCABE621E8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2757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246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84DBD-A8C1-DF1F-9473-D65D847DC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F785C-0487-186B-49B4-E01C52FDB1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48376-7AF5-44A2-9ADF-29A3FCDB1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F6FCE-1C1E-FE3E-509D-25676C6F6B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717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4438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328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CBB418-926D-A670-BCBC-472C4A5ED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0D52EA-777B-D1A3-C0A4-629CDFC71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E358A8-5ADB-C504-0704-4AFBE4FACC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1D525-8FC7-4659-B5E0-D4BBC8D6A7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2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6DBD2F-808D-FC43-2DCA-37D6FFEB5D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91188F-EC89-77A9-09D2-33A4741D0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F6D0BB-8AA3-48EC-739D-CB32FA1692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E29AE-7D68-4670-B4F7-B805758BC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94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363A1B-9E84-F1EC-E639-53D810D5F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56FFD4-963D-4FE8-4D80-3F0E4F1EF1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1D3EB9-D757-A51A-0BAA-978357B2F6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C317E-099C-47AD-9781-29CCEBF75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45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4FCA9-742A-5887-2872-E6E10FFCF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31FDD-B124-52DB-A112-EFBEC14A6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EA75EE-05E0-208F-44CA-7E6FD8F6C7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A110-90C3-4F51-B0A9-59353F27D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1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08FA95-6963-5A04-BE5E-BC8830A64C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E2CBD6-6AF5-E46D-E4A4-5E9526C783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6AA268-79D0-730E-BA4D-1C7664F5B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3B438-BF2F-4AC8-BC66-C7C4C25C8D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72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E80C09-D003-E32F-CDF7-4598E5E25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9BDC7D-265B-1D07-DA75-3A8EF3B4AF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905F91-A844-7A90-7484-869F37668E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0ECA7-FAFB-4A42-B998-08FB6AE191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6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F02652-9178-AB24-60FC-8E3FC4355A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CD9E019-A7C7-FF5C-9B12-7E68D235E6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E5023F-0CFF-C79D-E7CE-C4F08A417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0FD6-CC50-4896-B4AA-23A9C52F1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4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AECD71-A88D-E6B4-812F-589E03C906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6772C6-6AEC-75DB-9693-C72C75D06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34342-36AE-2744-3646-C4D224B57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B29CF-23FB-4A09-AE20-748A1744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12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59FB7-F1D7-ECC3-4434-8FA2A463B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A555F0-00A7-6869-CE16-E5663BEDF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5A694-8C61-5FFD-B12E-96A1685112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CA620-98E7-4778-8A76-58094506D9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92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9A91AF-B12E-FAA0-5754-9CDBAB2B6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AB6DF3-0930-4C26-006E-21B796469F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E67FFD-534A-B4B7-589E-64E86E39A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D3A9D-F3AB-4539-B4BA-609DF02E9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6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4F8B99-020C-F780-ED36-D8D92F8D5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D8E082-4886-66E9-3AE0-AFFE8C397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A48268-94CE-64AC-A8B1-4BDA88AB9B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51AFA-B8FE-4DF0-8CF1-48ACBDAB6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5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4D7507-A860-0962-5C34-FCA5F4F7F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E626B91-7439-F2EB-6D70-5A4A93D92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B37BA5-DB0A-0925-C94B-F56D31E8B9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6D695F-965E-B9D8-DD7E-79D7735232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9C2BB9-75A3-F0B8-B488-1D80A05C82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53DDFB-CC1D-4F7B-9F07-0779CC01C2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customXml" Target="../ink/ink2.xml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customXml" Target="../ink/ink3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0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80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1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31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Hydrostatic Pressure Distribution &amp; Fluid Reservoirs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10239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Estimation of Force Field In Natural &amp; Static Fluid Systems……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28600"/>
            <a:ext cx="6629400" cy="838199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Pressure Distributions in a static Fluid System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1"/>
                <a:ext cx="8610600" cy="3330994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𝐹𝑜𝑟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𝑆𝑡𝑎𝑡𝑖𝑐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𝐹𝑙𝑢𝑖𝑑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𝑆𝑦𝑠𝑡𝑒𝑚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400" dirty="0"/>
                  <a:t>This is a </a:t>
                </a:r>
                <a:r>
                  <a:rPr lang="en-US" sz="2400" b="1" i="1" dirty="0">
                    <a:solidFill>
                      <a:srgbClr val="3366FF"/>
                    </a:solidFill>
                  </a:rPr>
                  <a:t>Hydrostatic</a:t>
                </a:r>
                <a:r>
                  <a:rPr lang="en-US" sz="2400" i="1" dirty="0"/>
                  <a:t> </a:t>
                </a:r>
                <a:r>
                  <a:rPr lang="en-US" sz="2400" dirty="0"/>
                  <a:t>distribution.</a:t>
                </a:r>
              </a:p>
              <a:p>
                <a:r>
                  <a:rPr lang="en-US" sz="2400" dirty="0"/>
                  <a:t>This is correct for all fluids at rest, because all other surface forces vanish in a stagnant fluid field.</a:t>
                </a:r>
              </a:p>
              <a:p>
                <a:r>
                  <a:rPr lang="en-US" sz="2400" i="1" dirty="0">
                    <a:sym typeface="Symbol" panose="05050102010706020507" pitchFamily="18" charset="2"/>
                  </a:rPr>
                  <a:t></a:t>
                </a:r>
                <a:r>
                  <a:rPr lang="en-US" sz="2400" i="1" dirty="0"/>
                  <a:t>p </a:t>
                </a:r>
                <a:r>
                  <a:rPr lang="en-US" sz="2400" dirty="0"/>
                  <a:t>is perpendicular everywhere to surfaces of constant </a:t>
                </a:r>
                <a:r>
                  <a:rPr lang="en-US" sz="2400" i="1" dirty="0"/>
                  <a:t>p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Vector analysis proves that the vector </a:t>
                </a:r>
                <a:r>
                  <a:rPr lang="en-US" sz="2400" dirty="0">
                    <a:sym typeface="Symbol" panose="05050102010706020507" pitchFamily="18" charset="2"/>
                  </a:rPr>
                  <a:t></a:t>
                </a:r>
                <a:r>
                  <a:rPr lang="en-US" sz="2400" i="1" dirty="0"/>
                  <a:t>p </a:t>
                </a:r>
                <a:r>
                  <a:rPr lang="en-US" sz="2400" dirty="0"/>
                  <a:t>expresses the magnitude and direction of the maximum </a:t>
                </a:r>
                <a:r>
                  <a:rPr lang="en-US" sz="2400" i="1" dirty="0">
                    <a:solidFill>
                      <a:srgbClr val="0070C0"/>
                    </a:solidFill>
                  </a:rPr>
                  <a:t>spatial rate of increase </a:t>
                </a:r>
                <a:r>
                  <a:rPr lang="en-US" sz="2400" dirty="0"/>
                  <a:t>of the isotropic </a:t>
                </a:r>
                <a:r>
                  <a:rPr lang="en-US" sz="2400" dirty="0" err="1"/>
                  <a:t>propery</a:t>
                </a:r>
                <a:r>
                  <a:rPr lang="en-US" sz="2400" dirty="0"/>
                  <a:t> </a:t>
                </a:r>
                <a:r>
                  <a:rPr lang="en-US" sz="2400" i="1" dirty="0"/>
                  <a:t>p</a:t>
                </a:r>
                <a:r>
                  <a:rPr lang="en-US" sz="2400" dirty="0"/>
                  <a:t>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1"/>
                <a:ext cx="8610600" cy="3330994"/>
              </a:xfrm>
              <a:blipFill>
                <a:blip r:embed="rId3"/>
                <a:stretch>
                  <a:fillRect l="-1062" r="-283" b="-5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170C11F-B532-A012-EB8E-58321EFBF2E4}"/>
              </a:ext>
            </a:extLst>
          </p:cNvPr>
          <p:cNvSpPr txBox="1"/>
          <p:nvPr/>
        </p:nvSpPr>
        <p:spPr>
          <a:xfrm>
            <a:off x="476582" y="4724400"/>
            <a:ext cx="84194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A fluid in hydrostatic equilibrium will align its constant-pressure surfaces everywhere normal to the local-gravity vector.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The maximum pressure increase will be in the direction of gravity.</a:t>
            </a:r>
            <a:endParaRPr lang="en-US" altLang="en-US" sz="2400" dirty="0">
              <a:solidFill>
                <a:srgbClr val="0070C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437FC3-3726-0EFE-488D-0867B737FCF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26433F9C-3C26-2B98-5237-146DA3B6BB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3E615E92-84CF-92C3-47DF-5A74F12A53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82DD460B-DD27-1D1A-5927-0ED1ACB351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B144CD70-5CFA-5B07-F4FE-64C5387D69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6393CC78-2980-27EA-9D0E-A4D8732CB4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6" name="Rectangle 10">
                      <a:extLst>
                        <a:ext uri="{FF2B5EF4-FFF2-40B4-BE49-F238E27FC236}">
                          <a16:creationId xmlns:a16="http://schemas.microsoft.com/office/drawing/2014/main" id="{4FF59625-7B19-8D19-0003-C23A51C329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7" name="Rectangle 11">
                      <a:extLst>
                        <a:ext uri="{FF2B5EF4-FFF2-40B4-BE49-F238E27FC236}">
                          <a16:creationId xmlns:a16="http://schemas.microsoft.com/office/drawing/2014/main" id="{37ECE54E-5438-DE15-8AAF-69765F09FE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7B83482-AB31-9D3B-156D-1C28358F38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4" name="Rectangle 13">
                      <a:extLst>
                        <a:ext uri="{FF2B5EF4-FFF2-40B4-BE49-F238E27FC236}">
                          <a16:creationId xmlns:a16="http://schemas.microsoft.com/office/drawing/2014/main" id="{ACC7610B-A10D-6A07-E34B-1EEE95961D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5" name="Rectangle 14">
                      <a:extLst>
                        <a:ext uri="{FF2B5EF4-FFF2-40B4-BE49-F238E27FC236}">
                          <a16:creationId xmlns:a16="http://schemas.microsoft.com/office/drawing/2014/main" id="{599CC6A8-EC6C-C30F-C462-A59D778736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2E826B2-F26B-42D9-3990-2FAF66AC27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1" name="Rectangle 7170">
                      <a:extLst>
                        <a:ext uri="{FF2B5EF4-FFF2-40B4-BE49-F238E27FC236}">
                          <a16:creationId xmlns:a16="http://schemas.microsoft.com/office/drawing/2014/main" id="{6CA7FB7A-5FFE-AB1B-D425-C9F39B0B1F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3" name="Rectangle 7172">
                      <a:extLst>
                        <a:ext uri="{FF2B5EF4-FFF2-40B4-BE49-F238E27FC236}">
                          <a16:creationId xmlns:a16="http://schemas.microsoft.com/office/drawing/2014/main" id="{B943A48D-6E82-9975-AD88-B2ED1E14C5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18">
                    <a:extLst>
                      <a:ext uri="{FF2B5EF4-FFF2-40B4-BE49-F238E27FC236}">
                        <a16:creationId xmlns:a16="http://schemas.microsoft.com/office/drawing/2014/main" id="{6E82E463-1E09-8561-724A-04AA91DD50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69" name="Rectangle 19">
                      <a:extLst>
                        <a:ext uri="{FF2B5EF4-FFF2-40B4-BE49-F238E27FC236}">
                          <a16:creationId xmlns:a16="http://schemas.microsoft.com/office/drawing/2014/main" id="{006E183E-1128-03EA-C045-CFD2656770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0" name="Rectangle 20">
                      <a:extLst>
                        <a:ext uri="{FF2B5EF4-FFF2-40B4-BE49-F238E27FC236}">
                          <a16:creationId xmlns:a16="http://schemas.microsoft.com/office/drawing/2014/main" id="{07A244FA-AFE9-B5FE-772F-926308DDD2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7666BFC4-3B8E-4FFF-A527-E767AA7827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9FCD299-1A25-7A3F-75EE-53477484D9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026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0F79-9C40-3203-D904-C85DD7844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81E1BD4D-8651-D1E3-3283-9DB125974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28600"/>
            <a:ext cx="6032623" cy="838199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Isobaric Surfaces in </a:t>
            </a:r>
            <a:r>
              <a:rPr lang="en-IN" sz="2800" dirty="0">
                <a:solidFill>
                  <a:schemeClr val="tx1"/>
                </a:solidFill>
                <a:latin typeface="Times-Bold"/>
              </a:rPr>
              <a:t>A</a:t>
            </a:r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 </a:t>
            </a:r>
            <a:r>
              <a:rPr lang="en-IN" sz="2800" dirty="0">
                <a:solidFill>
                  <a:schemeClr val="tx1"/>
                </a:solidFill>
                <a:latin typeface="Times-Bold"/>
              </a:rPr>
              <a:t>S</a:t>
            </a:r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tatic Fluid System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9F71C8-747E-2206-8638-6F2922AE5E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95400"/>
                <a:ext cx="8610600" cy="64134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𝐹𝑜𝑟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𝑆𝑡𝑎𝑡𝑖𝑐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𝐹𝑙𝑢𝑖𝑑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𝑆𝑦𝑠𝑡𝑒𝑚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9F71C8-747E-2206-8638-6F2922AE5E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95400"/>
                <a:ext cx="8610600" cy="641349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FBCB32F4-64CD-4227-F6A7-622152B17A79}"/>
              </a:ext>
            </a:extLst>
          </p:cNvPr>
          <p:cNvSpPr txBox="1"/>
          <p:nvPr/>
        </p:nvSpPr>
        <p:spPr>
          <a:xfrm>
            <a:off x="419764" y="2076271"/>
            <a:ext cx="8419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A fluid in hydrostatic equilibrium will align its constant-pressure surfaces everywhere normal to the local-gravity vector.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Free surface of any static liquid system is an Isobar.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147B44-E993-3286-39E6-768690DE1E3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D405559D-04D2-87CE-E761-87C1EB9FA0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D2A4CE4D-401E-5D8B-250D-14E7D783C8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EEDD7F7C-BD91-E3A0-E96D-C56A0641B9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ED28C1B8-C13E-AB32-C2FB-A6509169D6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E732216-359F-CE02-2223-85959E2A23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6" name="Rectangle 10">
                      <a:extLst>
                        <a:ext uri="{FF2B5EF4-FFF2-40B4-BE49-F238E27FC236}">
                          <a16:creationId xmlns:a16="http://schemas.microsoft.com/office/drawing/2014/main" id="{1814FB58-D339-51F3-4114-8C59E2A7C6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7" name="Rectangle 11">
                      <a:extLst>
                        <a:ext uri="{FF2B5EF4-FFF2-40B4-BE49-F238E27FC236}">
                          <a16:creationId xmlns:a16="http://schemas.microsoft.com/office/drawing/2014/main" id="{4DDA552E-C761-BD5F-26CC-FFDE399BE6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403D744-F6E4-4BC8-23A8-4055E628B1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4" name="Rectangle 13">
                      <a:extLst>
                        <a:ext uri="{FF2B5EF4-FFF2-40B4-BE49-F238E27FC236}">
                          <a16:creationId xmlns:a16="http://schemas.microsoft.com/office/drawing/2014/main" id="{F524A6E9-27B6-1D74-251E-3A6B677FD9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5" name="Rectangle 14">
                      <a:extLst>
                        <a:ext uri="{FF2B5EF4-FFF2-40B4-BE49-F238E27FC236}">
                          <a16:creationId xmlns:a16="http://schemas.microsoft.com/office/drawing/2014/main" id="{5A19F884-16F3-2840-8BB2-4E734A15E9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39FBEA6-EF2D-A588-6917-B2545C6855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1" name="Rectangle 7170">
                      <a:extLst>
                        <a:ext uri="{FF2B5EF4-FFF2-40B4-BE49-F238E27FC236}">
                          <a16:creationId xmlns:a16="http://schemas.microsoft.com/office/drawing/2014/main" id="{4EB3A87D-4B0F-5BD1-92E3-AEE95B2B30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3" name="Rectangle 7172">
                      <a:extLst>
                        <a:ext uri="{FF2B5EF4-FFF2-40B4-BE49-F238E27FC236}">
                          <a16:creationId xmlns:a16="http://schemas.microsoft.com/office/drawing/2014/main" id="{8B559E8D-FB0B-DB5E-8BF0-41CACA6C21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18">
                    <a:extLst>
                      <a:ext uri="{FF2B5EF4-FFF2-40B4-BE49-F238E27FC236}">
                        <a16:creationId xmlns:a16="http://schemas.microsoft.com/office/drawing/2014/main" id="{430CEC53-9832-497F-136F-9607F95F6F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69" name="Rectangle 19">
                      <a:extLst>
                        <a:ext uri="{FF2B5EF4-FFF2-40B4-BE49-F238E27FC236}">
                          <a16:creationId xmlns:a16="http://schemas.microsoft.com/office/drawing/2014/main" id="{8EC81BB0-4426-7443-BBDF-7321B76BB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0" name="Rectangle 20">
                      <a:extLst>
                        <a:ext uri="{FF2B5EF4-FFF2-40B4-BE49-F238E27FC236}">
                          <a16:creationId xmlns:a16="http://schemas.microsoft.com/office/drawing/2014/main" id="{AB67FDB6-F7EA-18C1-D740-DAAA4E3B52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97653238-A4BC-CBA7-13C3-27814531D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C533610-2B99-A359-E86C-A8A51F510F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4E5DD4-D66B-1628-1974-96F3A0585208}"/>
              </a:ext>
            </a:extLst>
          </p:cNvPr>
          <p:cNvGrpSpPr/>
          <p:nvPr/>
        </p:nvGrpSpPr>
        <p:grpSpPr>
          <a:xfrm>
            <a:off x="1066800" y="3657600"/>
            <a:ext cx="4065968" cy="2448192"/>
            <a:chOff x="1066800" y="3657600"/>
            <a:chExt cx="4065968" cy="244819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1433BCE-A621-43B9-6868-A48D61784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6800" y="3657600"/>
              <a:ext cx="3751458" cy="244819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5608706-D731-F9D3-3BBD-D87474D4C8EA}"/>
                    </a:ext>
                  </a:extLst>
                </p:cNvPr>
                <p:cNvSpPr txBox="1"/>
                <p:nvPr/>
              </p:nvSpPr>
              <p:spPr>
                <a:xfrm>
                  <a:off x="4876800" y="3974068"/>
                  <a:ext cx="25596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5608706-D731-F9D3-3BBD-D87474D4C8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6800" y="3974068"/>
                  <a:ext cx="255968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3810" t="-36066" r="-90476" b="-3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787BDF-02C6-B53F-0BA5-9F59659D345A}"/>
                  </a:ext>
                </a:extLst>
              </p:cNvPr>
              <p:cNvSpPr txBox="1"/>
              <p:nvPr/>
            </p:nvSpPr>
            <p:spPr>
              <a:xfrm>
                <a:off x="5486400" y="3810000"/>
                <a:ext cx="2971800" cy="5171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787BDF-02C6-B53F-0BA5-9F59659D3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3810000"/>
                <a:ext cx="2971800" cy="5171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55F2DEB9-500A-0033-D99F-2021204FDB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5636" y="2859277"/>
            <a:ext cx="3181794" cy="2943636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642D17D-5503-F713-6AE3-87EDBBC536DB}"/>
                  </a:ext>
                </a:extLst>
              </p14:cNvPr>
              <p14:cNvContentPartPr/>
              <p14:nvPr/>
            </p14:nvContentPartPr>
            <p14:xfrm>
              <a:off x="4835880" y="3675600"/>
              <a:ext cx="2094840" cy="1224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642D17D-5503-F713-6AE3-87EDBBC536D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26520" y="3666240"/>
                <a:ext cx="2113560" cy="124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490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build="p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035" y="334726"/>
            <a:ext cx="5791200" cy="838199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Hydrostatic Pressure Distributions in The Atmosphere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19200"/>
                <a:ext cx="3657600" cy="69787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19200"/>
                <a:ext cx="3657600" cy="697872"/>
              </a:xfrm>
              <a:blipFill>
                <a:blip r:embed="rId3"/>
                <a:stretch>
                  <a:fillRect l="-2500" t="-122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B5ED179-150A-60B2-CC18-1B6E57B2121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E791FDD6-C43B-B2F5-053B-4C3258EEC7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D217C5CB-F331-E21B-06A5-72FE8E1EB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1D86721C-0246-3ED0-468D-819057A001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7F3203BD-594E-CE8C-DBDC-CFE6B3EA24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DF362BA2-335A-BF4A-8A86-D3F8A399D9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4" name="Rectangle 10">
                      <a:extLst>
                        <a:ext uri="{FF2B5EF4-FFF2-40B4-BE49-F238E27FC236}">
                          <a16:creationId xmlns:a16="http://schemas.microsoft.com/office/drawing/2014/main" id="{CE67E066-FFF3-0249-5499-DC53EF2755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5" name="Rectangle 11">
                      <a:extLst>
                        <a:ext uri="{FF2B5EF4-FFF2-40B4-BE49-F238E27FC236}">
                          <a16:creationId xmlns:a16="http://schemas.microsoft.com/office/drawing/2014/main" id="{FE60F391-0B3B-86FF-3CC8-B7E3AA6A7C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41DF140-4007-DD16-DB73-34F8FCA689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1" name="Rectangle 13">
                      <a:extLst>
                        <a:ext uri="{FF2B5EF4-FFF2-40B4-BE49-F238E27FC236}">
                          <a16:creationId xmlns:a16="http://schemas.microsoft.com/office/drawing/2014/main" id="{6359B1B9-8213-B8FC-34F4-568DF6CABC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3" name="Rectangle 14">
                      <a:extLst>
                        <a:ext uri="{FF2B5EF4-FFF2-40B4-BE49-F238E27FC236}">
                          <a16:creationId xmlns:a16="http://schemas.microsoft.com/office/drawing/2014/main" id="{C03F4824-7D5A-8103-8558-1EF4D190C5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6814067-A466-5220-E8C1-B1AE50944E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69" name="Rectangle 7168">
                      <a:extLst>
                        <a:ext uri="{FF2B5EF4-FFF2-40B4-BE49-F238E27FC236}">
                          <a16:creationId xmlns:a16="http://schemas.microsoft.com/office/drawing/2014/main" id="{F03AF514-B006-F447-B5A6-3F2093465A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0" name="Rectangle 7169">
                      <a:extLst>
                        <a:ext uri="{FF2B5EF4-FFF2-40B4-BE49-F238E27FC236}">
                          <a16:creationId xmlns:a16="http://schemas.microsoft.com/office/drawing/2014/main" id="{FD1EABA3-B1ED-4A3A-2CEB-EA38109AC3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714967F-FA68-7794-85FE-FCBE9A5A8B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9417E26D-8BAC-A018-FD01-60EE84F730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68" name="Rectangle 20">
                      <a:extLst>
                        <a:ext uri="{FF2B5EF4-FFF2-40B4-BE49-F238E27FC236}">
                          <a16:creationId xmlns:a16="http://schemas.microsoft.com/office/drawing/2014/main" id="{7BE24DB8-1CDA-A1AB-91B1-B7378B9D26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A44E87A4-37CC-43AA-D2F8-650D4214EC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FEF18B3-B1E1-60ED-2590-DFDD928689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076" name="Picture 4" descr="globe showing spherical coordinate system through the center of the earth along the poles">
            <a:extLst>
              <a:ext uri="{FF2B5EF4-FFF2-40B4-BE49-F238E27FC236}">
                <a16:creationId xmlns:a16="http://schemas.microsoft.com/office/drawing/2014/main" id="{792C776D-7E38-771F-B393-F74A42281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57350"/>
            <a:ext cx="2514600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174A5B4D-66A2-2231-ECF4-32A8B0ABA7E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7966" y="1600200"/>
                <a:ext cx="6058563" cy="5181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>
                    <a:latin typeface="Cambria Math" panose="02040503050406030204" pitchFamily="18" charset="0"/>
                  </a:rPr>
                  <a:t>In spherical coordinate system: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a:rPr lang="en-US" sz="2400" i="1" kern="0" baseline="-2500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𝑟𝑠𝑖𝑛</m:t>
                        </m:r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den>
                    </m:f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𝜕𝜃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a:rPr lang="en-US" sz="2400" i="1" kern="0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𝜕𝜙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a:rPr lang="en-US" sz="2400" i="1" kern="0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 ker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𝑔</m:t>
                    </m:r>
                    <m:acc>
                      <m:accPr>
                        <m:chr m:val="̂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a:rPr lang="en-US" sz="2400" i="1" kern="0" baseline="-2500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400" kern="0" dirty="0"/>
              </a:p>
              <a:p>
                <a:r>
                  <a:rPr lang="en-US" sz="2400" kern="0" dirty="0"/>
                  <a:t>Within the regions of complete mixing, the atmosphere is assumed to be in hydrostatic equilibrium.</a:t>
                </a:r>
              </a:p>
              <a:p>
                <a:r>
                  <a:rPr lang="en-US" sz="2400" kern="0" dirty="0"/>
                  <a:t>The atmosphere is horizontally stratified, so that the change is pressure </a:t>
                </a:r>
                <a:r>
                  <a:rPr lang="en-US" sz="2400" i="1" kern="0" dirty="0" err="1"/>
                  <a:t>dp</a:t>
                </a:r>
                <a:r>
                  <a:rPr lang="en-US" sz="2400" kern="0" dirty="0"/>
                  <a:t> is related to change altitude. The r-direction is generally treated as z - direction , as</a:t>
                </a:r>
                <a:endParaRPr lang="en-US" sz="2400" i="1" kern="0" dirty="0"/>
              </a:p>
              <a:p>
                <a:pPr marL="0" indent="0">
                  <a:buNone/>
                </a:pPr>
                <a:r>
                  <a:rPr lang="en-US" sz="2400" kern="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sz="2400" i="1" ker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400" i="1" ker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kern="0" dirty="0"/>
                  <a:t>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kern="0" smtClean="0">
                          <a:latin typeface="Cambria Math" panose="02040503050406030204" pitchFamily="18" charset="0"/>
                        </a:rPr>
                        <m:t>              </m:t>
                      </m:r>
                    </m:oMath>
                  </m:oMathPara>
                </a14:m>
                <a:endParaRPr lang="en-US" sz="2000" b="0" i="1" kern="0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smtClean="0"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sz="2000" i="1" kern="0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0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</m:oMath>
                  </m:oMathPara>
                </a14:m>
                <a:endParaRPr lang="en-US" sz="2000" kern="0" dirty="0"/>
              </a:p>
            </p:txBody>
          </p:sp>
        </mc:Choice>
        <mc:Fallback xmlns="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174A5B4D-66A2-2231-ECF4-32A8B0ABA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966" y="1600200"/>
                <a:ext cx="6058563" cy="5181600"/>
              </a:xfrm>
              <a:prstGeom prst="rect">
                <a:avLst/>
              </a:prstGeom>
              <a:blipFill>
                <a:blip r:embed="rId7"/>
                <a:stretch>
                  <a:fillRect l="-1509" t="-9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935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448469"/>
            <a:ext cx="7772400" cy="533400"/>
          </a:xfrm>
        </p:spPr>
        <p:txBody>
          <a:bodyPr/>
          <a:lstStyle/>
          <a:p>
            <a:r>
              <a:rPr lang="en-US" altLang="en-US" sz="2800" dirty="0"/>
              <a:t>Distribution of Atmospheric Pressure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/>
              <p:nvPr/>
            </p:nvSpPr>
            <p:spPr>
              <a:xfrm>
                <a:off x="1524000" y="1219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1219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F54A35AA-AB60-4D7B-B623-5D497CF34F62}"/>
              </a:ext>
            </a:extLst>
          </p:cNvPr>
          <p:cNvSpPr txBox="1"/>
          <p:nvPr/>
        </p:nvSpPr>
        <p:spPr>
          <a:xfrm>
            <a:off x="304800" y="1700748"/>
            <a:ext cx="521335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To help aircraft designers, it is essential to define a </a:t>
            </a:r>
            <a:r>
              <a:rPr lang="en-US" b="1" i="0" dirty="0">
                <a:solidFill>
                  <a:srgbClr val="000000"/>
                </a:solidFill>
                <a:effectLst/>
                <a:latin typeface="+mn-lt"/>
              </a:rPr>
              <a:t>standard atmosphere 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model.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There are several models available in literature.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A standard or average day, a hot day, a cold day, and a tropical day.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models are updated every few years to include the latest atmospheric data.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FD9766-1CAD-8EDD-622E-6C49E613A62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F3D53CE0-BDD3-F8D7-18C0-007289B5BC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906ADCF5-12AD-33C8-A875-26D0636D33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67721D30-F697-09C5-FA49-5420094E63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0FA5AEEA-2147-4023-DAFD-200BE4BB7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D68767FE-0335-E479-7563-6E3B7D4E4A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4" name="Rectangle 10">
                      <a:extLst>
                        <a:ext uri="{FF2B5EF4-FFF2-40B4-BE49-F238E27FC236}">
                          <a16:creationId xmlns:a16="http://schemas.microsoft.com/office/drawing/2014/main" id="{8D2635CF-46AA-0BF0-29C0-E70B17FA66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5" name="Rectangle 11">
                      <a:extLst>
                        <a:ext uri="{FF2B5EF4-FFF2-40B4-BE49-F238E27FC236}">
                          <a16:creationId xmlns:a16="http://schemas.microsoft.com/office/drawing/2014/main" id="{7D71268B-5AC0-856A-FEDC-CE4C3B8D69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A25827CD-1083-B8D3-02FA-A7C55F7997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2" name="Rectangle 13">
                      <a:extLst>
                        <a:ext uri="{FF2B5EF4-FFF2-40B4-BE49-F238E27FC236}">
                          <a16:creationId xmlns:a16="http://schemas.microsoft.com/office/drawing/2014/main" id="{0B5E715F-9FEE-C717-C85C-31CE979830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3" name="Rectangle 14">
                      <a:extLst>
                        <a:ext uri="{FF2B5EF4-FFF2-40B4-BE49-F238E27FC236}">
                          <a16:creationId xmlns:a16="http://schemas.microsoft.com/office/drawing/2014/main" id="{6F1439EA-F4F8-087C-FA67-9B3F83A69F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32B99ED-EFFA-8450-7566-8F86084343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09" name="Rectangle 171008">
                      <a:extLst>
                        <a:ext uri="{FF2B5EF4-FFF2-40B4-BE49-F238E27FC236}">
                          <a16:creationId xmlns:a16="http://schemas.microsoft.com/office/drawing/2014/main" id="{224C8004-1910-BC09-4F08-ACF2BC29A5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1" name="Rectangle 171010">
                      <a:extLst>
                        <a:ext uri="{FF2B5EF4-FFF2-40B4-BE49-F238E27FC236}">
                          <a16:creationId xmlns:a16="http://schemas.microsoft.com/office/drawing/2014/main" id="{569F0BBB-16EB-C024-FF09-423F1BA619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6F6A3B43-4D39-7A2A-CE64-480BC34AC8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1FBC67E4-C2FE-C5AE-E959-B7C16F339F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08" name="Rectangle 20">
                      <a:extLst>
                        <a:ext uri="{FF2B5EF4-FFF2-40B4-BE49-F238E27FC236}">
                          <a16:creationId xmlns:a16="http://schemas.microsoft.com/office/drawing/2014/main" id="{EDAB754E-89A6-CC52-D4A5-B3611E8839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E085D81-9024-2922-3212-F1A3A8BCBE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B68C2F1-921F-D1EE-70A1-BEB0460992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4.bp.blogspot.com">
            <a:extLst>
              <a:ext uri="{FF2B5EF4-FFF2-40B4-BE49-F238E27FC236}">
                <a16:creationId xmlns:a16="http://schemas.microsoft.com/office/drawing/2014/main" id="{56028567-D018-5B0B-A0C1-200D48A78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1609725"/>
            <a:ext cx="3457575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16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448469"/>
            <a:ext cx="7772400" cy="533400"/>
          </a:xfrm>
        </p:spPr>
        <p:txBody>
          <a:bodyPr/>
          <a:lstStyle/>
          <a:p>
            <a:r>
              <a:rPr lang="en-US" altLang="en-US" sz="2800" dirty="0"/>
              <a:t>Distribution of Atmospheric Pressure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/>
              <p:nvPr/>
            </p:nvSpPr>
            <p:spPr>
              <a:xfrm>
                <a:off x="1752600" y="12954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2954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F54A35AA-AB60-4D7B-B623-5D497CF34F62}"/>
              </a:ext>
            </a:extLst>
          </p:cNvPr>
          <p:cNvSpPr txBox="1"/>
          <p:nvPr/>
        </p:nvSpPr>
        <p:spPr>
          <a:xfrm>
            <a:off x="381000" y="1752600"/>
            <a:ext cx="6248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These models were developed from atmospheric measurements that were averaged and curve fit to produce the given equations.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Consider a model, which assumes that the </a:t>
            </a:r>
            <a:r>
              <a:rPr lang="en-US" b="0" i="0" dirty="0">
                <a:solidFill>
                  <a:srgbClr val="FF0000"/>
                </a:solidFill>
                <a:effectLst/>
                <a:latin typeface="+mn-lt"/>
              </a:rPr>
              <a:t>temperature only changes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 with altitude.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atin typeface="Times-Roman"/>
              </a:rPr>
              <a:t>Atmospheric air very closely follows Ideal Gas law.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04E7882-818A-6B09-552E-5E2D5D3EB6B4}"/>
                  </a:ext>
                </a:extLst>
              </p:cNvPr>
              <p:cNvSpPr txBox="1"/>
              <p:nvPr/>
            </p:nvSpPr>
            <p:spPr>
              <a:xfrm>
                <a:off x="2590800" y="5780820"/>
                <a:ext cx="5791200" cy="1000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04E7882-818A-6B09-552E-5E2D5D3EB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5780820"/>
                <a:ext cx="5791200" cy="10009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ECDC5F54-6AA3-0B67-916B-F8F42A5CBD9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DEBBAF40-F0AA-37CA-9DF7-19D01B8197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29023503-F45C-094F-503E-C85DB76DFA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CBF2D63F-E167-7844-08BA-463B2577F4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A7E7C3D5-95A8-A5B6-4DE1-67CCFF774A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2FEF8342-0B37-C6CF-A2D5-3139B8EA61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5" name="Rectangle 10">
                      <a:extLst>
                        <a:ext uri="{FF2B5EF4-FFF2-40B4-BE49-F238E27FC236}">
                          <a16:creationId xmlns:a16="http://schemas.microsoft.com/office/drawing/2014/main" id="{7F4417F1-87AE-AAB8-ED77-837C4044A9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6" name="Rectangle 11">
                      <a:extLst>
                        <a:ext uri="{FF2B5EF4-FFF2-40B4-BE49-F238E27FC236}">
                          <a16:creationId xmlns:a16="http://schemas.microsoft.com/office/drawing/2014/main" id="{A7798942-6A8D-8A17-94B5-1FA05336EB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9F6F7AF-94D6-A397-F3F8-45957DCC84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3" name="Rectangle 13">
                      <a:extLst>
                        <a:ext uri="{FF2B5EF4-FFF2-40B4-BE49-F238E27FC236}">
                          <a16:creationId xmlns:a16="http://schemas.microsoft.com/office/drawing/2014/main" id="{1E2C085C-3168-3393-A5C6-17E82D36E9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4" name="Rectangle 14">
                      <a:extLst>
                        <a:ext uri="{FF2B5EF4-FFF2-40B4-BE49-F238E27FC236}">
                          <a16:creationId xmlns:a16="http://schemas.microsoft.com/office/drawing/2014/main" id="{A638D963-FD94-1872-8566-17107E04A5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CB4B8862-CE5E-E0C2-971F-F77B3399B3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11" name="Rectangle 171010">
                      <a:extLst>
                        <a:ext uri="{FF2B5EF4-FFF2-40B4-BE49-F238E27FC236}">
                          <a16:creationId xmlns:a16="http://schemas.microsoft.com/office/drawing/2014/main" id="{3032B4AF-1693-DA53-C6F0-77AA0341AC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2" name="Rectangle 171011">
                      <a:extLst>
                        <a:ext uri="{FF2B5EF4-FFF2-40B4-BE49-F238E27FC236}">
                          <a16:creationId xmlns:a16="http://schemas.microsoft.com/office/drawing/2014/main" id="{9EC26913-89DA-ADC6-81A5-95B6EF8AD6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9CFB3412-476D-CB0D-FA2B-B6BC9399B7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1008" name="Rectangle 19">
                      <a:extLst>
                        <a:ext uri="{FF2B5EF4-FFF2-40B4-BE49-F238E27FC236}">
                          <a16:creationId xmlns:a16="http://schemas.microsoft.com/office/drawing/2014/main" id="{AC5372C8-F6CC-C71A-8E21-6D0F3B554E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09" name="Rectangle 20">
                      <a:extLst>
                        <a:ext uri="{FF2B5EF4-FFF2-40B4-BE49-F238E27FC236}">
                          <a16:creationId xmlns:a16="http://schemas.microsoft.com/office/drawing/2014/main" id="{4BFD5F53-8514-6141-87A1-31F737B0DC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807EC4AC-F5D0-AAD1-E9CD-6880210FDA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E2A82BC-7A85-1C9C-B5E7-BC81FBBFBA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4.bp.blogspot.com">
            <a:extLst>
              <a:ext uri="{FF2B5EF4-FFF2-40B4-BE49-F238E27FC236}">
                <a16:creationId xmlns:a16="http://schemas.microsoft.com/office/drawing/2014/main" id="{6828D6F9-23C6-CD14-B2D6-0A1C7188F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49" y="1370003"/>
            <a:ext cx="2390775" cy="241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8F5CCA2-099A-3A9A-C7FE-98747A888A03}"/>
                  </a:ext>
                </a:extLst>
              </p14:cNvPr>
              <p14:cNvContentPartPr/>
              <p14:nvPr/>
            </p14:nvContentPartPr>
            <p14:xfrm>
              <a:off x="3111840" y="4038120"/>
              <a:ext cx="4789080" cy="1547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8F5CCA2-099A-3A9A-C7FE-98747A888A0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02480" y="4028760"/>
                <a:ext cx="4807800" cy="156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209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448469"/>
            <a:ext cx="7772400" cy="533400"/>
          </a:xfrm>
        </p:spPr>
        <p:txBody>
          <a:bodyPr/>
          <a:lstStyle/>
          <a:p>
            <a:r>
              <a:rPr lang="en-US" altLang="en-US" sz="2800" dirty="0"/>
              <a:t>Distribution of Atmospheric Pressure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20D12ED-0282-CBD0-FCCE-1D5AB17330D1}"/>
                  </a:ext>
                </a:extLst>
              </p:cNvPr>
              <p:cNvSpPr txBox="1"/>
              <p:nvPr/>
            </p:nvSpPr>
            <p:spPr>
              <a:xfrm>
                <a:off x="457199" y="3810000"/>
                <a:ext cx="8382001" cy="26420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IN" dirty="0">
                    <a:latin typeface="Times-Bold"/>
                  </a:rPr>
                  <a:t>Model for </a:t>
                </a:r>
                <a:r>
                  <a:rPr lang="en-IN" i="0" u="none" strike="noStrike" baseline="0" dirty="0">
                    <a:latin typeface="Times-Bold"/>
                  </a:rPr>
                  <a:t>Gravity : </a:t>
                </a:r>
                <a:r>
                  <a:rPr lang="en-US" b="0" i="0" u="none" strike="noStrike" baseline="0" dirty="0">
                    <a:latin typeface="Times-Roman"/>
                  </a:rPr>
                  <a:t>For a spherical planet of uniform density, the acceleration of gravity varies inversely as the square of the radius from its center: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  <a:p>
                <a:pPr algn="l"/>
                <a:r>
                  <a:rPr lang="en-US" b="0" i="0" u="none" strike="noStrike" baseline="0" dirty="0">
                    <a:latin typeface="Times-Roman"/>
                  </a:rPr>
                  <a:t>where </a:t>
                </a:r>
                <a:r>
                  <a:rPr lang="en-US" b="0" i="1" u="none" strike="noStrike" baseline="0" dirty="0">
                    <a:latin typeface="Times-Italic"/>
                  </a:rPr>
                  <a:t>r</a:t>
                </a:r>
                <a:r>
                  <a:rPr lang="en-US" b="0" i="0" u="none" strike="noStrike" baseline="-25000" dirty="0">
                    <a:latin typeface="Times-Roman"/>
                  </a:rPr>
                  <a:t>0</a:t>
                </a:r>
                <a:r>
                  <a:rPr lang="en-US" b="0" i="0" u="none" strike="noStrike" baseline="0" dirty="0">
                    <a:latin typeface="Times-Roman"/>
                  </a:rPr>
                  <a:t> is the planet radius and </a:t>
                </a:r>
                <a:r>
                  <a:rPr lang="en-US" b="0" i="1" u="none" strike="noStrike" baseline="0" dirty="0">
                    <a:latin typeface="Times-Italic"/>
                  </a:rPr>
                  <a:t>g</a:t>
                </a:r>
                <a:r>
                  <a:rPr lang="en-US" b="0" i="0" u="none" strike="noStrike" baseline="-25000" dirty="0">
                    <a:latin typeface="Times-Roman"/>
                  </a:rPr>
                  <a:t>0</a:t>
                </a:r>
                <a:r>
                  <a:rPr lang="en-US" b="0" i="0" u="none" strike="noStrike" baseline="0" dirty="0">
                    <a:latin typeface="Times-Roman"/>
                  </a:rPr>
                  <a:t> is the surface value of </a:t>
                </a:r>
                <a:r>
                  <a:rPr lang="en-US" b="0" i="1" u="none" strike="noStrike" baseline="0" dirty="0">
                    <a:latin typeface="Times-Italic"/>
                  </a:rPr>
                  <a:t>g</a:t>
                </a:r>
                <a:r>
                  <a:rPr lang="en-US" b="0" i="0" u="none" strike="noStrike" baseline="0" dirty="0">
                    <a:latin typeface="Times-Roman"/>
                  </a:rPr>
                  <a:t>. </a:t>
                </a:r>
              </a:p>
              <a:p>
                <a:pPr algn="l"/>
                <a:r>
                  <a:rPr lang="en-US" b="0" i="0" u="none" strike="noStrike" baseline="0" dirty="0">
                    <a:latin typeface="Times-Roman"/>
                  </a:rPr>
                  <a:t>For earth, </a:t>
                </a:r>
                <a:r>
                  <a:rPr lang="en-US" b="0" i="1" u="none" strike="noStrike" baseline="0" dirty="0">
                    <a:latin typeface="Times-Italic"/>
                  </a:rPr>
                  <a:t>r</a:t>
                </a:r>
                <a:r>
                  <a:rPr lang="en-US" b="0" i="0" u="none" strike="noStrike" baseline="-25000" dirty="0">
                    <a:latin typeface="Times-Roman"/>
                  </a:rPr>
                  <a:t>0</a:t>
                </a:r>
                <a:r>
                  <a:rPr lang="en-US" b="0" i="0" u="none" strike="noStrike" baseline="0" dirty="0">
                    <a:latin typeface="Times-Roman"/>
                  </a:rPr>
                  <a:t> </a:t>
                </a:r>
                <a:r>
                  <a:rPr lang="en-US" dirty="0">
                    <a:latin typeface="MathematicalPi-Three"/>
                  </a:rPr>
                  <a:t>=</a:t>
                </a:r>
                <a:r>
                  <a:rPr lang="en-IN" b="0" i="0" u="none" strike="noStrike" baseline="0" dirty="0">
                    <a:latin typeface="Times-Roman"/>
                  </a:rPr>
                  <a:t>6400 km and </a:t>
                </a:r>
                <a:r>
                  <a:rPr lang="en-IN" b="0" i="1" u="none" strike="noStrike" baseline="0" dirty="0">
                    <a:latin typeface="Times-Roman"/>
                  </a:rPr>
                  <a:t>g</a:t>
                </a:r>
                <a:r>
                  <a:rPr lang="en-IN" b="0" i="1" u="none" strike="noStrike" baseline="-25000" dirty="0">
                    <a:latin typeface="Times-Roman"/>
                  </a:rPr>
                  <a:t>0</a:t>
                </a:r>
                <a:r>
                  <a:rPr lang="en-IN" b="0" i="0" u="none" strike="noStrike" baseline="0" dirty="0">
                    <a:latin typeface="Times-Roman"/>
                  </a:rPr>
                  <a:t> =9.806 m/s</a:t>
                </a:r>
                <a:r>
                  <a:rPr lang="en-IN" b="0" i="0" u="none" strike="noStrike" baseline="30000" dirty="0">
                    <a:latin typeface="Times-Roman"/>
                  </a:rPr>
                  <a:t>2</a:t>
                </a:r>
                <a:r>
                  <a:rPr lang="en-IN" b="0" i="0" u="none" strike="noStrike" baseline="0" dirty="0">
                    <a:latin typeface="Times-Roman"/>
                  </a:rPr>
                  <a:t>.</a:t>
                </a:r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20D12ED-0282-CBD0-FCCE-1D5AB1733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3810000"/>
                <a:ext cx="8382001" cy="2642070"/>
              </a:xfrm>
              <a:prstGeom prst="rect">
                <a:avLst/>
              </a:prstGeom>
              <a:blipFill>
                <a:blip r:embed="rId2"/>
                <a:stretch>
                  <a:fillRect l="-1091" t="-1848" b="-438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Variation of g (Acceleration Due to Gravity) - Cloud Kitab">
            <a:extLst>
              <a:ext uri="{FF2B5EF4-FFF2-40B4-BE49-F238E27FC236}">
                <a16:creationId xmlns:a16="http://schemas.microsoft.com/office/drawing/2014/main" id="{7846F4C8-6BAB-CFA9-F47A-57366B33F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04133"/>
            <a:ext cx="3813276" cy="250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956837-FE99-1D66-44E2-B3B8EE13E85C}"/>
                  </a:ext>
                </a:extLst>
              </p:cNvPr>
              <p:cNvSpPr txBox="1"/>
              <p:nvPr/>
            </p:nvSpPr>
            <p:spPr>
              <a:xfrm>
                <a:off x="0" y="1666020"/>
                <a:ext cx="5791200" cy="1000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956837-FE99-1D66-44E2-B3B8EE13E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66020"/>
                <a:ext cx="5791200" cy="10009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6F3EC11D-E21C-BBC5-BDD4-EEC21475ABA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5E193E0A-1A9C-0D28-0322-621CF31C28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6E8C2146-6A8A-7876-B4C2-64FF2A5321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59F5B930-9FDE-C45F-8D28-65D992FF7A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1BF6CACC-5CB9-1A09-80AE-24294C234E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F08A4F21-2AFA-7EC0-7F05-D2A3C5D54F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5" name="Rectangle 10">
                      <a:extLst>
                        <a:ext uri="{FF2B5EF4-FFF2-40B4-BE49-F238E27FC236}">
                          <a16:creationId xmlns:a16="http://schemas.microsoft.com/office/drawing/2014/main" id="{D447053D-1E92-6102-6070-DA15ED9F44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6" name="Rectangle 11">
                      <a:extLst>
                        <a:ext uri="{FF2B5EF4-FFF2-40B4-BE49-F238E27FC236}">
                          <a16:creationId xmlns:a16="http://schemas.microsoft.com/office/drawing/2014/main" id="{45F56894-E94C-E1B7-FDA4-50D725BCB5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C864A17-23F9-60D1-40B9-C51439831A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3" name="Rectangle 13">
                      <a:extLst>
                        <a:ext uri="{FF2B5EF4-FFF2-40B4-BE49-F238E27FC236}">
                          <a16:creationId xmlns:a16="http://schemas.microsoft.com/office/drawing/2014/main" id="{0981B954-0ADB-D2E0-FFC8-F174200EDF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4" name="Rectangle 14">
                      <a:extLst>
                        <a:ext uri="{FF2B5EF4-FFF2-40B4-BE49-F238E27FC236}">
                          <a16:creationId xmlns:a16="http://schemas.microsoft.com/office/drawing/2014/main" id="{8A851EA2-DFAD-2456-28D1-25983DD637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FF2FEA0-DA0D-122C-AAF6-8A1051392D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11" name="Rectangle 171010">
                      <a:extLst>
                        <a:ext uri="{FF2B5EF4-FFF2-40B4-BE49-F238E27FC236}">
                          <a16:creationId xmlns:a16="http://schemas.microsoft.com/office/drawing/2014/main" id="{0C4C6BCB-5A82-B4A5-1991-3BAEB5DAAB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2" name="Rectangle 171011">
                      <a:extLst>
                        <a:ext uri="{FF2B5EF4-FFF2-40B4-BE49-F238E27FC236}">
                          <a16:creationId xmlns:a16="http://schemas.microsoft.com/office/drawing/2014/main" id="{8589C1B1-C4F1-88E1-A1EC-5A4065CEB8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12E781A3-6A5C-759C-82AA-8F212374AF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1008" name="Rectangle 19">
                      <a:extLst>
                        <a:ext uri="{FF2B5EF4-FFF2-40B4-BE49-F238E27FC236}">
                          <a16:creationId xmlns:a16="http://schemas.microsoft.com/office/drawing/2014/main" id="{C12204D9-721F-5ECE-79CF-6559F277C2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09" name="Rectangle 20">
                      <a:extLst>
                        <a:ext uri="{FF2B5EF4-FFF2-40B4-BE49-F238E27FC236}">
                          <a16:creationId xmlns:a16="http://schemas.microsoft.com/office/drawing/2014/main" id="{DA867342-A982-4DAC-5139-FB27B07C03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4B47D0DB-CBAD-7CF3-593F-EA9DB7A644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86C73BC-6494-8D0D-2609-BEEE041D31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4804" y="76200"/>
            <a:ext cx="6194796" cy="1143000"/>
          </a:xfrm>
        </p:spPr>
        <p:txBody>
          <a:bodyPr/>
          <a:lstStyle/>
          <a:p>
            <a:r>
              <a:rPr lang="en-US" altLang="en-US" sz="2800" dirty="0"/>
              <a:t>Model for Atmospheric Temperature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8359291-F833-362E-5DA0-75CF862C5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057400"/>
            <a:ext cx="8686800" cy="3499769"/>
          </a:xfrm>
        </p:spPr>
        <p:txBody>
          <a:bodyPr/>
          <a:lstStyle/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The model for temperature has three zones.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 Separate curve fits for the temperature </a:t>
            </a:r>
            <a:r>
              <a:rPr lang="en-US" sz="2400" dirty="0">
                <a:solidFill>
                  <a:srgbClr val="000000"/>
                </a:solidFill>
              </a:rPr>
              <a:t>profiles of 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troposphere, the lower stratosphere, and the upper stratosphere. 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The troposphere runs from the surface of the Earth to 11,000 meters. 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In the troposphere, the temperature decreases linearly and the pressure decreases exponentially. 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</a:rPr>
              <a:t>The rate of temperature decrease is called the </a:t>
            </a:r>
            <a:r>
              <a:rPr lang="en-US" sz="2400" b="1" i="1" dirty="0">
                <a:solidFill>
                  <a:srgbClr val="0070C0"/>
                </a:solidFill>
              </a:rPr>
              <a:t>L</a:t>
            </a:r>
            <a:r>
              <a:rPr lang="en-US" sz="2400" b="1" i="1" dirty="0">
                <a:solidFill>
                  <a:srgbClr val="0070C0"/>
                </a:solidFill>
                <a:effectLst/>
              </a:rPr>
              <a:t>apse rate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. </a:t>
            </a:r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4856034-F1F4-6877-1F05-04B55AE171F0}"/>
                  </a:ext>
                </a:extLst>
              </p:cNvPr>
              <p:cNvSpPr txBox="1"/>
              <p:nvPr/>
            </p:nvSpPr>
            <p:spPr>
              <a:xfrm>
                <a:off x="1447800" y="5410200"/>
                <a:ext cx="57912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4856034-F1F4-6877-1F05-04B55AE17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410200"/>
                <a:ext cx="5791200" cy="461665"/>
              </a:xfrm>
              <a:prstGeom prst="rect">
                <a:avLst/>
              </a:prstGeom>
              <a:blipFill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4C819FFA-7D18-039E-C32B-2977CEB56814}"/>
              </a:ext>
            </a:extLst>
          </p:cNvPr>
          <p:cNvSpPr txBox="1"/>
          <p:nvPr/>
        </p:nvSpPr>
        <p:spPr>
          <a:xfrm>
            <a:off x="609600" y="5865619"/>
            <a:ext cx="830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1" u="none" strike="noStrike" baseline="0" dirty="0">
                <a:latin typeface="Times-Italic"/>
              </a:rPr>
              <a:t>T</a:t>
            </a:r>
            <a:r>
              <a:rPr lang="en-US" sz="1600" b="0" i="0" u="none" strike="noStrike" baseline="0" dirty="0">
                <a:latin typeface="Times-Roman"/>
              </a:rPr>
              <a:t>0</a:t>
            </a:r>
            <a:r>
              <a:rPr lang="en-US" sz="800" b="0" i="0" u="none" strike="noStrike" baseline="0" dirty="0">
                <a:latin typeface="Times-Roman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is sea-level temperature (absolute) and </a:t>
            </a:r>
            <a:r>
              <a:rPr lang="en-US" sz="2400" b="0" i="1" u="none" strike="noStrike" baseline="0" dirty="0">
                <a:latin typeface="Times-Italic"/>
              </a:rPr>
              <a:t>B </a:t>
            </a:r>
            <a:r>
              <a:rPr lang="en-US" sz="2400" b="0" i="0" u="none" strike="noStrike" baseline="0" dirty="0">
                <a:latin typeface="Times-Roman"/>
              </a:rPr>
              <a:t>is the </a:t>
            </a:r>
            <a:r>
              <a:rPr lang="en-US" sz="2400" b="0" i="1" u="none" strike="noStrike" baseline="0" dirty="0">
                <a:latin typeface="Times-Italic"/>
              </a:rPr>
              <a:t>lapse rate, </a:t>
            </a:r>
            <a:r>
              <a:rPr lang="en-US" sz="2400" b="0" i="0" u="none" strike="noStrike" baseline="0" dirty="0">
                <a:latin typeface="Times-Roman"/>
              </a:rPr>
              <a:t>both of which vary somewhat  </a:t>
            </a:r>
            <a:r>
              <a:rPr lang="en-US" dirty="0">
                <a:latin typeface="Times-Roman"/>
              </a:rPr>
              <a:t>from</a:t>
            </a:r>
            <a:r>
              <a:rPr lang="en-US" sz="2400" b="0" i="0" u="none" strike="noStrike" baseline="0" dirty="0">
                <a:latin typeface="Times-Roman"/>
              </a:rPr>
              <a:t> day to day.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EE6475-F783-C438-FC6C-9A0AD887F8B6}"/>
                  </a:ext>
                </a:extLst>
              </p:cNvPr>
              <p:cNvSpPr txBox="1"/>
              <p:nvPr/>
            </p:nvSpPr>
            <p:spPr>
              <a:xfrm>
                <a:off x="1828800" y="1176798"/>
                <a:ext cx="5791200" cy="13378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DEE6475-F783-C438-FC6C-9A0AD887F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176798"/>
                <a:ext cx="5791200" cy="13378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atmosphere_html_2f218832">
            <a:extLst>
              <a:ext uri="{FF2B5EF4-FFF2-40B4-BE49-F238E27FC236}">
                <a16:creationId xmlns:a16="http://schemas.microsoft.com/office/drawing/2014/main" id="{5CC72657-DBA0-3DB6-36EB-339C07000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7725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8D655AD-8961-A501-2B1C-6DC8445D9E2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E6210F67-558A-232C-82E2-0D0E3A5572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25723464-B7B9-B419-7950-52F9653DCB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56E5F24B-154D-01DD-5916-7F1B0A6132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74D5B0B-344A-A917-9B4A-44BC2D359C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ED94B81-9C34-F0BE-9515-01E47D7021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7" name="Rectangle 10">
                      <a:extLst>
                        <a:ext uri="{FF2B5EF4-FFF2-40B4-BE49-F238E27FC236}">
                          <a16:creationId xmlns:a16="http://schemas.microsoft.com/office/drawing/2014/main" id="{5F156276-3E2F-2586-9D9F-D7170A0B58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8" name="Rectangle 11">
                      <a:extLst>
                        <a:ext uri="{FF2B5EF4-FFF2-40B4-BE49-F238E27FC236}">
                          <a16:creationId xmlns:a16="http://schemas.microsoft.com/office/drawing/2014/main" id="{822FE3A6-F19E-6A2A-00E4-35115AE18E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A2D08EE3-FA41-6E5C-6C4A-7131A6D034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5" name="Rectangle 13">
                      <a:extLst>
                        <a:ext uri="{FF2B5EF4-FFF2-40B4-BE49-F238E27FC236}">
                          <a16:creationId xmlns:a16="http://schemas.microsoft.com/office/drawing/2014/main" id="{F98B79C4-58AE-83F3-8A99-F9EE7BF0CE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6" name="Rectangle 14">
                      <a:extLst>
                        <a:ext uri="{FF2B5EF4-FFF2-40B4-BE49-F238E27FC236}">
                          <a16:creationId xmlns:a16="http://schemas.microsoft.com/office/drawing/2014/main" id="{B59C685A-D877-6274-B731-A09DBA94B3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1008" name="Group 171007">
                    <a:extLst>
                      <a:ext uri="{FF2B5EF4-FFF2-40B4-BE49-F238E27FC236}">
                        <a16:creationId xmlns:a16="http://schemas.microsoft.com/office/drawing/2014/main" id="{2184260F-005E-6B3F-0FB4-1F648DED47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13" name="Rectangle 171012">
                      <a:extLst>
                        <a:ext uri="{FF2B5EF4-FFF2-40B4-BE49-F238E27FC236}">
                          <a16:creationId xmlns:a16="http://schemas.microsoft.com/office/drawing/2014/main" id="{844C4B03-B742-BCAB-14B0-D3C6AB4177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4" name="Rectangle 171013">
                      <a:extLst>
                        <a:ext uri="{FF2B5EF4-FFF2-40B4-BE49-F238E27FC236}">
                          <a16:creationId xmlns:a16="http://schemas.microsoft.com/office/drawing/2014/main" id="{6C420900-2D54-D4AF-0CA0-0F9FB32E52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1009" name="Group 18">
                    <a:extLst>
                      <a:ext uri="{FF2B5EF4-FFF2-40B4-BE49-F238E27FC236}">
                        <a16:creationId xmlns:a16="http://schemas.microsoft.com/office/drawing/2014/main" id="{7AAC4A9E-0C46-C2E4-BB7E-E861798A80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1011" name="Rectangle 19">
                      <a:extLst>
                        <a:ext uri="{FF2B5EF4-FFF2-40B4-BE49-F238E27FC236}">
                          <a16:creationId xmlns:a16="http://schemas.microsoft.com/office/drawing/2014/main" id="{9A56399F-64A2-910E-E7DB-B1D3FFCFED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2" name="Rectangle 20">
                      <a:extLst>
                        <a:ext uri="{FF2B5EF4-FFF2-40B4-BE49-F238E27FC236}">
                          <a16:creationId xmlns:a16="http://schemas.microsoft.com/office/drawing/2014/main" id="{C109540F-D8F4-D40D-292F-D1573971F5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1D58C2BE-AF5A-5089-4FF8-5CA6E7C107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444B92C-970C-9208-B6A4-97E2F0EF5A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5929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1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Distribution of Pressure in Troposphere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89EF9EC-4A64-4553-25FC-1590BD5DDA1F}"/>
                  </a:ext>
                </a:extLst>
              </p:cNvPr>
              <p:cNvSpPr txBox="1"/>
              <p:nvPr/>
            </p:nvSpPr>
            <p:spPr>
              <a:xfrm>
                <a:off x="6080125" y="1671935"/>
                <a:ext cx="27590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89EF9EC-4A64-4553-25FC-1590BD5DD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0125" y="1671935"/>
                <a:ext cx="2759075" cy="461665"/>
              </a:xfrm>
              <a:prstGeom prst="rect">
                <a:avLst/>
              </a:prstGeom>
              <a:blipFill>
                <a:blip r:embed="rId2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69B803A-8FC5-DAE7-2F0C-06805A892A2E}"/>
                  </a:ext>
                </a:extLst>
              </p:cNvPr>
              <p:cNvSpPr txBox="1"/>
              <p:nvPr/>
            </p:nvSpPr>
            <p:spPr>
              <a:xfrm>
                <a:off x="1092850" y="2460530"/>
                <a:ext cx="6934200" cy="968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sSup>
                                <m:sSup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𝐵𝑧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69B803A-8FC5-DAE7-2F0C-06805A892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850" y="2460530"/>
                <a:ext cx="6934200" cy="9684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CCE98C1-61C5-7AF6-D5A5-FB3A7D0B773A}"/>
                  </a:ext>
                </a:extLst>
              </p:cNvPr>
              <p:cNvSpPr txBox="1"/>
              <p:nvPr/>
            </p:nvSpPr>
            <p:spPr>
              <a:xfrm>
                <a:off x="228600" y="1405398"/>
                <a:ext cx="5791200" cy="968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𝑍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CCE98C1-61C5-7AF6-D5A5-FB3A7D0B7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405398"/>
                <a:ext cx="5791200" cy="968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E6216142-E7EB-FC21-DD77-0D86DBFFEF5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92850" y="3581400"/>
              <a:ext cx="7289150" cy="25958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87488">
                      <a:extLst>
                        <a:ext uri="{9D8B030D-6E8A-4147-A177-3AD203B41FA5}">
                          <a16:colId xmlns:a16="http://schemas.microsoft.com/office/drawing/2014/main" val="206223317"/>
                        </a:ext>
                      </a:extLst>
                    </a:gridCol>
                    <a:gridCol w="945249">
                      <a:extLst>
                        <a:ext uri="{9D8B030D-6E8A-4147-A177-3AD203B41FA5}">
                          <a16:colId xmlns:a16="http://schemas.microsoft.com/office/drawing/2014/main" val="3664500182"/>
                        </a:ext>
                      </a:extLst>
                    </a:gridCol>
                    <a:gridCol w="787708">
                      <a:extLst>
                        <a:ext uri="{9D8B030D-6E8A-4147-A177-3AD203B41FA5}">
                          <a16:colId xmlns:a16="http://schemas.microsoft.com/office/drawing/2014/main" val="869748017"/>
                        </a:ext>
                      </a:extLst>
                    </a:gridCol>
                    <a:gridCol w="4568705">
                      <a:extLst>
                        <a:ext uri="{9D8B030D-6E8A-4147-A177-3AD203B41FA5}">
                          <a16:colId xmlns:a16="http://schemas.microsoft.com/office/drawing/2014/main" val="390240043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Symbol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Value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Units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Comments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08410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101325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Base pressure.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96385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288.15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K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Temperature at Zero Altitude 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94621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9.80665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m/s</a:t>
                          </a:r>
                          <a:r>
                            <a:rPr lang="en-US" baseline="30000" dirty="0"/>
                            <a:t>2</a:t>
                          </a:r>
                          <a:endParaRPr lang="en-IN" baseline="30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Acceleration due to gravity at Zero Altitude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76222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-6.5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K/km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Lapse Rate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966065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287.03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J/</a:t>
                          </a:r>
                          <a:r>
                            <a:rPr lang="en-US" dirty="0" err="1"/>
                            <a:t>kg.K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Gas Constant (Why constant?)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9172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Rh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%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Relative Humidity (Why zero?)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78525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E6216142-E7EB-FC21-DD77-0D86DBFFEF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9859567"/>
                  </p:ext>
                </p:extLst>
              </p:nvPr>
            </p:nvGraphicFramePr>
            <p:xfrm>
              <a:off x="1092850" y="3581400"/>
              <a:ext cx="7289150" cy="25958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87488">
                      <a:extLst>
                        <a:ext uri="{9D8B030D-6E8A-4147-A177-3AD203B41FA5}">
                          <a16:colId xmlns:a16="http://schemas.microsoft.com/office/drawing/2014/main" val="206223317"/>
                        </a:ext>
                      </a:extLst>
                    </a:gridCol>
                    <a:gridCol w="945249">
                      <a:extLst>
                        <a:ext uri="{9D8B030D-6E8A-4147-A177-3AD203B41FA5}">
                          <a16:colId xmlns:a16="http://schemas.microsoft.com/office/drawing/2014/main" val="3664500182"/>
                        </a:ext>
                      </a:extLst>
                    </a:gridCol>
                    <a:gridCol w="787708">
                      <a:extLst>
                        <a:ext uri="{9D8B030D-6E8A-4147-A177-3AD203B41FA5}">
                          <a16:colId xmlns:a16="http://schemas.microsoft.com/office/drawing/2014/main" val="869748017"/>
                        </a:ext>
                      </a:extLst>
                    </a:gridCol>
                    <a:gridCol w="4568705">
                      <a:extLst>
                        <a:ext uri="{9D8B030D-6E8A-4147-A177-3AD203B41FA5}">
                          <a16:colId xmlns:a16="http://schemas.microsoft.com/office/drawing/2014/main" val="390240043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Symbol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Value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Units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Comments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308410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17" t="-108197" r="-640123" b="-5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101325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Base pressure.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96385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17" t="-208197" r="-640123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288.15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K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Temperature at Zero Altitude 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94621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617" t="-308197" r="-640123" b="-3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9.80665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m/s</a:t>
                          </a:r>
                          <a:r>
                            <a:rPr lang="en-US" baseline="30000" dirty="0"/>
                            <a:t>2</a:t>
                          </a:r>
                          <a:endParaRPr lang="en-IN" baseline="30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Acceleration due to gravity at Zero Altitude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76222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-6.5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K/km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Lapse Rate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966065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287.03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J/</a:t>
                          </a:r>
                          <a:r>
                            <a:rPr lang="en-US" dirty="0" err="1"/>
                            <a:t>kg.K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Gas Constant (Why constant?)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749172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Rh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%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Relative Humidity (Why zero?)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7852562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758D900F-636D-B007-734A-999E5D0F78E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797C94ED-3C07-2552-35E9-A1892D41BB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0330D0D0-FC3D-FC3D-0A5C-F4C42A5D42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18561534-28E7-DF18-874D-269FF66853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AB92C827-02DA-F256-54DF-76237C472C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42F6D632-DE98-739E-2F02-AB5340F170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7" name="Rectangle 10">
                      <a:extLst>
                        <a:ext uri="{FF2B5EF4-FFF2-40B4-BE49-F238E27FC236}">
                          <a16:creationId xmlns:a16="http://schemas.microsoft.com/office/drawing/2014/main" id="{675AA7DE-1D1A-26E0-2CBF-128D74094C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8" name="Rectangle 11">
                      <a:extLst>
                        <a:ext uri="{FF2B5EF4-FFF2-40B4-BE49-F238E27FC236}">
                          <a16:creationId xmlns:a16="http://schemas.microsoft.com/office/drawing/2014/main" id="{F914F802-F598-A475-0B62-BF3351CB09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582A10F-1161-1FF5-6F67-20D0553C03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5" name="Rectangle 13">
                      <a:extLst>
                        <a:ext uri="{FF2B5EF4-FFF2-40B4-BE49-F238E27FC236}">
                          <a16:creationId xmlns:a16="http://schemas.microsoft.com/office/drawing/2014/main" id="{DCB3B2F7-20C4-C489-2BDA-C14C93E4A6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6" name="Rectangle 14">
                      <a:extLst>
                        <a:ext uri="{FF2B5EF4-FFF2-40B4-BE49-F238E27FC236}">
                          <a16:creationId xmlns:a16="http://schemas.microsoft.com/office/drawing/2014/main" id="{A0DE62BB-6970-CE9D-9970-2F1B11A82C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1008" name="Group 171007">
                    <a:extLst>
                      <a:ext uri="{FF2B5EF4-FFF2-40B4-BE49-F238E27FC236}">
                        <a16:creationId xmlns:a16="http://schemas.microsoft.com/office/drawing/2014/main" id="{CA843184-10AB-1C0C-EA44-0D18E77A26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13" name="Rectangle 171012">
                      <a:extLst>
                        <a:ext uri="{FF2B5EF4-FFF2-40B4-BE49-F238E27FC236}">
                          <a16:creationId xmlns:a16="http://schemas.microsoft.com/office/drawing/2014/main" id="{A2C9ACDE-530D-C6F7-AC79-BA670B0048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4" name="Rectangle 171013">
                      <a:extLst>
                        <a:ext uri="{FF2B5EF4-FFF2-40B4-BE49-F238E27FC236}">
                          <a16:creationId xmlns:a16="http://schemas.microsoft.com/office/drawing/2014/main" id="{39191A74-C498-A5D5-483B-A50D1F4C61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1009" name="Group 18">
                    <a:extLst>
                      <a:ext uri="{FF2B5EF4-FFF2-40B4-BE49-F238E27FC236}">
                        <a16:creationId xmlns:a16="http://schemas.microsoft.com/office/drawing/2014/main" id="{95CC5A77-65CF-3D5E-E0C1-A25C5C00E2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1011" name="Rectangle 19">
                      <a:extLst>
                        <a:ext uri="{FF2B5EF4-FFF2-40B4-BE49-F238E27FC236}">
                          <a16:creationId xmlns:a16="http://schemas.microsoft.com/office/drawing/2014/main" id="{DCC67A36-0683-4E83-1B4A-276BA46E52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2" name="Rectangle 20">
                      <a:extLst>
                        <a:ext uri="{FF2B5EF4-FFF2-40B4-BE49-F238E27FC236}">
                          <a16:creationId xmlns:a16="http://schemas.microsoft.com/office/drawing/2014/main" id="{EEE32FAD-101F-C023-052F-34C2E52A6D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7B313549-2804-4FD6-0FB8-C6E961263A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567A82B-3F3C-230E-24F2-9D6294C010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4661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>
            <a:extLst>
              <a:ext uri="{FF2B5EF4-FFF2-40B4-BE49-F238E27FC236}">
                <a16:creationId xmlns:a16="http://schemas.microsoft.com/office/drawing/2014/main" id="{5D0ECFEC-0CDB-CCD2-170B-14A7FCE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875" y="210824"/>
            <a:ext cx="5486400" cy="838199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Hydrostatic Pressure Distributions in Lakes and Oceans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1"/>
                <a:ext cx="8686800" cy="1351921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𝑔𝑑𝑧</m:t>
                        </m:r>
                      </m:e>
                    </m:nary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For lakes and oceans, the coordinate system is usually chosen as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4F0E5B-D732-E482-34BB-4468023E6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1"/>
                <a:ext cx="8686800" cy="1351921"/>
              </a:xfrm>
              <a:blipFill>
                <a:blip r:embed="rId3"/>
                <a:stretch>
                  <a:fillRect l="-9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4D37097A-06A3-50BB-8C85-740F1C686CEE}"/>
              </a:ext>
            </a:extLst>
          </p:cNvPr>
          <p:cNvSpPr txBox="1"/>
          <p:nvPr/>
        </p:nvSpPr>
        <p:spPr>
          <a:xfrm>
            <a:off x="381000" y="2743200"/>
            <a:ext cx="457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 </a:t>
            </a:r>
            <a:r>
              <a:rPr lang="en-US" sz="2400" i="1" dirty="0"/>
              <a:t>z=</a:t>
            </a:r>
            <a:r>
              <a:rPr lang="en-US" sz="2400" dirty="0"/>
              <a:t>0 at the free surface, where </a:t>
            </a:r>
            <a:r>
              <a:rPr lang="en-US" sz="2400" i="1" dirty="0"/>
              <a:t>p </a:t>
            </a:r>
            <a:r>
              <a:rPr lang="en-US" sz="2400" dirty="0"/>
              <a:t>equals the surface atmospheric pressure </a:t>
            </a:r>
            <a:r>
              <a:rPr lang="en-US" sz="2400" i="1" dirty="0"/>
              <a:t>p</a:t>
            </a:r>
            <a:r>
              <a:rPr lang="en-US" sz="2400" i="1" baseline="-25000" dirty="0"/>
              <a:t>0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r>
              <a:rPr lang="en-US" sz="2400" dirty="0"/>
              <a:t>Introduce the reference value (</a:t>
            </a:r>
            <a:r>
              <a:rPr lang="en-US" sz="2400" i="1" dirty="0"/>
              <a:t>p</a:t>
            </a:r>
            <a:r>
              <a:rPr lang="en-US" sz="2400" baseline="-25000" dirty="0"/>
              <a:t>1</a:t>
            </a:r>
            <a:r>
              <a:rPr lang="en-US" sz="2400" dirty="0"/>
              <a:t>, </a:t>
            </a:r>
            <a:r>
              <a:rPr lang="en-US" sz="2400" i="1" dirty="0"/>
              <a:t>z</a:t>
            </a:r>
            <a:r>
              <a:rPr lang="en-US" sz="2400" baseline="-25000" dirty="0"/>
              <a:t>1</a:t>
            </a:r>
            <a:r>
              <a:rPr lang="en-US" sz="2400" dirty="0"/>
              <a:t>)  (</a:t>
            </a:r>
            <a:r>
              <a:rPr lang="en-US" sz="2400" i="1" dirty="0"/>
              <a:t>p</a:t>
            </a:r>
            <a:r>
              <a:rPr lang="en-US" sz="2400" i="1" baseline="-25000" dirty="0"/>
              <a:t>a</a:t>
            </a:r>
            <a:r>
              <a:rPr lang="en-US" sz="2400" dirty="0"/>
              <a:t>, 0) in above equation to get an equation for </a:t>
            </a:r>
            <a:r>
              <a:rPr lang="en-US" sz="2400" i="1" dirty="0"/>
              <a:t>p </a:t>
            </a:r>
            <a:r>
              <a:rPr lang="en-US" sz="2400" dirty="0"/>
              <a:t>at any </a:t>
            </a:r>
            <a:r>
              <a:rPr lang="en-IN" sz="2400" dirty="0"/>
              <a:t>(negative) depth </a:t>
            </a:r>
            <a:r>
              <a:rPr lang="en-IN" sz="2400" i="1" dirty="0"/>
              <a:t>z</a:t>
            </a:r>
            <a:r>
              <a:rPr lang="en-IN" sz="2400" dirty="0"/>
              <a:t>,</a:t>
            </a:r>
            <a:endParaRPr lang="en-US" sz="24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224A6A1-620A-C65C-69C4-F51C30CC7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075" y="2667000"/>
            <a:ext cx="4140200" cy="31908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26ADBA7-1909-92B7-9142-EE0FBEC4806C}"/>
                  </a:ext>
                </a:extLst>
              </p:cNvPr>
              <p:cNvSpPr txBox="1"/>
              <p:nvPr/>
            </p:nvSpPr>
            <p:spPr>
              <a:xfrm>
                <a:off x="152400" y="5708955"/>
                <a:ext cx="4572000" cy="9285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f>
                            <m:f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𝑑𝑧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26ADBA7-1909-92B7-9142-EE0FBEC480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708955"/>
                <a:ext cx="4572000" cy="9285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>
            <a:extLst>
              <a:ext uri="{FF2B5EF4-FFF2-40B4-BE49-F238E27FC236}">
                <a16:creationId xmlns:a16="http://schemas.microsoft.com/office/drawing/2014/main" id="{3D34148D-3E7F-9F18-BDEA-54D439772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235" y="1815388"/>
            <a:ext cx="3906765" cy="420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5379E26-017A-89F7-FDB2-45A39B4E581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5335DD3E-3124-EE83-7EAF-363B293FC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D4E82AEE-6250-0CC2-9800-441A320EEF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2DD23921-20C8-6484-C7B1-182173C351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A3954B6-1AF8-5CC2-4755-F4891E2A27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9BA4128-8C26-2CC9-7F71-244FD14BD0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7" name="Rectangle 10">
                      <a:extLst>
                        <a:ext uri="{FF2B5EF4-FFF2-40B4-BE49-F238E27FC236}">
                          <a16:creationId xmlns:a16="http://schemas.microsoft.com/office/drawing/2014/main" id="{D085BF0E-35F1-5E3B-6947-DEE30F4B9B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8" name="Rectangle 11">
                      <a:extLst>
                        <a:ext uri="{FF2B5EF4-FFF2-40B4-BE49-F238E27FC236}">
                          <a16:creationId xmlns:a16="http://schemas.microsoft.com/office/drawing/2014/main" id="{9BD4B221-7C17-06B3-CAF7-E8FC9AE3D4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5D901CF-3C87-0585-9F81-24FE9BC5E7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5" name="Rectangle 13">
                      <a:extLst>
                        <a:ext uri="{FF2B5EF4-FFF2-40B4-BE49-F238E27FC236}">
                          <a16:creationId xmlns:a16="http://schemas.microsoft.com/office/drawing/2014/main" id="{E1C9FA1C-348A-1E79-5880-6D138D7B02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6" name="Rectangle 14">
                      <a:extLst>
                        <a:ext uri="{FF2B5EF4-FFF2-40B4-BE49-F238E27FC236}">
                          <a16:creationId xmlns:a16="http://schemas.microsoft.com/office/drawing/2014/main" id="{FE1F996A-543B-8C40-BE56-C96726FFD0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7167">
                    <a:extLst>
                      <a:ext uri="{FF2B5EF4-FFF2-40B4-BE49-F238E27FC236}">
                        <a16:creationId xmlns:a16="http://schemas.microsoft.com/office/drawing/2014/main" id="{2CCC97D0-5913-47B0-4926-2C1A00F1EF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3" name="Rectangle 7172">
                      <a:extLst>
                        <a:ext uri="{FF2B5EF4-FFF2-40B4-BE49-F238E27FC236}">
                          <a16:creationId xmlns:a16="http://schemas.microsoft.com/office/drawing/2014/main" id="{F75DF191-9809-266C-3C85-182F775A90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4" name="Rectangle 7173">
                      <a:extLst>
                        <a:ext uri="{FF2B5EF4-FFF2-40B4-BE49-F238E27FC236}">
                          <a16:creationId xmlns:a16="http://schemas.microsoft.com/office/drawing/2014/main" id="{8FB3198A-1181-CE62-06F0-BE75452200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9" name="Group 18">
                    <a:extLst>
                      <a:ext uri="{FF2B5EF4-FFF2-40B4-BE49-F238E27FC236}">
                        <a16:creationId xmlns:a16="http://schemas.microsoft.com/office/drawing/2014/main" id="{5A3D5720-DF3B-19C1-BF69-B5ED5EA4FE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0" name="Rectangle 19">
                      <a:extLst>
                        <a:ext uri="{FF2B5EF4-FFF2-40B4-BE49-F238E27FC236}">
                          <a16:creationId xmlns:a16="http://schemas.microsoft.com/office/drawing/2014/main" id="{5721603F-91D7-1408-C993-A0CA9F40C5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1" name="Rectangle 20">
                      <a:extLst>
                        <a:ext uri="{FF2B5EF4-FFF2-40B4-BE49-F238E27FC236}">
                          <a16:creationId xmlns:a16="http://schemas.microsoft.com/office/drawing/2014/main" id="{D4DFF5A5-C303-7AC9-1E4C-6F1E180FED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B7D324B-4D0D-7F99-846A-52C662C9AE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6475C1-2E21-E742-E067-961025CC2B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0709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build="p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Simple and Highly Valuable Inventions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/>
              <p:nvPr/>
            </p:nvSpPr>
            <p:spPr>
              <a:xfrm>
                <a:off x="1682536" y="125768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536" y="125768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4A35AA-AB60-4D7B-B623-5D497CF34F62}"/>
                  </a:ext>
                </a:extLst>
              </p:cNvPr>
              <p:cNvSpPr txBox="1"/>
              <p:nvPr/>
            </p:nvSpPr>
            <p:spPr>
              <a:xfrm>
                <a:off x="348456" y="1597260"/>
                <a:ext cx="8626475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i="0" dirty="0">
                    <a:solidFill>
                      <a:srgbClr val="000000"/>
                    </a:solidFill>
                    <a:effectLst/>
                    <a:latin typeface="+mn-lt"/>
                  </a:rPr>
                  <a:t>Consider constant density and negligible variation of acceleration due to gravity to get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000000"/>
                  </a:solidFill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𝑔𝑧</m:t>
                    </m:r>
                  </m:oMath>
                </a14:m>
                <a:endParaRPr lang="en-US" b="0" i="0" dirty="0">
                  <a:solidFill>
                    <a:srgbClr val="000000"/>
                  </a:solidFill>
                  <a:effectLst/>
                  <a:latin typeface="+mn-lt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4A35AA-AB60-4D7B-B623-5D497CF34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456" y="1597260"/>
                <a:ext cx="8626475" cy="1569660"/>
              </a:xfrm>
              <a:prstGeom prst="rect">
                <a:avLst/>
              </a:prstGeom>
              <a:blipFill>
                <a:blip r:embed="rId4"/>
                <a:stretch>
                  <a:fillRect l="-919" t="-3101" r="-707" b="-65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C942AA7F-A942-5AD8-1CB6-BBC7538BC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55" y="3333252"/>
            <a:ext cx="2840674" cy="32817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B3463DD-E872-5C20-07A7-DBF95B3D48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6639" y="1981200"/>
            <a:ext cx="4890161" cy="225174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4EB2DB2-3693-93F1-366D-EFAC1E0DDD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5455" y="4281074"/>
            <a:ext cx="4363059" cy="233395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B2B9FD4-72A8-AF9D-E803-2DCA817E464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F95FEEFC-3C92-E91F-9719-BC2B8FB3DC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597359BF-0FB5-5979-D248-0C26FD549E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C2BC6F3C-1A43-A6A9-5D79-2C4F1FB872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FF9F4462-B28A-3763-2202-020503A718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8E86D85-EC7D-4C29-9E0C-1257EF200B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7" name="Rectangle 10">
                      <a:extLst>
                        <a:ext uri="{FF2B5EF4-FFF2-40B4-BE49-F238E27FC236}">
                          <a16:creationId xmlns:a16="http://schemas.microsoft.com/office/drawing/2014/main" id="{EAE997F1-E7C0-472B-157C-3234DA7521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8" name="Rectangle 11">
                      <a:extLst>
                        <a:ext uri="{FF2B5EF4-FFF2-40B4-BE49-F238E27FC236}">
                          <a16:creationId xmlns:a16="http://schemas.microsoft.com/office/drawing/2014/main" id="{D61A256E-0F20-618B-5D98-A0C044739D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6A3FA5A-68C2-37CA-99D6-79BFD77548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5" name="Rectangle 13">
                      <a:extLst>
                        <a:ext uri="{FF2B5EF4-FFF2-40B4-BE49-F238E27FC236}">
                          <a16:creationId xmlns:a16="http://schemas.microsoft.com/office/drawing/2014/main" id="{27C6CA50-D3CC-D528-0745-03CD9D70F6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6" name="Rectangle 14">
                      <a:extLst>
                        <a:ext uri="{FF2B5EF4-FFF2-40B4-BE49-F238E27FC236}">
                          <a16:creationId xmlns:a16="http://schemas.microsoft.com/office/drawing/2014/main" id="{6ED28BB5-A466-6839-F8C4-5E3D03DAD4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1008" name="Group 171007">
                    <a:extLst>
                      <a:ext uri="{FF2B5EF4-FFF2-40B4-BE49-F238E27FC236}">
                        <a16:creationId xmlns:a16="http://schemas.microsoft.com/office/drawing/2014/main" id="{00B523B6-F4B3-422B-8B4C-F5DC519E52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13" name="Rectangle 171012">
                      <a:extLst>
                        <a:ext uri="{FF2B5EF4-FFF2-40B4-BE49-F238E27FC236}">
                          <a16:creationId xmlns:a16="http://schemas.microsoft.com/office/drawing/2014/main" id="{E0F40269-F50B-AAA1-D265-D42D1B0F19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4" name="Rectangle 171013">
                      <a:extLst>
                        <a:ext uri="{FF2B5EF4-FFF2-40B4-BE49-F238E27FC236}">
                          <a16:creationId xmlns:a16="http://schemas.microsoft.com/office/drawing/2014/main" id="{B3732FD5-C0E2-A5F2-CFF5-C8FC1557D3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1009" name="Group 18">
                    <a:extLst>
                      <a:ext uri="{FF2B5EF4-FFF2-40B4-BE49-F238E27FC236}">
                        <a16:creationId xmlns:a16="http://schemas.microsoft.com/office/drawing/2014/main" id="{964FCC29-6FFC-B2EA-A91E-EC4C3745BE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1011" name="Rectangle 19">
                      <a:extLst>
                        <a:ext uri="{FF2B5EF4-FFF2-40B4-BE49-F238E27FC236}">
                          <a16:creationId xmlns:a16="http://schemas.microsoft.com/office/drawing/2014/main" id="{F2F09A4D-30B1-99F5-1257-F41D471EEF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2" name="Rectangle 20">
                      <a:extLst>
                        <a:ext uri="{FF2B5EF4-FFF2-40B4-BE49-F238E27FC236}">
                          <a16:creationId xmlns:a16="http://schemas.microsoft.com/office/drawing/2014/main" id="{6B9E9FE6-E0D0-E11B-4771-193652C82E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7225F62D-652D-6F28-3AFD-310E00AB1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A68F98-E59F-F8AA-622D-1057548A0A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8441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6344" y="434415"/>
            <a:ext cx="4876800" cy="533400"/>
          </a:xfrm>
        </p:spPr>
        <p:txBody>
          <a:bodyPr/>
          <a:lstStyle/>
          <a:p>
            <a:r>
              <a:rPr lang="en-US" altLang="en-US" sz="2800" dirty="0"/>
              <a:t>The  Dams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/>
              <p:nvPr/>
            </p:nvSpPr>
            <p:spPr>
              <a:xfrm>
                <a:off x="3352800" y="452735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52735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F54A35AA-AB60-4D7B-B623-5D497CF34F62}"/>
              </a:ext>
            </a:extLst>
          </p:cNvPr>
          <p:cNvSpPr txBox="1"/>
          <p:nvPr/>
        </p:nvSpPr>
        <p:spPr>
          <a:xfrm>
            <a:off x="349827" y="1536680"/>
            <a:ext cx="862647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Experts always understood that water can be a source of life as well as destruction.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cs typeface="Heebo" panose="020F0502020204030204" pitchFamily="2" charset="-79"/>
              </a:rPr>
              <a:t>Dam was originally constructed around 3,000 BCE in what was then Mesopotamia.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That is why they tried to control it since the dawn of times.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best-known examples of flood barriers that are closest to those that we know and use date today back to the 500BC territory of the Netherlands.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A1A1A"/>
                </a:solidFill>
                <a:latin typeface="Georgia" panose="02040502050405020303" pitchFamily="18" charset="0"/>
              </a:rPr>
              <a:t>F</a:t>
            </a:r>
            <a:r>
              <a:rPr lang="en-US" b="1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loodgate</a:t>
            </a:r>
            <a:r>
              <a:rPr lang="en-US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, </a:t>
            </a:r>
            <a:r>
              <a:rPr lang="en-US" dirty="0">
                <a:latin typeface="Georgia" panose="02040502050405020303" pitchFamily="18" charset="0"/>
              </a:rPr>
              <a:t>gate</a:t>
            </a:r>
            <a:r>
              <a:rPr lang="en-US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 for shutting out or releasing the flow of water over </a:t>
            </a:r>
            <a:r>
              <a:rPr lang="en-US" dirty="0">
                <a:latin typeface="Georgia" panose="02040502050405020303" pitchFamily="18" charset="0"/>
              </a:rPr>
              <a:t>spillways</a:t>
            </a:r>
            <a:r>
              <a:rPr lang="en-US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, in connection with the operation of a </a:t>
            </a:r>
            <a:r>
              <a:rPr lang="en-US" dirty="0">
                <a:latin typeface="Georgia" panose="02040502050405020303" pitchFamily="18" charset="0"/>
              </a:rPr>
              <a:t>dam</a:t>
            </a:r>
            <a:r>
              <a:rPr lang="en-US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+mn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9106DB-664F-9FD1-C58B-43D4B1E0D24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33A5329D-35CA-69ED-5388-0CCBB8D06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8024566-40DD-4259-B598-97CB6A5A8F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874EA016-D46F-3148-D605-405BE98C62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50E8DE37-ABA0-6753-0DCF-5EC30DC43E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57FDBE95-335A-9896-9665-E87424B77B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4" name="Rectangle 10">
                      <a:extLst>
                        <a:ext uri="{FF2B5EF4-FFF2-40B4-BE49-F238E27FC236}">
                          <a16:creationId xmlns:a16="http://schemas.microsoft.com/office/drawing/2014/main" id="{A1B45578-37A2-DBDA-2865-8820AA8097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5" name="Rectangle 11">
                      <a:extLst>
                        <a:ext uri="{FF2B5EF4-FFF2-40B4-BE49-F238E27FC236}">
                          <a16:creationId xmlns:a16="http://schemas.microsoft.com/office/drawing/2014/main" id="{F5AFEDE9-F545-0077-4C44-4F4123BEAC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E34873A-1798-B592-5C05-8A2D6B146E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2" name="Rectangle 13">
                      <a:extLst>
                        <a:ext uri="{FF2B5EF4-FFF2-40B4-BE49-F238E27FC236}">
                          <a16:creationId xmlns:a16="http://schemas.microsoft.com/office/drawing/2014/main" id="{F7D06FA0-8D5A-B208-504D-EB8FB02B50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3" name="Rectangle 14">
                      <a:extLst>
                        <a:ext uri="{FF2B5EF4-FFF2-40B4-BE49-F238E27FC236}">
                          <a16:creationId xmlns:a16="http://schemas.microsoft.com/office/drawing/2014/main" id="{C17EDDB5-6F1D-0E8D-10D9-586E2F8F07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CC39451-A6F1-1A27-D576-C64FB7151E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09" name="Rectangle 171008">
                      <a:extLst>
                        <a:ext uri="{FF2B5EF4-FFF2-40B4-BE49-F238E27FC236}">
                          <a16:creationId xmlns:a16="http://schemas.microsoft.com/office/drawing/2014/main" id="{80D9D8F0-87C0-3954-A15A-A580E3B791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1" name="Rectangle 171010">
                      <a:extLst>
                        <a:ext uri="{FF2B5EF4-FFF2-40B4-BE49-F238E27FC236}">
                          <a16:creationId xmlns:a16="http://schemas.microsoft.com/office/drawing/2014/main" id="{894D9F61-BB5D-4896-8E8B-5DC88CCBBF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C5EC95C2-B835-6E5D-53D5-CD97D426F5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D56A8AC0-DC6B-57C6-0998-67990BEA34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08" name="Rectangle 20">
                      <a:extLst>
                        <a:ext uri="{FF2B5EF4-FFF2-40B4-BE49-F238E27FC236}">
                          <a16:creationId xmlns:a16="http://schemas.microsoft.com/office/drawing/2014/main" id="{B086B894-289B-80CB-A2D6-BF74B79248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C7DC7236-129B-7C83-85B6-AC4E515425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AC164B6-7CD9-0AC0-663C-A9A14B14D1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Alphabet- D for Dam – Z. Al-bayyar">
            <a:extLst>
              <a:ext uri="{FF2B5EF4-FFF2-40B4-BE49-F238E27FC236}">
                <a16:creationId xmlns:a16="http://schemas.microsoft.com/office/drawing/2014/main" id="{C5C2A4BE-569E-6047-230B-C9574839E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897" y="1435337"/>
            <a:ext cx="6980978" cy="496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91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088" y="152400"/>
            <a:ext cx="6078511" cy="1143000"/>
          </a:xfrm>
        </p:spPr>
        <p:txBody>
          <a:bodyPr/>
          <a:lstStyle/>
          <a:p>
            <a:r>
              <a:rPr lang="en-US" sz="2800" dirty="0"/>
              <a:t>Force Due to Fluid Pressure on An Inclined Gate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981200" y="1447800"/>
            <a:ext cx="4897060" cy="3429000"/>
            <a:chOff x="2362200" y="1600200"/>
            <a:chExt cx="489706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5029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94453" y="50440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53" y="5044020"/>
                <a:ext cx="2858347" cy="9757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8400" y="1370772"/>
            <a:ext cx="2899985" cy="4572828"/>
            <a:chOff x="2510215" y="1370772"/>
            <a:chExt cx="2899985" cy="457282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102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3AE18A-286C-3A71-358C-53B76B79B37D}"/>
              </a:ext>
            </a:extLst>
          </p:cNvPr>
          <p:cNvGrpSpPr/>
          <p:nvPr/>
        </p:nvGrpSpPr>
        <p:grpSpPr>
          <a:xfrm>
            <a:off x="2815015" y="1065972"/>
            <a:ext cx="2899985" cy="4572828"/>
            <a:chOff x="2129215" y="1523172"/>
            <a:chExt cx="2899985" cy="457282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25C5C6F-562D-BACD-D581-B11BEE1A0A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9215" y="15231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A5CB057-403D-FA4D-F61B-C63FD9A7A1DC}"/>
                </a:ext>
              </a:extLst>
            </p:cNvPr>
            <p:cNvSpPr/>
            <p:nvPr/>
          </p:nvSpPr>
          <p:spPr bwMode="auto">
            <a:xfrm>
              <a:off x="4191000" y="4800600"/>
              <a:ext cx="153063" cy="228600"/>
            </a:xfrm>
            <a:prstGeom prst="ellipse">
              <a:avLst/>
            </a:prstGeom>
            <a:solidFill>
              <a:srgbClr val="33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447800"/>
            <a:ext cx="4897060" cy="2971800"/>
            <a:chOff x="2362200" y="1524000"/>
            <a:chExt cx="4897060" cy="297180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/>
            <p:nvPr/>
          </p:nvCxnSpPr>
          <p:spPr bwMode="auto">
            <a:xfrm>
              <a:off x="2362200" y="44958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0460" y="1524000"/>
              <a:ext cx="76200" cy="2971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5570174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3366FF"/>
                  </a:solidFill>
                </a:rPr>
                <a:t>h</a:t>
              </a:r>
              <a:r>
                <a:rPr lang="en-US" i="1" baseline="-25000" dirty="0" err="1">
                  <a:solidFill>
                    <a:srgbClr val="3366FF"/>
                  </a:solidFill>
                </a:rPr>
                <a:t>CG</a:t>
              </a:r>
              <a:endParaRPr lang="en-IN" i="1" baseline="-25000" dirty="0">
                <a:solidFill>
                  <a:srgbClr val="3366FF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419600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1EDD5D1-4B94-26AE-595F-0102B9C91A60}"/>
              </a:ext>
            </a:extLst>
          </p:cNvPr>
          <p:cNvGrpSpPr/>
          <p:nvPr/>
        </p:nvGrpSpPr>
        <p:grpSpPr>
          <a:xfrm rot="3334917">
            <a:off x="2630071" y="1492536"/>
            <a:ext cx="1752600" cy="2675895"/>
            <a:chOff x="76200" y="2590800"/>
            <a:chExt cx="1752600" cy="167640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6A2DCAF6-790C-7845-501B-E284C3641793}"/>
                </a:ext>
              </a:extLst>
            </p:cNvPr>
            <p:cNvCxnSpPr/>
            <p:nvPr/>
          </p:nvCxnSpPr>
          <p:spPr bwMode="auto">
            <a:xfrm>
              <a:off x="838200" y="2590800"/>
              <a:ext cx="9906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F4CE019-EE5D-84E8-C725-67D3F3629A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200" y="4267200"/>
              <a:ext cx="17526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6420A88-E3B3-012D-335A-C8A40DC886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800" y="2743200"/>
              <a:ext cx="1116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0EBCD18-B19E-2BDC-C759-8B7374ED6A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5800" y="2895600"/>
              <a:ext cx="1143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DE512D6-6759-4E7A-65A8-42BE1FBE4C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9600" y="3048000"/>
              <a:ext cx="1188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C4DFBE0-0D44-9AD5-51F7-BE9916F922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400" y="3200400"/>
              <a:ext cx="1260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04E3BA8-AE14-56BB-E1DA-4993CF4FFE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800" y="3352800"/>
              <a:ext cx="1332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FA13862-74AC-2EAE-0586-3A675FB1FD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" y="3466681"/>
              <a:ext cx="1371600" cy="38519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BEF3DC9-2788-CA30-B2B4-94CBFE4011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" y="3657600"/>
              <a:ext cx="1512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1ECF010-94D1-505D-BFE4-C6F997E803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" y="3810000"/>
              <a:ext cx="1524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17CE90E-751B-707E-7DDC-1F0E5C5D66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600" y="3962400"/>
              <a:ext cx="1548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1A398DA-33F8-7E56-8C73-7924708869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" y="4114800"/>
              <a:ext cx="1620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3529170-FA81-E64E-25A4-BB462C9EE20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200" y="2590800"/>
              <a:ext cx="762000" cy="1676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026" name="Picture 2" descr="Types of dam by prakash776 - Issuu">
            <a:extLst>
              <a:ext uri="{FF2B5EF4-FFF2-40B4-BE49-F238E27FC236}">
                <a16:creationId xmlns:a16="http://schemas.microsoft.com/office/drawing/2014/main" id="{B5E39CEA-A0A6-48D5-2DB3-2E2E12E28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8" y="1349375"/>
            <a:ext cx="8502970" cy="538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A64242D-7895-78E3-8423-10C4479A7F8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A16D1B84-CDC1-6EBB-AEF5-889A2588F2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13FA1528-95AA-08CD-34CD-92C32B703D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19">
                <a:extLst>
                  <a:ext uri="{FF2B5EF4-FFF2-40B4-BE49-F238E27FC236}">
                    <a16:creationId xmlns:a16="http://schemas.microsoft.com/office/drawing/2014/main" id="{D69B9493-C12B-564A-A74C-67EFA8C9BD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F0A29EE3-7199-C5AD-4A20-BB1ED8EA57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0F9CAD34-D731-D30A-7461-C0A9305857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7" name="Rectangle 10">
                      <a:extLst>
                        <a:ext uri="{FF2B5EF4-FFF2-40B4-BE49-F238E27FC236}">
                          <a16:creationId xmlns:a16="http://schemas.microsoft.com/office/drawing/2014/main" id="{5EE4DF6E-EC07-E33C-D29D-0881F6E386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8" name="Rectangle 11">
                      <a:extLst>
                        <a:ext uri="{FF2B5EF4-FFF2-40B4-BE49-F238E27FC236}">
                          <a16:creationId xmlns:a16="http://schemas.microsoft.com/office/drawing/2014/main" id="{879818C3-1F41-1D59-5660-B6F5487F97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7" name="Group 66">
                    <a:extLst>
                      <a:ext uri="{FF2B5EF4-FFF2-40B4-BE49-F238E27FC236}">
                        <a16:creationId xmlns:a16="http://schemas.microsoft.com/office/drawing/2014/main" id="{6BC6BFF3-78ED-A5D3-AA61-572EFD0A4B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5" name="Rectangle 13">
                      <a:extLst>
                        <a:ext uri="{FF2B5EF4-FFF2-40B4-BE49-F238E27FC236}">
                          <a16:creationId xmlns:a16="http://schemas.microsoft.com/office/drawing/2014/main" id="{38032126-42E0-B223-C72C-CCEE78F56C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6" name="Rectangle 14">
                      <a:extLst>
                        <a:ext uri="{FF2B5EF4-FFF2-40B4-BE49-F238E27FC236}">
                          <a16:creationId xmlns:a16="http://schemas.microsoft.com/office/drawing/2014/main" id="{F15303F3-5E3E-337B-C708-E35F4E9EF1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FD6ED134-5DA5-85C2-C27C-366D090DB2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3" name="Rectangle 72">
                      <a:extLst>
                        <a:ext uri="{FF2B5EF4-FFF2-40B4-BE49-F238E27FC236}">
                          <a16:creationId xmlns:a16="http://schemas.microsoft.com/office/drawing/2014/main" id="{B3A75654-3449-1F50-FA7B-42E25E2E7A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4" name="Rectangle 73">
                      <a:extLst>
                        <a:ext uri="{FF2B5EF4-FFF2-40B4-BE49-F238E27FC236}">
                          <a16:creationId xmlns:a16="http://schemas.microsoft.com/office/drawing/2014/main" id="{5F6F3A7F-D84C-900D-A118-4FA7CA9867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9" name="Group 18">
                    <a:extLst>
                      <a:ext uri="{FF2B5EF4-FFF2-40B4-BE49-F238E27FC236}">
                        <a16:creationId xmlns:a16="http://schemas.microsoft.com/office/drawing/2014/main" id="{4ABFDCE3-FB42-4ED1-74FE-CD36D6C0E7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" name="Rectangle 19">
                      <a:extLst>
                        <a:ext uri="{FF2B5EF4-FFF2-40B4-BE49-F238E27FC236}">
                          <a16:creationId xmlns:a16="http://schemas.microsoft.com/office/drawing/2014/main" id="{9D56FDB1-CE0E-C91B-DB25-22D33104C9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" name="Rectangle 20">
                      <a:extLst>
                        <a:ext uri="{FF2B5EF4-FFF2-40B4-BE49-F238E27FC236}">
                          <a16:creationId xmlns:a16="http://schemas.microsoft.com/office/drawing/2014/main" id="{A3775820-DED1-B2F4-3801-E6E7169ED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5" name="Rectangle 21">
                  <a:extLst>
                    <a:ext uri="{FF2B5EF4-FFF2-40B4-BE49-F238E27FC236}">
                      <a16:creationId xmlns:a16="http://schemas.microsoft.com/office/drawing/2014/main" id="{C0A6E096-96D8-D0C0-669A-F7BDCBAA36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872B9DC-5EF2-BE5F-490C-D21EAAB410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27228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4876800" cy="533400"/>
          </a:xfrm>
        </p:spPr>
        <p:txBody>
          <a:bodyPr/>
          <a:lstStyle/>
          <a:p>
            <a:r>
              <a:rPr lang="en-US" altLang="en-US" sz="2800" dirty="0"/>
              <a:t>Hydrostatic Forces on solids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/>
              <p:nvPr/>
            </p:nvSpPr>
            <p:spPr>
              <a:xfrm>
                <a:off x="4800600" y="452735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52735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011B4E16-26D8-AA21-BB61-E7D4A6CA2811}"/>
              </a:ext>
            </a:extLst>
          </p:cNvPr>
          <p:cNvSpPr txBox="1"/>
          <p:nvPr/>
        </p:nvSpPr>
        <p:spPr>
          <a:xfrm>
            <a:off x="304800" y="1780999"/>
            <a:ext cx="83195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walls of reservoirs,  sluice gates, flood gates, oil and water tanks and the hulls of ships are exposed to the forces exerted by fluids in contact with them.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fluid system in contact with a surface exerts a normal force on the surface.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fluids are generally under static condition.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D93F05-BA39-79C5-03C8-BC0730E16F6E}"/>
              </a:ext>
            </a:extLst>
          </p:cNvPr>
          <p:cNvSpPr txBox="1"/>
          <p:nvPr/>
        </p:nvSpPr>
        <p:spPr>
          <a:xfrm>
            <a:off x="355169" y="4219605"/>
            <a:ext cx="83195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design of above structures, demands determination of  the total force on them.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Determination of  the point of action of this force is very essential.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BABF45-0F1F-10D9-F620-F31EFC5C613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8A612D1F-88D3-7E0B-9B54-C5E7C77FD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E535D66D-FE6C-5A68-FC7D-B1944EF029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4032FDAF-173B-BE8E-BC73-13FE28B2EB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05652E7-6907-1B00-02A0-4FCDB5BD98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653F48B-8801-F93C-9C18-317934CDC6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6" name="Rectangle 10">
                      <a:extLst>
                        <a:ext uri="{FF2B5EF4-FFF2-40B4-BE49-F238E27FC236}">
                          <a16:creationId xmlns:a16="http://schemas.microsoft.com/office/drawing/2014/main" id="{7EA0ECBE-367F-906E-F4A4-F88975F9B8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7" name="Rectangle 11">
                      <a:extLst>
                        <a:ext uri="{FF2B5EF4-FFF2-40B4-BE49-F238E27FC236}">
                          <a16:creationId xmlns:a16="http://schemas.microsoft.com/office/drawing/2014/main" id="{20AB55DC-DC81-F5CC-743A-99B8386C99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F7D88E4-01F6-2655-2B44-BD278A24A3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4" name="Rectangle 13">
                      <a:extLst>
                        <a:ext uri="{FF2B5EF4-FFF2-40B4-BE49-F238E27FC236}">
                          <a16:creationId xmlns:a16="http://schemas.microsoft.com/office/drawing/2014/main" id="{46DBCC62-4159-7C2F-35C7-981E123D7A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5" name="Rectangle 14">
                      <a:extLst>
                        <a:ext uri="{FF2B5EF4-FFF2-40B4-BE49-F238E27FC236}">
                          <a16:creationId xmlns:a16="http://schemas.microsoft.com/office/drawing/2014/main" id="{353D7FD2-9B80-A18C-50B3-35BB7D0242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2841C61-0915-06F1-4B5C-AA65FEFD9C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12" name="Rectangle 171011">
                      <a:extLst>
                        <a:ext uri="{FF2B5EF4-FFF2-40B4-BE49-F238E27FC236}">
                          <a16:creationId xmlns:a16="http://schemas.microsoft.com/office/drawing/2014/main" id="{7717A3C0-D45D-1F1A-662C-0FB4CF847D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3" name="Rectangle 171012">
                      <a:extLst>
                        <a:ext uri="{FF2B5EF4-FFF2-40B4-BE49-F238E27FC236}">
                          <a16:creationId xmlns:a16="http://schemas.microsoft.com/office/drawing/2014/main" id="{AB1804F4-212C-1337-D073-8AACA59CEC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1008" name="Group 18">
                    <a:extLst>
                      <a:ext uri="{FF2B5EF4-FFF2-40B4-BE49-F238E27FC236}">
                        <a16:creationId xmlns:a16="http://schemas.microsoft.com/office/drawing/2014/main" id="{EB3B30C2-6F0E-6B9B-88F1-AC40A135C2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1009" name="Rectangle 19">
                      <a:extLst>
                        <a:ext uri="{FF2B5EF4-FFF2-40B4-BE49-F238E27FC236}">
                          <a16:creationId xmlns:a16="http://schemas.microsoft.com/office/drawing/2014/main" id="{43495568-37FF-3ABC-2B4A-1AB69F2AAB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1" name="Rectangle 20">
                      <a:extLst>
                        <a:ext uri="{FF2B5EF4-FFF2-40B4-BE49-F238E27FC236}">
                          <a16:creationId xmlns:a16="http://schemas.microsoft.com/office/drawing/2014/main" id="{28DA2991-4FA2-07F3-BECE-CB05AD00E7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655002FF-0013-363C-4C4A-1088540711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5606F9F-14F8-396A-9CA0-3992D8DDE4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Dam | Definition, History, Types, Environmental Impacts, Examples, &amp; Uses |  Britannica">
            <a:extLst>
              <a:ext uri="{FF2B5EF4-FFF2-40B4-BE49-F238E27FC236}">
                <a16:creationId xmlns:a16="http://schemas.microsoft.com/office/drawing/2014/main" id="{0F453855-E58A-9850-6368-F1CC83EDD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95761"/>
            <a:ext cx="7602293" cy="380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84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D0455B4D-28BD-DBE3-4C1B-46727734C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6344" y="434415"/>
            <a:ext cx="4876800" cy="533400"/>
          </a:xfrm>
        </p:spPr>
        <p:txBody>
          <a:bodyPr/>
          <a:lstStyle/>
          <a:p>
            <a:r>
              <a:rPr lang="en-US" altLang="en-US" sz="2800" dirty="0"/>
              <a:t>Basics of Gates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/>
              <p:nvPr/>
            </p:nvSpPr>
            <p:spPr>
              <a:xfrm>
                <a:off x="3352800" y="452735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𝑔𝑑𝑧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1042" name="TextBox 171041">
                <a:extLst>
                  <a:ext uri="{FF2B5EF4-FFF2-40B4-BE49-F238E27FC236}">
                    <a16:creationId xmlns:a16="http://schemas.microsoft.com/office/drawing/2014/main" id="{6AEF7C47-4109-81D8-557D-2BF11ED13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52735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56D93F05-BA39-79C5-03C8-BC0730E16F6E}"/>
              </a:ext>
            </a:extLst>
          </p:cNvPr>
          <p:cNvSpPr txBox="1"/>
          <p:nvPr/>
        </p:nvSpPr>
        <p:spPr>
          <a:xfrm>
            <a:off x="194729" y="4683369"/>
            <a:ext cx="8720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Study of the basic hydrostatic equation  reveals that the force depends on the pressure at the depth considered.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point of action of the total force is known as </a:t>
            </a:r>
            <a:r>
              <a:rPr lang="en-US" dirty="0" err="1"/>
              <a:t>centre</a:t>
            </a:r>
            <a:r>
              <a:rPr lang="en-US" dirty="0"/>
              <a:t> of pressure or pressure </a:t>
            </a:r>
            <a:r>
              <a:rPr lang="en-US" dirty="0" err="1"/>
              <a:t>centre</a:t>
            </a:r>
            <a:r>
              <a:rPr lang="en-US" dirty="0"/>
              <a:t>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61FE85E-C1DB-40BC-FA0E-33E5711D2AA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20C4F3A9-3DA2-1031-FE6C-1185C29736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7E9E5627-9F13-67BE-8668-D1F4B0BB58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539069C9-FD40-8BD1-B0CF-9592D95164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80D6B62A-502E-D09F-4327-10E9BF8C64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AFD1ABE-D3AD-4D32-1E4C-167BBD8051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1015" name="Rectangle 10">
                      <a:extLst>
                        <a:ext uri="{FF2B5EF4-FFF2-40B4-BE49-F238E27FC236}">
                          <a16:creationId xmlns:a16="http://schemas.microsoft.com/office/drawing/2014/main" id="{520C3233-C2AF-042B-D78A-E0CD6D873C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6" name="Rectangle 11">
                      <a:extLst>
                        <a:ext uri="{FF2B5EF4-FFF2-40B4-BE49-F238E27FC236}">
                          <a16:creationId xmlns:a16="http://schemas.microsoft.com/office/drawing/2014/main" id="{C6B2092E-F05D-303F-DCF9-6F755AEA76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837380A-863B-C08D-FD12-C9C885832E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1013" name="Rectangle 13">
                      <a:extLst>
                        <a:ext uri="{FF2B5EF4-FFF2-40B4-BE49-F238E27FC236}">
                          <a16:creationId xmlns:a16="http://schemas.microsoft.com/office/drawing/2014/main" id="{AABDF049-4E70-0871-B080-27C80C6DBC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4" name="Rectangle 14">
                      <a:extLst>
                        <a:ext uri="{FF2B5EF4-FFF2-40B4-BE49-F238E27FC236}">
                          <a16:creationId xmlns:a16="http://schemas.microsoft.com/office/drawing/2014/main" id="{90DFB232-FFFA-878A-292C-E2AC151A69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B78A4BA-CF73-4C62-1BC8-25EDF26229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1011" name="Rectangle 171010">
                      <a:extLst>
                        <a:ext uri="{FF2B5EF4-FFF2-40B4-BE49-F238E27FC236}">
                          <a16:creationId xmlns:a16="http://schemas.microsoft.com/office/drawing/2014/main" id="{78AB98AE-5315-22D6-91D9-265B1B51D0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12" name="Rectangle 171011">
                      <a:extLst>
                        <a:ext uri="{FF2B5EF4-FFF2-40B4-BE49-F238E27FC236}">
                          <a16:creationId xmlns:a16="http://schemas.microsoft.com/office/drawing/2014/main" id="{A3CF6AA7-A63B-AE2F-8A75-C239575A72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04ED91F2-8F3A-73DC-ADCC-264DFC7657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1008" name="Rectangle 19">
                      <a:extLst>
                        <a:ext uri="{FF2B5EF4-FFF2-40B4-BE49-F238E27FC236}">
                          <a16:creationId xmlns:a16="http://schemas.microsoft.com/office/drawing/2014/main" id="{96E44AB9-6087-0CA8-9330-CD61C7FFC4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1009" name="Rectangle 20">
                      <a:extLst>
                        <a:ext uri="{FF2B5EF4-FFF2-40B4-BE49-F238E27FC236}">
                          <a16:creationId xmlns:a16="http://schemas.microsoft.com/office/drawing/2014/main" id="{FF17863E-3F3C-9797-74FF-ECFAC96409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93C46A93-A4F0-45D0-4B8D-690FD6912B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A3EDCC1-9FE3-481E-2B0F-E2FED471B9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64227F8-2DCA-3B26-DF29-4D1F9625B9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99" y="1433578"/>
            <a:ext cx="8666203" cy="32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6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AD36182F-EDC7-4E54-E3F7-930222B71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75" y="1295400"/>
            <a:ext cx="7299325" cy="51054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3B52DD-4642-8BE3-AE50-77F6991BE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6" y="76200"/>
            <a:ext cx="5956423" cy="1143000"/>
          </a:xfrm>
        </p:spPr>
        <p:txBody>
          <a:bodyPr/>
          <a:lstStyle/>
          <a:p>
            <a:r>
              <a:rPr lang="en-US" sz="2800" dirty="0"/>
              <a:t>Geometrical Details of a General Inclined Gate</a:t>
            </a:r>
            <a:endParaRPr lang="en-IN" sz="28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A5372BE-D6FB-A4B7-879B-CEDCF2576A03}"/>
              </a:ext>
            </a:extLst>
          </p:cNvPr>
          <p:cNvSpPr/>
          <p:nvPr/>
        </p:nvSpPr>
        <p:spPr bwMode="auto">
          <a:xfrm>
            <a:off x="1263926" y="3536836"/>
            <a:ext cx="7116382" cy="2697230"/>
          </a:xfrm>
          <a:custGeom>
            <a:avLst/>
            <a:gdLst>
              <a:gd name="connsiteX0" fmla="*/ 175130 w 7116382"/>
              <a:gd name="connsiteY0" fmla="*/ 1904594 h 2697230"/>
              <a:gd name="connsiteX1" fmla="*/ 759746 w 7116382"/>
              <a:gd name="connsiteY1" fmla="*/ 1200056 h 2697230"/>
              <a:gd name="connsiteX2" fmla="*/ 2738448 w 7116382"/>
              <a:gd name="connsiteY2" fmla="*/ 843 h 2697230"/>
              <a:gd name="connsiteX3" fmla="*/ 4552258 w 7116382"/>
              <a:gd name="connsiteY3" fmla="*/ 1394928 h 2697230"/>
              <a:gd name="connsiteX4" fmla="*/ 6935694 w 7116382"/>
              <a:gd name="connsiteY4" fmla="*/ 1829643 h 2697230"/>
              <a:gd name="connsiteX5" fmla="*/ 6351077 w 7116382"/>
              <a:gd name="connsiteY5" fmla="*/ 2624121 h 2697230"/>
              <a:gd name="connsiteX6" fmla="*/ 1614185 w 7116382"/>
              <a:gd name="connsiteY6" fmla="*/ 2654102 h 2697230"/>
              <a:gd name="connsiteX7" fmla="*/ 115169 w 7116382"/>
              <a:gd name="connsiteY7" fmla="*/ 2639112 h 2697230"/>
              <a:gd name="connsiteX8" fmla="*/ 175130 w 7116382"/>
              <a:gd name="connsiteY8" fmla="*/ 1904594 h 269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16382" h="2697230">
                <a:moveTo>
                  <a:pt x="175130" y="1904594"/>
                </a:moveTo>
                <a:cubicBezTo>
                  <a:pt x="282559" y="1664751"/>
                  <a:pt x="332526" y="1517348"/>
                  <a:pt x="759746" y="1200056"/>
                </a:cubicBezTo>
                <a:cubicBezTo>
                  <a:pt x="1186966" y="882764"/>
                  <a:pt x="2106363" y="-31636"/>
                  <a:pt x="2738448" y="843"/>
                </a:cubicBezTo>
                <a:cubicBezTo>
                  <a:pt x="3370533" y="33322"/>
                  <a:pt x="3852717" y="1090128"/>
                  <a:pt x="4552258" y="1394928"/>
                </a:cubicBezTo>
                <a:cubicBezTo>
                  <a:pt x="5251799" y="1699728"/>
                  <a:pt x="6635891" y="1624778"/>
                  <a:pt x="6935694" y="1829643"/>
                </a:cubicBezTo>
                <a:cubicBezTo>
                  <a:pt x="7235497" y="2034508"/>
                  <a:pt x="7237995" y="2486711"/>
                  <a:pt x="6351077" y="2624121"/>
                </a:cubicBezTo>
                <a:cubicBezTo>
                  <a:pt x="5464159" y="2761531"/>
                  <a:pt x="1614185" y="2654102"/>
                  <a:pt x="1614185" y="2654102"/>
                </a:cubicBezTo>
                <a:cubicBezTo>
                  <a:pt x="574867" y="2656601"/>
                  <a:pt x="355011" y="2759033"/>
                  <a:pt x="115169" y="2639112"/>
                </a:cubicBezTo>
                <a:cubicBezTo>
                  <a:pt x="-124673" y="2519191"/>
                  <a:pt x="67701" y="2144437"/>
                  <a:pt x="175130" y="1904594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10CE91F-FC59-591E-4450-A872DEBC066D}"/>
              </a:ext>
            </a:extLst>
          </p:cNvPr>
          <p:cNvSpPr/>
          <p:nvPr/>
        </p:nvSpPr>
        <p:spPr bwMode="auto">
          <a:xfrm>
            <a:off x="33626" y="1527468"/>
            <a:ext cx="4941240" cy="3108415"/>
          </a:xfrm>
          <a:custGeom>
            <a:avLst/>
            <a:gdLst>
              <a:gd name="connsiteX0" fmla="*/ 311148 w 4941240"/>
              <a:gd name="connsiteY0" fmla="*/ 106460 h 3108415"/>
              <a:gd name="connsiteX1" fmla="*/ 476040 w 4941240"/>
              <a:gd name="connsiteY1" fmla="*/ 466224 h 3108415"/>
              <a:gd name="connsiteX2" fmla="*/ 236197 w 4941240"/>
              <a:gd name="connsiteY2" fmla="*/ 840978 h 3108415"/>
              <a:gd name="connsiteX3" fmla="*/ 580971 w 4941240"/>
              <a:gd name="connsiteY3" fmla="*/ 1440584 h 3108415"/>
              <a:gd name="connsiteX4" fmla="*/ 251187 w 4941240"/>
              <a:gd name="connsiteY4" fmla="*/ 2100152 h 3108415"/>
              <a:gd name="connsiteX5" fmla="*/ 371108 w 4941240"/>
              <a:gd name="connsiteY5" fmla="*/ 2639798 h 3108415"/>
              <a:gd name="connsiteX6" fmla="*/ 326138 w 4941240"/>
              <a:gd name="connsiteY6" fmla="*/ 3089502 h 3108415"/>
              <a:gd name="connsiteX7" fmla="*/ 745863 w 4941240"/>
              <a:gd name="connsiteY7" fmla="*/ 3014552 h 3108415"/>
              <a:gd name="connsiteX8" fmla="*/ 1150597 w 4941240"/>
              <a:gd name="connsiteY8" fmla="*/ 2924611 h 3108415"/>
              <a:gd name="connsiteX9" fmla="*/ 2304840 w 4941240"/>
              <a:gd name="connsiteY9" fmla="*/ 2040191 h 3108415"/>
              <a:gd name="connsiteX10" fmla="*/ 4433443 w 4941240"/>
              <a:gd name="connsiteY10" fmla="*/ 451234 h 3108415"/>
              <a:gd name="connsiteX11" fmla="*/ 4433443 w 4941240"/>
              <a:gd name="connsiteY11" fmla="*/ 451234 h 3108415"/>
              <a:gd name="connsiteX12" fmla="*/ 4823187 w 4941240"/>
              <a:gd name="connsiteY12" fmla="*/ 121450 h 3108415"/>
              <a:gd name="connsiteX13" fmla="*/ 4913128 w 4941240"/>
              <a:gd name="connsiteY13" fmla="*/ 61489 h 3108415"/>
              <a:gd name="connsiteX14" fmla="*/ 4913128 w 4941240"/>
              <a:gd name="connsiteY14" fmla="*/ 1529 h 3108415"/>
              <a:gd name="connsiteX15" fmla="*/ 4583344 w 4941240"/>
              <a:gd name="connsiteY15" fmla="*/ 16519 h 3108415"/>
              <a:gd name="connsiteX16" fmla="*/ 326138 w 4941240"/>
              <a:gd name="connsiteY16" fmla="*/ 1529 h 3108415"/>
              <a:gd name="connsiteX17" fmla="*/ 311148 w 4941240"/>
              <a:gd name="connsiteY17" fmla="*/ 106460 h 310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41240" h="3108415">
                <a:moveTo>
                  <a:pt x="311148" y="106460"/>
                </a:moveTo>
                <a:cubicBezTo>
                  <a:pt x="336132" y="183909"/>
                  <a:pt x="488532" y="343804"/>
                  <a:pt x="476040" y="466224"/>
                </a:cubicBezTo>
                <a:cubicBezTo>
                  <a:pt x="463548" y="588644"/>
                  <a:pt x="218709" y="678585"/>
                  <a:pt x="236197" y="840978"/>
                </a:cubicBezTo>
                <a:cubicBezTo>
                  <a:pt x="253685" y="1003371"/>
                  <a:pt x="578473" y="1230722"/>
                  <a:pt x="580971" y="1440584"/>
                </a:cubicBezTo>
                <a:cubicBezTo>
                  <a:pt x="583469" y="1650446"/>
                  <a:pt x="286164" y="1900283"/>
                  <a:pt x="251187" y="2100152"/>
                </a:cubicBezTo>
                <a:cubicBezTo>
                  <a:pt x="216210" y="2300021"/>
                  <a:pt x="358616" y="2474906"/>
                  <a:pt x="371108" y="2639798"/>
                </a:cubicBezTo>
                <a:cubicBezTo>
                  <a:pt x="383600" y="2804690"/>
                  <a:pt x="263679" y="3027043"/>
                  <a:pt x="326138" y="3089502"/>
                </a:cubicBezTo>
                <a:cubicBezTo>
                  <a:pt x="388597" y="3151961"/>
                  <a:pt x="608453" y="3042034"/>
                  <a:pt x="745863" y="3014552"/>
                </a:cubicBezTo>
                <a:cubicBezTo>
                  <a:pt x="883273" y="2987070"/>
                  <a:pt x="890768" y="3087004"/>
                  <a:pt x="1150597" y="2924611"/>
                </a:cubicBezTo>
                <a:cubicBezTo>
                  <a:pt x="1410426" y="2762218"/>
                  <a:pt x="2304840" y="2040191"/>
                  <a:pt x="2304840" y="2040191"/>
                </a:cubicBezTo>
                <a:lnTo>
                  <a:pt x="4433443" y="451234"/>
                </a:lnTo>
                <a:lnTo>
                  <a:pt x="4433443" y="451234"/>
                </a:lnTo>
                <a:lnTo>
                  <a:pt x="4823187" y="121450"/>
                </a:lnTo>
                <a:cubicBezTo>
                  <a:pt x="4903134" y="56493"/>
                  <a:pt x="4913128" y="61489"/>
                  <a:pt x="4913128" y="61489"/>
                </a:cubicBezTo>
                <a:cubicBezTo>
                  <a:pt x="4928118" y="41502"/>
                  <a:pt x="4968092" y="9024"/>
                  <a:pt x="4913128" y="1529"/>
                </a:cubicBezTo>
                <a:cubicBezTo>
                  <a:pt x="4858164" y="-5966"/>
                  <a:pt x="4583344" y="16519"/>
                  <a:pt x="4583344" y="16519"/>
                </a:cubicBezTo>
                <a:lnTo>
                  <a:pt x="326138" y="1529"/>
                </a:lnTo>
                <a:cubicBezTo>
                  <a:pt x="-385895" y="16519"/>
                  <a:pt x="286164" y="29011"/>
                  <a:pt x="311148" y="106460"/>
                </a:cubicBezTo>
                <a:close/>
              </a:path>
            </a:pathLst>
          </a:custGeom>
          <a:pattFill prst="zigZag">
            <a:fgClr>
              <a:srgbClr val="00B0F0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837177-A069-90D0-328B-7C4642AB99F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2C941317-5B89-F8D7-88F1-B6EDE8A79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FCD3F82-9B9A-0712-653B-AF26BB2A6D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D24C7149-9F54-14B7-DA0D-1152EFBAF7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2AE934A-8444-0558-D084-CD30C389B3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7869898-06C4-124D-FC85-ADE3358C4C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7EAF49E5-402C-4E25-8356-0D226CE92E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D637D583-7744-80A5-8501-50F6C1C7B8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7FBE964-698C-8F5F-4F67-FD54AAAD82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B8BA0DAC-756B-D631-EB5F-4D50B89260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5E0DBCA6-1AB3-9F65-AE3B-1168A1EF99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CB68D09-CD8A-5019-2F0C-6A8597D4B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52AFFD59-B3CD-83F1-8815-5A274751B9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C6BC2971-2D9B-BC54-B143-16E3B335A3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5D72807E-2FBF-4110-C2A2-1E8A0855B1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67A048B1-2231-6CAD-C583-233D88877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E889F376-D5AA-470E-82FD-063CF06684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C1F858B3-0EB3-216A-44F0-FD9DFF3121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D82870D-4833-87E6-3E9F-6D15D21D5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D3636-3B95-C07D-FCBC-F51A7D6FD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4343060"/>
            <a:ext cx="6468378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1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9597E-F758-4969-9B55-8A409F8D8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7E884-602F-6DE5-C040-709CABB2A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5916378" cy="990600"/>
          </a:xfrm>
        </p:spPr>
        <p:txBody>
          <a:bodyPr/>
          <a:lstStyle/>
          <a:p>
            <a:r>
              <a:rPr lang="en-US" sz="2800" dirty="0"/>
              <a:t>Operation of Gates in A Fluid Reservoir</a:t>
            </a:r>
            <a:endParaRPr lang="en-IN" sz="28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CB232A0-286F-713A-6396-0DF257C6D0C8}"/>
              </a:ext>
            </a:extLst>
          </p:cNvPr>
          <p:cNvGrpSpPr/>
          <p:nvPr/>
        </p:nvGrpSpPr>
        <p:grpSpPr>
          <a:xfrm>
            <a:off x="152400" y="1261236"/>
            <a:ext cx="5979594" cy="5342001"/>
            <a:chOff x="1524000" y="1261236"/>
            <a:chExt cx="5979594" cy="5342001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31DC8C9-2CCC-85F1-9AB4-A499589F6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4000" y="1261236"/>
              <a:ext cx="5979594" cy="534200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2CB0252-D7CB-12AB-3E41-B82A1AAA4C0A}"/>
                    </a:ext>
                  </a:extLst>
                </p:cNvPr>
                <p:cNvSpPr txBox="1"/>
                <p:nvPr/>
              </p:nvSpPr>
              <p:spPr>
                <a:xfrm>
                  <a:off x="5311116" y="3853201"/>
                  <a:ext cx="1394484" cy="4901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𝑝𝑟𝑒𝑠𝑠𝑢𝑟𝑒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9499C81-0DBE-729F-E4B9-63B285E0EF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1116" y="3853201"/>
                  <a:ext cx="1394484" cy="490199"/>
                </a:xfrm>
                <a:prstGeom prst="rect">
                  <a:avLst/>
                </a:prstGeom>
                <a:blipFill>
                  <a:blip r:embed="rId4"/>
                  <a:stretch>
                    <a:fillRect b="-6173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95102D-1B7C-0D64-7416-D042B97B0B85}"/>
              </a:ext>
            </a:extLst>
          </p:cNvPr>
          <p:cNvGrpSpPr/>
          <p:nvPr/>
        </p:nvGrpSpPr>
        <p:grpSpPr>
          <a:xfrm>
            <a:off x="4334674" y="801955"/>
            <a:ext cx="2728701" cy="4460439"/>
            <a:chOff x="4334674" y="801955"/>
            <a:chExt cx="2728701" cy="4460439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DE0F3C5-06D0-D4E2-C6F5-32F4C94BA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914485">
              <a:off x="3468805" y="1667824"/>
              <a:ext cx="4460439" cy="2728701"/>
            </a:xfrm>
            <a:prstGeom prst="rect">
              <a:avLst/>
            </a:prstGeom>
          </p:spPr>
        </p:pic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52CC78C-D3A7-947B-D3C9-A21128E7B9D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77032" y="3239721"/>
              <a:ext cx="1710550" cy="1493707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D47DAC7-F26E-5E98-38EC-5418D1B48C2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5AE63FDA-743D-5C2A-1890-09A90BBAB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1585991E-3B6E-5272-3DA5-E03F1D61D8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D8ABED96-A9D6-1F18-2D88-C873B01A2E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426B34DF-608F-5849-64FE-8193EB8B47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D5B16258-DE22-27C2-4CAB-677271E06F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0C558B43-0957-B982-F89A-E2A4D153E2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E3341E3A-41BE-A95A-6022-1BC022B16D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2D27C05C-2242-BCFE-6F06-27704AD468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C1C1A174-51A8-717B-30B3-59ECD9DA11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D2DD4595-3906-9CF1-1A25-F28199C6FF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25A7EEA5-AB04-B325-A08C-9BD988A3F5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B99A65FC-7953-BD62-6B2A-37DF945CB3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1B9B51D0-7395-04A5-8FB4-094F1679AD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A94EF384-AEBF-8C94-C31B-14178E0E74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F065CC46-0B43-4AA0-A4BC-3853E03ABD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097E78ED-1356-666D-A580-EC0ACB3842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8921D74-5F31-9CF5-05A2-C914B98536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CB0071C-4690-71E2-DF31-7B561AEC54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80107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124" y="152400"/>
            <a:ext cx="6340475" cy="1143000"/>
          </a:xfrm>
        </p:spPr>
        <p:txBody>
          <a:bodyPr/>
          <a:lstStyle/>
          <a:p>
            <a:r>
              <a:rPr lang="en-US" sz="2800" dirty="0"/>
              <a:t>Analysis of A Gate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4572"/>
            <a:ext cx="7039543" cy="4801428"/>
          </a:xfr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78C6154-0F67-A39D-D0F2-CCC0F2CD44F1}"/>
              </a:ext>
            </a:extLst>
          </p:cNvPr>
          <p:cNvSpPr txBox="1"/>
          <p:nvPr/>
        </p:nvSpPr>
        <p:spPr>
          <a:xfrm>
            <a:off x="4038600" y="2053441"/>
            <a:ext cx="5029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0" i="1" u="none" strike="noStrike" baseline="0" dirty="0">
                <a:solidFill>
                  <a:srgbClr val="FF0000"/>
                </a:solidFill>
                <a:latin typeface="Times-Roman"/>
              </a:rPr>
              <a:t>Consider the problem of Hydrostatic force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-Roman"/>
              </a:rPr>
              <a:t>on an arbitrary plane surface of area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-Italic"/>
              </a:rPr>
              <a:t>A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-Roman"/>
              </a:rPr>
              <a:t>inclined at an angle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-Roman"/>
                <a:sym typeface="Symbol" panose="05050102010706020507" pitchFamily="18" charset="2"/>
              </a:rPr>
              <a:t>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MathPiOneItalic"/>
              </a:rPr>
              <a:t>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-Roman"/>
              </a:rPr>
              <a:t>below the free surface.</a:t>
            </a:r>
            <a:endParaRPr lang="en-IN" i="1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F607FA-6EEA-C4F4-47C0-B45C0F5039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4B5E859F-AC8A-3FE0-2ED0-9B3B7A6DF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AA58A7E2-0292-E253-1E31-63869EB48B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4531C50A-973A-3E8F-BA54-12E2D8801E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F5CEC7D-9C99-A5C0-9299-E062A75C6C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1D67A88-7E39-A32B-081A-ECE7EB1282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7F2A4E54-2D06-277B-72BB-38CE9D3C43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7B1C927D-F7AD-6689-A3AB-1A2E433902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FD6E65C-2C85-AC02-B0CE-8BFF132A56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37B0A022-D55B-13B0-3628-5631889614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95BB7C25-C354-A78B-6D33-47DBE6D693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8F738D8-B991-9DF3-452F-C062F0E29A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12A3E047-22E5-163A-9E34-CAE34B1B12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0D5EE1CE-167A-2D55-A41D-B5E00395EA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BF78B5B3-29EB-13B4-3DCC-A3952A236A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50976C24-7D0F-B4EC-0227-23296E7257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8E3C1CFD-445A-B620-7051-1E5AB4F9BE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21CA8F18-1E33-97AB-6237-F662C4F2F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A813FB4-323F-0A81-6345-6CA3C21B10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6604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0"/>
            <a:ext cx="6495355" cy="1143000"/>
          </a:xfrm>
        </p:spPr>
        <p:txBody>
          <a:bodyPr/>
          <a:lstStyle/>
          <a:p>
            <a:r>
              <a:rPr lang="en-US" sz="2800" dirty="0"/>
              <a:t>Hydrostatic Pressure on an Inclined Gate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3256340" y="1524000"/>
            <a:ext cx="4897060" cy="1143000"/>
            <a:chOff x="3637340" y="1676400"/>
            <a:chExt cx="4897060" cy="1143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3637340" y="28194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06563" y="1676400"/>
              <a:ext cx="0" cy="1143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7086600" y="1981200"/>
              <a:ext cx="3962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t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FADF69F-1F4D-A3F7-8089-A22F38D1598E}"/>
                  </a:ext>
                </a:extLst>
              </p:cNvPr>
              <p:cNvSpPr txBox="1"/>
              <p:nvPr/>
            </p:nvSpPr>
            <p:spPr>
              <a:xfrm>
                <a:off x="4876800" y="1905000"/>
                <a:ext cx="16021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FADF69F-1F4D-A3F7-8089-A22F38D15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1905000"/>
                <a:ext cx="1602105" cy="461665"/>
              </a:xfrm>
              <a:prstGeom prst="rect">
                <a:avLst/>
              </a:prstGeom>
              <a:blipFill>
                <a:blip r:embed="rId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020168F-655C-A26E-6F65-B09F908A3627}"/>
                  </a:ext>
                </a:extLst>
              </p:cNvPr>
              <p:cNvSpPr txBox="1"/>
              <p:nvPr/>
            </p:nvSpPr>
            <p:spPr>
              <a:xfrm>
                <a:off x="914400" y="3500735"/>
                <a:ext cx="16373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020168F-655C-A26E-6F65-B09F908A3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500735"/>
                <a:ext cx="1637371" cy="461665"/>
              </a:xfrm>
              <a:prstGeom prst="rect">
                <a:avLst/>
              </a:prstGeom>
              <a:blipFill>
                <a:blip r:embed="rId5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104AF5E0-D97D-99CE-366B-16366306AC4C}"/>
              </a:ext>
            </a:extLst>
          </p:cNvPr>
          <p:cNvGrpSpPr/>
          <p:nvPr/>
        </p:nvGrpSpPr>
        <p:grpSpPr>
          <a:xfrm>
            <a:off x="2133600" y="1524000"/>
            <a:ext cx="4897060" cy="2819400"/>
            <a:chOff x="2362200" y="1752600"/>
            <a:chExt cx="4897060" cy="28194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E9C886E-0969-C52D-10D6-EF297654D481}"/>
                </a:ext>
              </a:extLst>
            </p:cNvPr>
            <p:cNvCxnSpPr/>
            <p:nvPr/>
          </p:nvCxnSpPr>
          <p:spPr bwMode="auto">
            <a:xfrm>
              <a:off x="2362200" y="44958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9908694-B9C6-241D-DDD3-1DEB9A768A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95600" y="1752600"/>
              <a:ext cx="78105" cy="27387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F78CE17-B9CC-9D80-399A-42DB42FA671D}"/>
                </a:ext>
              </a:extLst>
            </p:cNvPr>
            <p:cNvSpPr txBox="1"/>
            <p:nvPr/>
          </p:nvSpPr>
          <p:spPr>
            <a:xfrm>
              <a:off x="2454454" y="4110335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b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1A9FFB1-5FE4-0876-A084-2B1A79583492}"/>
              </a:ext>
            </a:extLst>
          </p:cNvPr>
          <p:cNvGrpSpPr/>
          <p:nvPr/>
        </p:nvGrpSpPr>
        <p:grpSpPr>
          <a:xfrm rot="3334917">
            <a:off x="2706271" y="1436588"/>
            <a:ext cx="1752600" cy="2675895"/>
            <a:chOff x="76200" y="2590800"/>
            <a:chExt cx="1752600" cy="1676400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FB7BEFE0-89B7-91E4-4E01-2C55E4A8AAAB}"/>
                </a:ext>
              </a:extLst>
            </p:cNvPr>
            <p:cNvCxnSpPr/>
            <p:nvPr/>
          </p:nvCxnSpPr>
          <p:spPr bwMode="auto">
            <a:xfrm>
              <a:off x="838200" y="2590800"/>
              <a:ext cx="9906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4BE7D34-70E7-C87D-914E-36D28ACC48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200" y="4267200"/>
              <a:ext cx="17526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8EE9866-ADDB-B8E9-6172-CE50BE9494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800" y="2743200"/>
              <a:ext cx="1116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FDA33A1-4DE1-4B90-99CA-FF7CDE15F9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5800" y="2895600"/>
              <a:ext cx="1143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5BB7C21-B847-CCA1-28F6-5CFAC66DF9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9600" y="3048000"/>
              <a:ext cx="1188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152C1E2-AD82-F4FD-B869-C613E780F2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400" y="3200400"/>
              <a:ext cx="1260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6B45A24B-ED21-A3A6-9570-F03F88DE68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800" y="3352800"/>
              <a:ext cx="1332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EE82FCE-42C7-8F0E-1172-BE6A9C6BBC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" y="3466681"/>
              <a:ext cx="1371600" cy="38519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6BF30F52-0CF1-04A5-EF05-7F61CA535D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" y="3657600"/>
              <a:ext cx="1512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C490698-4EA5-6F89-7E51-7FD4A0F384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" y="3810000"/>
              <a:ext cx="1524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60A853F9-7F7F-0575-F166-AE67B21DE8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600" y="3962400"/>
              <a:ext cx="1548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57037097-5F63-0A5E-72EB-A17BD84F16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" y="4114800"/>
              <a:ext cx="1620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B7DBB9B-CAE3-41F9-683E-26663B752D3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200" y="2590800"/>
              <a:ext cx="762000" cy="1676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7F52127-904F-ABD4-FBE0-157446C7442B}"/>
              </a:ext>
            </a:extLst>
          </p:cNvPr>
          <p:cNvSpPr txBox="1"/>
          <p:nvPr/>
        </p:nvSpPr>
        <p:spPr>
          <a:xfrm>
            <a:off x="499720" y="5746300"/>
            <a:ext cx="83844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For a constant density fluid, the pressure on any submerged surface varies linearly with depth.</a:t>
            </a:r>
            <a:endParaRPr lang="en-IN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C8AB2E-1121-0AAF-B715-65B163BFCE3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9D3FC984-E4AC-FD0F-8868-A0F4AD4CB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1C6C434E-CC5F-1C07-F31B-E5A2014345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0E4DD35B-9BE3-D176-6FB7-DFFEC956E6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100FF662-8F38-FF08-D36C-01A2BB1425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9AE8D894-8AF8-7CF1-1637-C9C6F242E9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7" name="Rectangle 10">
                      <a:extLst>
                        <a:ext uri="{FF2B5EF4-FFF2-40B4-BE49-F238E27FC236}">
                          <a16:creationId xmlns:a16="http://schemas.microsoft.com/office/drawing/2014/main" id="{A6BA9EE9-E53C-8ADA-EFE3-34CAB16499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8" name="Rectangle 11">
                      <a:extLst>
                        <a:ext uri="{FF2B5EF4-FFF2-40B4-BE49-F238E27FC236}">
                          <a16:creationId xmlns:a16="http://schemas.microsoft.com/office/drawing/2014/main" id="{5A55EFCA-D31A-2466-F3A8-39B492B4A1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CAAD8172-B1C2-7C1B-720B-4387022B2F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4" name="Rectangle 13">
                      <a:extLst>
                        <a:ext uri="{FF2B5EF4-FFF2-40B4-BE49-F238E27FC236}">
                          <a16:creationId xmlns:a16="http://schemas.microsoft.com/office/drawing/2014/main" id="{72A8E63B-8F17-19AE-3C41-D8CD74B2B3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" name="Rectangle 14">
                      <a:extLst>
                        <a:ext uri="{FF2B5EF4-FFF2-40B4-BE49-F238E27FC236}">
                          <a16:creationId xmlns:a16="http://schemas.microsoft.com/office/drawing/2014/main" id="{485B4738-D42C-60E0-1B01-210357C2D7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A05D10EC-CC3B-B9C5-424B-002C3213C9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20E29121-A4E3-D86F-41B5-2611FB7D28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30DE2F6B-9682-55E4-8027-924CDBE1A7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18">
                    <a:extLst>
                      <a:ext uri="{FF2B5EF4-FFF2-40B4-BE49-F238E27FC236}">
                        <a16:creationId xmlns:a16="http://schemas.microsoft.com/office/drawing/2014/main" id="{952AB90A-9880-B060-C271-E87CFE6708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9" name="Rectangle 19">
                      <a:extLst>
                        <a:ext uri="{FF2B5EF4-FFF2-40B4-BE49-F238E27FC236}">
                          <a16:creationId xmlns:a16="http://schemas.microsoft.com/office/drawing/2014/main" id="{6C6071AD-AE63-1EA7-442F-9E5049510D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20">
                      <a:extLst>
                        <a:ext uri="{FF2B5EF4-FFF2-40B4-BE49-F238E27FC236}">
                          <a16:creationId xmlns:a16="http://schemas.microsoft.com/office/drawing/2014/main" id="{C405B9C9-6D68-CCF4-EB11-F123BFF604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4" name="Rectangle 21">
                  <a:extLst>
                    <a:ext uri="{FF2B5EF4-FFF2-40B4-BE49-F238E27FC236}">
                      <a16:creationId xmlns:a16="http://schemas.microsoft.com/office/drawing/2014/main" id="{80049436-B5F7-E75A-19F7-FA04395BD3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989864-64A1-3A7F-A7E8-A5475019D0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94460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sz="2800" dirty="0"/>
              <a:t>Estimation of Total Pressure Force 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981200" y="1524000"/>
            <a:ext cx="4897060" cy="2743200"/>
            <a:chOff x="2362200" y="1676400"/>
            <a:chExt cx="4897060" cy="27432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81D86E0-2F30-9A77-D98D-DECECEDB0EA5}"/>
                </a:ext>
              </a:extLst>
            </p:cNvPr>
            <p:cNvSpPr/>
            <p:nvPr/>
          </p:nvSpPr>
          <p:spPr bwMode="auto">
            <a:xfrm>
              <a:off x="5867400" y="4114800"/>
              <a:ext cx="304800" cy="304800"/>
            </a:xfrm>
            <a:prstGeom prst="rect">
              <a:avLst/>
            </a:prstGeom>
            <a:pattFill prst="dkDnDiag">
              <a:fgClr>
                <a:schemeClr val="accent1"/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4267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10763" y="1676400"/>
              <a:ext cx="0" cy="2590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608E05-8CB2-7EE8-C261-12BF428B4F75}"/>
                </a:ext>
              </a:extLst>
            </p:cNvPr>
            <p:cNvSpPr txBox="1"/>
            <p:nvPr/>
          </p:nvSpPr>
          <p:spPr>
            <a:xfrm>
              <a:off x="6560494" y="3729335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00B050"/>
                  </a:solidFill>
                </a:rPr>
                <a:t>dA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3048000" y="2057400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h(</a:t>
              </a:r>
              <a:r>
                <a:rPr lang="en-US" i="1" dirty="0" err="1">
                  <a:solidFill>
                    <a:srgbClr val="FF0000"/>
                  </a:solidFill>
                </a:rPr>
                <a:t>x,z</a:t>
              </a:r>
              <a:r>
                <a:rPr lang="en-US" i="1" dirty="0">
                  <a:solidFill>
                    <a:srgbClr val="FF0000"/>
                  </a:solidFill>
                </a:rPr>
                <a:t>)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7CA4246-23F3-4D78-36F7-83357DEFD978}"/>
              </a:ext>
            </a:extLst>
          </p:cNvPr>
          <p:cNvGrpSpPr/>
          <p:nvPr/>
        </p:nvGrpSpPr>
        <p:grpSpPr>
          <a:xfrm rot="3334917">
            <a:off x="2553871" y="1492536"/>
            <a:ext cx="1752600" cy="2675895"/>
            <a:chOff x="76200" y="2590800"/>
            <a:chExt cx="1752600" cy="1676400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4754D3C-83EF-7441-6904-C4705FE5FDA7}"/>
                </a:ext>
              </a:extLst>
            </p:cNvPr>
            <p:cNvCxnSpPr/>
            <p:nvPr/>
          </p:nvCxnSpPr>
          <p:spPr bwMode="auto">
            <a:xfrm>
              <a:off x="838200" y="2590800"/>
              <a:ext cx="9906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53B94A7-5673-FA92-3546-35CB100F7B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200" y="4267200"/>
              <a:ext cx="17526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B7744A3-1A9A-B749-5F11-EF410A124A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800" y="2743200"/>
              <a:ext cx="1116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26FA3D4-EAB2-1C0A-30DC-D2E9E1BD6E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5800" y="2895600"/>
              <a:ext cx="1143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E1610E0-2797-C907-C6D2-A3E318A963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9600" y="3048000"/>
              <a:ext cx="1188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3CA94E3-B961-5027-0B87-2D711DFDE6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400" y="3200400"/>
              <a:ext cx="1260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41F9EEC-AED8-61F3-CFB1-EC8D3DA47F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800" y="3352800"/>
              <a:ext cx="1332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64A6E2B-028F-6CF5-EF50-2CC76B0AD8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" y="3466681"/>
              <a:ext cx="1371600" cy="38519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153E27D-10D9-C828-0339-30419B14CC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" y="3657600"/>
              <a:ext cx="1512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11893B0-D077-03C6-73AE-D048563372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" y="3810000"/>
              <a:ext cx="1524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73EACCD-7AA2-F80C-6C0A-0ED3648471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600" y="3962400"/>
              <a:ext cx="1548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FC5DE3D2-C02E-B2AD-5BC9-4A7B659E04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" y="4114800"/>
              <a:ext cx="1620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02825EE-4D18-7701-B97E-DE835920636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200" y="2590800"/>
              <a:ext cx="762000" cy="1676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FADF69F-1F4D-A3F7-8089-A22F38D1598E}"/>
                  </a:ext>
                </a:extLst>
              </p:cNvPr>
              <p:cNvSpPr txBox="1"/>
              <p:nvPr/>
            </p:nvSpPr>
            <p:spPr>
              <a:xfrm>
                <a:off x="4572000" y="1900535"/>
                <a:ext cx="16021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FADF69F-1F4D-A3F7-8089-A22F38D15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900535"/>
                <a:ext cx="1602105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020168F-655C-A26E-6F65-B09F908A3627}"/>
                  </a:ext>
                </a:extLst>
              </p:cNvPr>
              <p:cNvSpPr txBox="1"/>
              <p:nvPr/>
            </p:nvSpPr>
            <p:spPr>
              <a:xfrm>
                <a:off x="1029629" y="3657600"/>
                <a:ext cx="16373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020168F-655C-A26E-6F65-B09F908A3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629" y="3657600"/>
                <a:ext cx="1637371" cy="461665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57200" y="50440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044020"/>
                <a:ext cx="2858347" cy="9757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34D05ADF-363B-9B5F-8835-53FC7E0FACF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7" descr="Logo usage Guidelines">
              <a:extLst>
                <a:ext uri="{FF2B5EF4-FFF2-40B4-BE49-F238E27FC236}">
                  <a16:creationId xmlns:a16="http://schemas.microsoft.com/office/drawing/2014/main" id="{F302C2E4-14E2-1F9A-A8EA-70492DD94B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Group 38">
              <a:extLst>
                <a:ext uri="{FF2B5EF4-FFF2-40B4-BE49-F238E27FC236}">
                  <a16:creationId xmlns:a16="http://schemas.microsoft.com/office/drawing/2014/main" id="{3D3956C6-2648-9138-46B5-A9BC414FC7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19">
                <a:extLst>
                  <a:ext uri="{FF2B5EF4-FFF2-40B4-BE49-F238E27FC236}">
                    <a16:creationId xmlns:a16="http://schemas.microsoft.com/office/drawing/2014/main" id="{4FF9881D-D704-98DB-1FF4-AD127E5EC3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3E5E8447-E69F-0602-C6C2-7D6E9DBC6A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7" name="Group 46">
                    <a:extLst>
                      <a:ext uri="{FF2B5EF4-FFF2-40B4-BE49-F238E27FC236}">
                        <a16:creationId xmlns:a16="http://schemas.microsoft.com/office/drawing/2014/main" id="{F41BFC76-34F8-8CB5-580E-B7C3A8B818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7" name="Rectangle 10">
                      <a:extLst>
                        <a:ext uri="{FF2B5EF4-FFF2-40B4-BE49-F238E27FC236}">
                          <a16:creationId xmlns:a16="http://schemas.microsoft.com/office/drawing/2014/main" id="{0FCC2F0C-1177-A0F1-6912-B9245F0972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11">
                      <a:extLst>
                        <a:ext uri="{FF2B5EF4-FFF2-40B4-BE49-F238E27FC236}">
                          <a16:creationId xmlns:a16="http://schemas.microsoft.com/office/drawing/2014/main" id="{3AAA6467-196F-DEB3-7E31-D10FFE6A66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8" name="Group 47">
                    <a:extLst>
                      <a:ext uri="{FF2B5EF4-FFF2-40B4-BE49-F238E27FC236}">
                        <a16:creationId xmlns:a16="http://schemas.microsoft.com/office/drawing/2014/main" id="{66C0B1BC-2980-C066-1F80-822EDCFE96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5" name="Rectangle 13">
                      <a:extLst>
                        <a:ext uri="{FF2B5EF4-FFF2-40B4-BE49-F238E27FC236}">
                          <a16:creationId xmlns:a16="http://schemas.microsoft.com/office/drawing/2014/main" id="{9F80802F-0A11-1146-76F3-26C107997D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14">
                      <a:extLst>
                        <a:ext uri="{FF2B5EF4-FFF2-40B4-BE49-F238E27FC236}">
                          <a16:creationId xmlns:a16="http://schemas.microsoft.com/office/drawing/2014/main" id="{597111CF-AE6B-C968-673D-D02BD94991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4E0E0DC2-FDCF-AC7E-4119-D80FEF5D88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7118BBAB-F5AC-E7F1-5AAA-B52FCF4039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4" name="Rectangle 53">
                      <a:extLst>
                        <a:ext uri="{FF2B5EF4-FFF2-40B4-BE49-F238E27FC236}">
                          <a16:creationId xmlns:a16="http://schemas.microsoft.com/office/drawing/2014/main" id="{39B6759B-6FB0-4D55-6F9F-42ACC3D9B3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18">
                    <a:extLst>
                      <a:ext uri="{FF2B5EF4-FFF2-40B4-BE49-F238E27FC236}">
                        <a16:creationId xmlns:a16="http://schemas.microsoft.com/office/drawing/2014/main" id="{4CC3B6FC-E60E-D215-77D6-F8846EA51A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1" name="Rectangle 19">
                      <a:extLst>
                        <a:ext uri="{FF2B5EF4-FFF2-40B4-BE49-F238E27FC236}">
                          <a16:creationId xmlns:a16="http://schemas.microsoft.com/office/drawing/2014/main" id="{E2946929-FEBC-E317-FD45-A2927EFB11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2" name="Rectangle 20">
                      <a:extLst>
                        <a:ext uri="{FF2B5EF4-FFF2-40B4-BE49-F238E27FC236}">
                          <a16:creationId xmlns:a16="http://schemas.microsoft.com/office/drawing/2014/main" id="{299D2871-F4FE-98FD-8B01-EA3DA59F7B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6" name="Rectangle 21">
                  <a:extLst>
                    <a:ext uri="{FF2B5EF4-FFF2-40B4-BE49-F238E27FC236}">
                      <a16:creationId xmlns:a16="http://schemas.microsoft.com/office/drawing/2014/main" id="{EA9E1818-F71E-EF2D-8AD7-52551C018D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4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2AE59AB-FC47-8757-52AB-39CD512D10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19265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sz="2800" dirty="0"/>
              <a:t>Location </a:t>
            </a:r>
            <a:r>
              <a:rPr lang="en-US" sz="2800" kern="0" dirty="0"/>
              <a:t>of Total Pressure Force 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637437" y="1524000"/>
            <a:ext cx="5240823" cy="2743200"/>
            <a:chOff x="2018437" y="1676400"/>
            <a:chExt cx="5240823" cy="27432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81D86E0-2F30-9A77-D98D-DECECEDB0EA5}"/>
                </a:ext>
              </a:extLst>
            </p:cNvPr>
            <p:cNvSpPr/>
            <p:nvPr/>
          </p:nvSpPr>
          <p:spPr bwMode="auto">
            <a:xfrm>
              <a:off x="5867400" y="4114800"/>
              <a:ext cx="304800" cy="304800"/>
            </a:xfrm>
            <a:prstGeom prst="rect">
              <a:avLst/>
            </a:prstGeom>
            <a:pattFill prst="dkDnDiag">
              <a:fgClr>
                <a:schemeClr val="accent1"/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4267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10763" y="1676400"/>
              <a:ext cx="0" cy="2590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608E05-8CB2-7EE8-C261-12BF428B4F75}"/>
                </a:ext>
              </a:extLst>
            </p:cNvPr>
            <p:cNvSpPr txBox="1"/>
            <p:nvPr/>
          </p:nvSpPr>
          <p:spPr>
            <a:xfrm>
              <a:off x="6560494" y="3729335"/>
              <a:ext cx="526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00B050"/>
                  </a:solidFill>
                </a:rPr>
                <a:t>dA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2018437" y="2057400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h(</a:t>
              </a:r>
              <a:r>
                <a:rPr lang="en-US" i="1" dirty="0" err="1">
                  <a:solidFill>
                    <a:srgbClr val="FF0000"/>
                  </a:solidFill>
                </a:rPr>
                <a:t>x,z</a:t>
              </a:r>
              <a:r>
                <a:rPr lang="en-US" i="1" dirty="0">
                  <a:solidFill>
                    <a:srgbClr val="FF0000"/>
                  </a:solidFill>
                </a:rPr>
                <a:t>)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7CA4246-23F3-4D78-36F7-83357DEFD978}"/>
              </a:ext>
            </a:extLst>
          </p:cNvPr>
          <p:cNvGrpSpPr/>
          <p:nvPr/>
        </p:nvGrpSpPr>
        <p:grpSpPr>
          <a:xfrm rot="3334917">
            <a:off x="2553871" y="1492536"/>
            <a:ext cx="1752600" cy="2675895"/>
            <a:chOff x="76200" y="2590800"/>
            <a:chExt cx="1752600" cy="1676400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4754D3C-83EF-7441-6904-C4705FE5FDA7}"/>
                </a:ext>
              </a:extLst>
            </p:cNvPr>
            <p:cNvCxnSpPr/>
            <p:nvPr/>
          </p:nvCxnSpPr>
          <p:spPr bwMode="auto">
            <a:xfrm>
              <a:off x="838200" y="2590800"/>
              <a:ext cx="9906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53B94A7-5673-FA92-3546-35CB100F7B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200" y="4267200"/>
              <a:ext cx="17526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B7744A3-1A9A-B749-5F11-EF410A124A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800" y="2743200"/>
              <a:ext cx="1116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26FA3D4-EAB2-1C0A-30DC-D2E9E1BD6E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5800" y="2895600"/>
              <a:ext cx="1143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E1610E0-2797-C907-C6D2-A3E318A963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9600" y="3048000"/>
              <a:ext cx="1188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3CA94E3-B961-5027-0B87-2D711DFDE6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400" y="3200400"/>
              <a:ext cx="1260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41F9EEC-AED8-61F3-CFB1-EC8D3DA47F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800" y="3352800"/>
              <a:ext cx="1332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64A6E2B-028F-6CF5-EF50-2CC76B0AD8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200" y="3466681"/>
              <a:ext cx="1371600" cy="38519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153E27D-10D9-C828-0339-30419B14CC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" y="3657600"/>
              <a:ext cx="1512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11893B0-D077-03C6-73AE-D048563372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" y="3810000"/>
              <a:ext cx="1524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73EACCD-7AA2-F80C-6C0A-0ED3648471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8600" y="3962400"/>
              <a:ext cx="1548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FC5DE3D2-C02E-B2AD-5BC9-4A7B659E04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" y="4114800"/>
              <a:ext cx="1620000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02825EE-4D18-7701-B97E-DE835920636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6200" y="2590800"/>
              <a:ext cx="762000" cy="1676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FADF69F-1F4D-A3F7-8089-A22F38D1598E}"/>
                  </a:ext>
                </a:extLst>
              </p:cNvPr>
              <p:cNvSpPr txBox="1"/>
              <p:nvPr/>
            </p:nvSpPr>
            <p:spPr>
              <a:xfrm>
                <a:off x="4572000" y="1900535"/>
                <a:ext cx="16021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FADF69F-1F4D-A3F7-8089-A22F38D15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900535"/>
                <a:ext cx="1602105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020168F-655C-A26E-6F65-B09F908A3627}"/>
                  </a:ext>
                </a:extLst>
              </p:cNvPr>
              <p:cNvSpPr txBox="1"/>
              <p:nvPr/>
            </p:nvSpPr>
            <p:spPr>
              <a:xfrm>
                <a:off x="1029629" y="3657600"/>
                <a:ext cx="16373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020168F-655C-A26E-6F65-B09F908A3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629" y="3657600"/>
                <a:ext cx="1637371" cy="461665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609600" y="5120220"/>
                <a:ext cx="2972737" cy="9826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𝒑𝒓𝒆𝒔𝒔𝒖𝒓𝒆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b>
                          </m:sSub>
                        </m:sup>
                        <m:e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𝒑𝒅𝑨</m:t>
                          </m:r>
                        </m:e>
                      </m:nary>
                    </m:oMath>
                  </m:oMathPara>
                </a14:m>
                <a:endParaRPr lang="en-IN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120220"/>
                <a:ext cx="2972737" cy="9826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275555" y="18703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6D470F6-C8B5-5ACE-0F2B-27D4EF9CA54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1" name="Picture 30" descr="Logo usage Guidelines">
              <a:extLst>
                <a:ext uri="{FF2B5EF4-FFF2-40B4-BE49-F238E27FC236}">
                  <a16:creationId xmlns:a16="http://schemas.microsoft.com/office/drawing/2014/main" id="{20B1A47E-DD91-E476-D847-47EF0CBCE7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" name="Group 38">
              <a:extLst>
                <a:ext uri="{FF2B5EF4-FFF2-40B4-BE49-F238E27FC236}">
                  <a16:creationId xmlns:a16="http://schemas.microsoft.com/office/drawing/2014/main" id="{EE92826E-C0F5-D9A6-B6F0-C80794043B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" name="Group 19">
                <a:extLst>
                  <a:ext uri="{FF2B5EF4-FFF2-40B4-BE49-F238E27FC236}">
                    <a16:creationId xmlns:a16="http://schemas.microsoft.com/office/drawing/2014/main" id="{20845A21-D468-0D40-DEC2-359C8A6395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87A88966-890E-00D5-3ED2-BC3483929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8" name="Group 47">
                    <a:extLst>
                      <a:ext uri="{FF2B5EF4-FFF2-40B4-BE49-F238E27FC236}">
                        <a16:creationId xmlns:a16="http://schemas.microsoft.com/office/drawing/2014/main" id="{BCA0EC9C-DDB9-9872-09C1-749FB07C4B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8" name="Rectangle 10">
                      <a:extLst>
                        <a:ext uri="{FF2B5EF4-FFF2-40B4-BE49-F238E27FC236}">
                          <a16:creationId xmlns:a16="http://schemas.microsoft.com/office/drawing/2014/main" id="{F083C684-209E-32EC-04F2-32E1758731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9" name="Rectangle 11">
                      <a:extLst>
                        <a:ext uri="{FF2B5EF4-FFF2-40B4-BE49-F238E27FC236}">
                          <a16:creationId xmlns:a16="http://schemas.microsoft.com/office/drawing/2014/main" id="{386CE087-9F2A-A517-420A-7C037BE42A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0F0854C1-DF8B-38B0-238C-C21C419CA5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6" name="Rectangle 13">
                      <a:extLst>
                        <a:ext uri="{FF2B5EF4-FFF2-40B4-BE49-F238E27FC236}">
                          <a16:creationId xmlns:a16="http://schemas.microsoft.com/office/drawing/2014/main" id="{0D01EFFA-C99B-2AFF-3D85-681D232443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7" name="Rectangle 14">
                      <a:extLst>
                        <a:ext uri="{FF2B5EF4-FFF2-40B4-BE49-F238E27FC236}">
                          <a16:creationId xmlns:a16="http://schemas.microsoft.com/office/drawing/2014/main" id="{0A0445FC-4EA3-171E-2961-F30BFBE78A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460C9475-02A2-FA30-B207-7755525E8E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4" name="Rectangle 53">
                      <a:extLst>
                        <a:ext uri="{FF2B5EF4-FFF2-40B4-BE49-F238E27FC236}">
                          <a16:creationId xmlns:a16="http://schemas.microsoft.com/office/drawing/2014/main" id="{516B2E58-2F0F-A05E-CDED-981251589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5" name="Rectangle 54">
                      <a:extLst>
                        <a:ext uri="{FF2B5EF4-FFF2-40B4-BE49-F238E27FC236}">
                          <a16:creationId xmlns:a16="http://schemas.microsoft.com/office/drawing/2014/main" id="{6FEAF9EF-BB3C-E14E-93DD-25E2736FF7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" name="Group 18">
                    <a:extLst>
                      <a:ext uri="{FF2B5EF4-FFF2-40B4-BE49-F238E27FC236}">
                        <a16:creationId xmlns:a16="http://schemas.microsoft.com/office/drawing/2014/main" id="{800FEF40-2219-AC0B-5BDE-4E7D761826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2" name="Rectangle 19">
                      <a:extLst>
                        <a:ext uri="{FF2B5EF4-FFF2-40B4-BE49-F238E27FC236}">
                          <a16:creationId xmlns:a16="http://schemas.microsoft.com/office/drawing/2014/main" id="{B2CA2791-7AF7-2855-083E-847B34AF88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20">
                      <a:extLst>
                        <a:ext uri="{FF2B5EF4-FFF2-40B4-BE49-F238E27FC236}">
                          <a16:creationId xmlns:a16="http://schemas.microsoft.com/office/drawing/2014/main" id="{2E76B713-EC3D-8B81-EB99-357EED73F3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7" name="Rectangle 21">
                  <a:extLst>
                    <a:ext uri="{FF2B5EF4-FFF2-40B4-BE49-F238E27FC236}">
                      <a16:creationId xmlns:a16="http://schemas.microsoft.com/office/drawing/2014/main" id="{F7DBB98C-BB56-5510-7122-85C89B54B9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4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FD9C997-8103-4313-C01C-72A20F8C06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1581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r>
              <a:rPr lang="en-US" sz="2800" dirty="0"/>
              <a:t>The Line of Action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981200" y="1447800"/>
            <a:ext cx="4897060" cy="3429000"/>
            <a:chOff x="2362200" y="1600200"/>
            <a:chExt cx="489706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5029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899985" cy="4572828"/>
            <a:chOff x="2434015" y="1370772"/>
            <a:chExt cx="2899985" cy="457282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BC85509-E0FE-67C0-28E2-F8A888AB6B48}"/>
              </a:ext>
            </a:extLst>
          </p:cNvPr>
          <p:cNvSpPr txBox="1"/>
          <p:nvPr/>
        </p:nvSpPr>
        <p:spPr>
          <a:xfrm>
            <a:off x="294854" y="5710535"/>
            <a:ext cx="86106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line of action passes through the </a:t>
            </a:r>
            <a:r>
              <a:rPr lang="en-US" sz="2400" b="0" i="1" u="none" strike="noStrike" baseline="0" dirty="0">
                <a:latin typeface="Times-Italic"/>
              </a:rPr>
              <a:t>center of pressure </a:t>
            </a:r>
            <a:r>
              <a:rPr lang="en-US" sz="2400" b="0" i="0" u="none" strike="noStrike" baseline="0" dirty="0">
                <a:latin typeface="Times-Roman"/>
              </a:rPr>
              <a:t>CP of the plate.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F9E28-BDF4-DA4A-D8F7-E826D152727E}"/>
              </a:ext>
            </a:extLst>
          </p:cNvPr>
          <p:cNvSpPr txBox="1"/>
          <p:nvPr/>
        </p:nvSpPr>
        <p:spPr>
          <a:xfrm>
            <a:off x="5083763" y="1912710"/>
            <a:ext cx="4019456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 The resultant force </a:t>
            </a:r>
            <a:r>
              <a:rPr lang="en-US" sz="2400" b="0" i="1" u="none" strike="noStrike" baseline="0" dirty="0" err="1">
                <a:latin typeface="Times-Italic"/>
              </a:rPr>
              <a:t>F</a:t>
            </a:r>
            <a:r>
              <a:rPr lang="en-US" sz="2400" b="0" i="1" u="none" strike="noStrike" baseline="-25000" dirty="0" err="1">
                <a:latin typeface="Times-Italic"/>
              </a:rPr>
              <a:t>pressure</a:t>
            </a:r>
            <a:r>
              <a:rPr lang="en-US" sz="24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acts not through the centroid but below it toward the high-pressure side.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AB32B6-719E-A8D9-1011-CF558FAB126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DF51179B-82A5-A643-888B-B4CDCB0378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956F68CD-9034-E8FB-53CE-CECEDF418D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567CFA37-0BE7-FA7D-7828-5401995032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12D2EF6D-3089-7F50-BA4E-861382737A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195D3C27-C7B9-D709-1064-0BB2E6C476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5" name="Rectangle 10">
                      <a:extLst>
                        <a:ext uri="{FF2B5EF4-FFF2-40B4-BE49-F238E27FC236}">
                          <a16:creationId xmlns:a16="http://schemas.microsoft.com/office/drawing/2014/main" id="{DB7C0D3E-E344-C3C7-0EAB-AA49C5055C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11">
                      <a:extLst>
                        <a:ext uri="{FF2B5EF4-FFF2-40B4-BE49-F238E27FC236}">
                          <a16:creationId xmlns:a16="http://schemas.microsoft.com/office/drawing/2014/main" id="{B5C9847A-0DDA-6334-2B2B-87DF43CBCC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5B1DC05C-50BE-2307-8BEE-D10AAFAA69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" name="Rectangle 13">
                      <a:extLst>
                        <a:ext uri="{FF2B5EF4-FFF2-40B4-BE49-F238E27FC236}">
                          <a16:creationId xmlns:a16="http://schemas.microsoft.com/office/drawing/2014/main" id="{4A151039-77FE-8B49-0717-9B1416F08A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4">
                      <a:extLst>
                        <a:ext uri="{FF2B5EF4-FFF2-40B4-BE49-F238E27FC236}">
                          <a16:creationId xmlns:a16="http://schemas.microsoft.com/office/drawing/2014/main" id="{E4DB6744-1C23-794F-EE6F-C1BBDDABD3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895A3263-EA3A-56E1-FF2F-B47762726B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F7A2A7AC-793B-D9EE-3303-E5415752BD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D88F8A3C-9D6B-A4A4-58E5-ABE381242E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18">
                    <a:extLst>
                      <a:ext uri="{FF2B5EF4-FFF2-40B4-BE49-F238E27FC236}">
                        <a16:creationId xmlns:a16="http://schemas.microsoft.com/office/drawing/2014/main" id="{116875B1-2318-FEA2-3F48-517BD6C904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9" name="Rectangle 19">
                      <a:extLst>
                        <a:ext uri="{FF2B5EF4-FFF2-40B4-BE49-F238E27FC236}">
                          <a16:creationId xmlns:a16="http://schemas.microsoft.com/office/drawing/2014/main" id="{B8FC814D-910E-46D7-F754-95068F294E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20">
                      <a:extLst>
                        <a:ext uri="{FF2B5EF4-FFF2-40B4-BE49-F238E27FC236}">
                          <a16:creationId xmlns:a16="http://schemas.microsoft.com/office/drawing/2014/main" id="{7DE84F94-28F0-FE56-4C15-0F55D1413D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4" name="Rectangle 21">
                  <a:extLst>
                    <a:ext uri="{FF2B5EF4-FFF2-40B4-BE49-F238E27FC236}">
                      <a16:creationId xmlns:a16="http://schemas.microsoft.com/office/drawing/2014/main" id="{3B49EECA-5203-88FA-09FF-E9EF57963A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C2A9DE6-35E6-D68D-B3F0-EED6B42858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3850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937094"/>
          </a:xfrm>
        </p:spPr>
        <p:txBody>
          <a:bodyPr/>
          <a:lstStyle/>
          <a:p>
            <a:r>
              <a:rPr lang="en-US" sz="2800" dirty="0"/>
              <a:t>Gate Shape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981200" y="1447800"/>
            <a:ext cx="4897060" cy="3429000"/>
            <a:chOff x="2362200" y="1600200"/>
            <a:chExt cx="489706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5029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899985" cy="4572828"/>
            <a:chOff x="2434015" y="1370772"/>
            <a:chExt cx="2899985" cy="457282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BC85509-E0FE-67C0-28E2-F8A888AB6B48}"/>
              </a:ext>
            </a:extLst>
          </p:cNvPr>
          <p:cNvSpPr txBox="1"/>
          <p:nvPr/>
        </p:nvSpPr>
        <p:spPr>
          <a:xfrm>
            <a:off x="484188" y="5715000"/>
            <a:ext cx="843121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latin typeface="Times-Roman"/>
              </a:rPr>
              <a:t> Final formulas must include the shape of the Gate</a:t>
            </a:r>
            <a:r>
              <a:rPr lang="en-US" b="0" i="0" u="none" strike="noStrike" dirty="0">
                <a:latin typeface="Times-Roman"/>
              </a:rPr>
              <a:t> (</a:t>
            </a:r>
            <a:r>
              <a:rPr lang="en-US" b="0" i="0" u="none" strike="noStrike" baseline="0" dirty="0">
                <a:latin typeface="Times-Roman"/>
              </a:rPr>
              <a:t>plate).</a:t>
            </a:r>
          </a:p>
          <a:p>
            <a:pPr algn="l"/>
            <a:r>
              <a:rPr lang="en-US" dirty="0">
                <a:latin typeface="Times-Roman"/>
              </a:rPr>
              <a:t>Locate centroid of the plate to include the plate shape into analysis</a:t>
            </a:r>
            <a:endParaRPr lang="en-US" b="0" i="0" u="none" strike="noStrike" baseline="0" dirty="0">
              <a:latin typeface="Times-Roman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B5D765-8BEB-8A4D-4B24-FF51C9D73F61}"/>
              </a:ext>
            </a:extLst>
          </p:cNvPr>
          <p:cNvGrpSpPr/>
          <p:nvPr/>
        </p:nvGrpSpPr>
        <p:grpSpPr>
          <a:xfrm>
            <a:off x="2967415" y="1066800"/>
            <a:ext cx="2899985" cy="4572828"/>
            <a:chOff x="2129215" y="1523172"/>
            <a:chExt cx="2899985" cy="457282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EC7FD9D-0732-AF77-CBF4-DD5F5CF18F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9215" y="15231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6C2A90A-AB66-ADA0-B68E-E72619E3F747}"/>
                </a:ext>
              </a:extLst>
            </p:cNvPr>
            <p:cNvSpPr/>
            <p:nvPr/>
          </p:nvSpPr>
          <p:spPr bwMode="auto">
            <a:xfrm>
              <a:off x="4191000" y="4800600"/>
              <a:ext cx="153063" cy="228600"/>
            </a:xfrm>
            <a:prstGeom prst="ellipse">
              <a:avLst/>
            </a:prstGeom>
            <a:solidFill>
              <a:srgbClr val="33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DB510F-BA41-9ED5-5E84-C4AB6AE6EF7D}"/>
              </a:ext>
            </a:extLst>
          </p:cNvPr>
          <p:cNvGrpSpPr/>
          <p:nvPr/>
        </p:nvGrpSpPr>
        <p:grpSpPr>
          <a:xfrm>
            <a:off x="3713540" y="1524828"/>
            <a:ext cx="4897060" cy="2895600"/>
            <a:chOff x="2362200" y="1600200"/>
            <a:chExt cx="4897060" cy="289560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7CB8A8F-0A63-3FD8-6287-6C042B4231B6}"/>
                </a:ext>
              </a:extLst>
            </p:cNvPr>
            <p:cNvCxnSpPr/>
            <p:nvPr/>
          </p:nvCxnSpPr>
          <p:spPr bwMode="auto">
            <a:xfrm>
              <a:off x="2362200" y="44958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DDF971A-2D0F-B0C4-4452-9BB397560D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55753" y="1600200"/>
              <a:ext cx="150907" cy="2895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878ECBC-CCC8-E5BE-3A5C-ACF5B6E889DA}"/>
                </a:ext>
              </a:extLst>
            </p:cNvPr>
            <p:cNvSpPr txBox="1"/>
            <p:nvPr/>
          </p:nvSpPr>
          <p:spPr>
            <a:xfrm>
              <a:off x="5430460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CD8E728-E33E-1CA1-D02D-56B8242E623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5" name="Picture 34" descr="Logo usage Guidelines">
              <a:extLst>
                <a:ext uri="{FF2B5EF4-FFF2-40B4-BE49-F238E27FC236}">
                  <a16:creationId xmlns:a16="http://schemas.microsoft.com/office/drawing/2014/main" id="{410128E0-7C85-3279-0E59-4D5B964231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Group 38">
              <a:extLst>
                <a:ext uri="{FF2B5EF4-FFF2-40B4-BE49-F238E27FC236}">
                  <a16:creationId xmlns:a16="http://schemas.microsoft.com/office/drawing/2014/main" id="{594C6BA4-E253-0A0A-B97F-AAF8CAE68E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19">
                <a:extLst>
                  <a:ext uri="{FF2B5EF4-FFF2-40B4-BE49-F238E27FC236}">
                    <a16:creationId xmlns:a16="http://schemas.microsoft.com/office/drawing/2014/main" id="{3630B948-3B83-CA2B-1647-79BD448D7B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464BCD8F-ACE4-5F8A-1FDA-BF7D20CCF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EBD43F0E-D5E4-849A-DBDB-9F5FAAEFE3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4" name="Rectangle 10">
                      <a:extLst>
                        <a:ext uri="{FF2B5EF4-FFF2-40B4-BE49-F238E27FC236}">
                          <a16:creationId xmlns:a16="http://schemas.microsoft.com/office/drawing/2014/main" id="{043A59C8-8F4C-B97B-33F7-55B66BE654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5" name="Rectangle 11">
                      <a:extLst>
                        <a:ext uri="{FF2B5EF4-FFF2-40B4-BE49-F238E27FC236}">
                          <a16:creationId xmlns:a16="http://schemas.microsoft.com/office/drawing/2014/main" id="{AB54BFAC-C842-4E09-053E-48C739A42F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5DA6C84F-1F34-AED6-4666-033EE163C8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2" name="Rectangle 13">
                      <a:extLst>
                        <a:ext uri="{FF2B5EF4-FFF2-40B4-BE49-F238E27FC236}">
                          <a16:creationId xmlns:a16="http://schemas.microsoft.com/office/drawing/2014/main" id="{A232F908-6CA8-BE7C-8C55-A777F64949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4">
                      <a:extLst>
                        <a:ext uri="{FF2B5EF4-FFF2-40B4-BE49-F238E27FC236}">
                          <a16:creationId xmlns:a16="http://schemas.microsoft.com/office/drawing/2014/main" id="{17075740-5FCF-56D1-4A5E-9E673055B2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59AC7046-9BB8-544A-52C5-80A7784A28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93ED590D-C154-613F-D3BE-AC1B15C13C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50">
                      <a:extLst>
                        <a:ext uri="{FF2B5EF4-FFF2-40B4-BE49-F238E27FC236}">
                          <a16:creationId xmlns:a16="http://schemas.microsoft.com/office/drawing/2014/main" id="{AD8E219A-E5FD-FCDA-0108-13308883DE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4" name="Group 18">
                    <a:extLst>
                      <a:ext uri="{FF2B5EF4-FFF2-40B4-BE49-F238E27FC236}">
                        <a16:creationId xmlns:a16="http://schemas.microsoft.com/office/drawing/2014/main" id="{9444A4C4-B716-AC92-DFF3-7E3A87E7FF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5" name="Rectangle 19">
                      <a:extLst>
                        <a:ext uri="{FF2B5EF4-FFF2-40B4-BE49-F238E27FC236}">
                          <a16:creationId xmlns:a16="http://schemas.microsoft.com/office/drawing/2014/main" id="{6999703F-9B1E-E346-4ABD-5B52B0DA80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20">
                      <a:extLst>
                        <a:ext uri="{FF2B5EF4-FFF2-40B4-BE49-F238E27FC236}">
                          <a16:creationId xmlns:a16="http://schemas.microsoft.com/office/drawing/2014/main" id="{3A3BABAB-2D80-04CF-CF47-5300DD9B57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0" name="Rectangle 21">
                  <a:extLst>
                    <a:ext uri="{FF2B5EF4-FFF2-40B4-BE49-F238E27FC236}">
                      <a16:creationId xmlns:a16="http://schemas.microsoft.com/office/drawing/2014/main" id="{F6EC270A-A849-4941-2E32-F6B6425A7C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FF3E364-F7B6-A8F3-3FC3-590C2D350A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9964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5250</TotalTime>
  <Words>1235</Words>
  <Application>Microsoft Office PowerPoint</Application>
  <PresentationFormat>On-screen Show (4:3)</PresentationFormat>
  <Paragraphs>163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Arial</vt:lpstr>
      <vt:lpstr>Calibri</vt:lpstr>
      <vt:lpstr>Cambria Math</vt:lpstr>
      <vt:lpstr>CommercialScript BT</vt:lpstr>
      <vt:lpstr>Georgia</vt:lpstr>
      <vt:lpstr>Heebo</vt:lpstr>
      <vt:lpstr>MathematicalPi-Three</vt:lpstr>
      <vt:lpstr>MathPiOneItalic</vt:lpstr>
      <vt:lpstr>Script MT Bold</vt:lpstr>
      <vt:lpstr>Symbol</vt:lpstr>
      <vt:lpstr>Tempus Sans ITC</vt:lpstr>
      <vt:lpstr>Times New Roman</vt:lpstr>
      <vt:lpstr>Times-Bold</vt:lpstr>
      <vt:lpstr>Times-Italic</vt:lpstr>
      <vt:lpstr>Times-Roman</vt:lpstr>
      <vt:lpstr>Blank Presentation</vt:lpstr>
      <vt:lpstr>Hydrostatic Pressure Distribution &amp; Fluid Reservoirs</vt:lpstr>
      <vt:lpstr>Pressure Distributions in a static Fluid System </vt:lpstr>
      <vt:lpstr>Isobaric Surfaces in A Static Fluid System </vt:lpstr>
      <vt:lpstr>Hydrostatic Pressure Distributions in The Atmosphere</vt:lpstr>
      <vt:lpstr>Distribution of Atmospheric Pressure</vt:lpstr>
      <vt:lpstr>Distribution of Atmospheric Pressure</vt:lpstr>
      <vt:lpstr>Distribution of Atmospheric Pressure</vt:lpstr>
      <vt:lpstr>Model for Atmospheric Temperature</vt:lpstr>
      <vt:lpstr>Distribution of Pressure in Troposphere</vt:lpstr>
      <vt:lpstr>Hydrostatic Pressure Distributions in Lakes and Oceans</vt:lpstr>
      <vt:lpstr>Simple and Highly Valuable Inventions</vt:lpstr>
      <vt:lpstr>The  Dams</vt:lpstr>
      <vt:lpstr>Force Due to Fluid Pressure on An Inclined Gate</vt:lpstr>
      <vt:lpstr>Hydrostatic Forces on solids</vt:lpstr>
      <vt:lpstr>Basics of Gates</vt:lpstr>
      <vt:lpstr>Geometrical Details of a General Inclined Gate</vt:lpstr>
      <vt:lpstr>Operation of Gates in A Fluid Reservoir</vt:lpstr>
      <vt:lpstr>Analysis of A Gate</vt:lpstr>
      <vt:lpstr>Hydrostatic Pressure on an Inclined Gate</vt:lpstr>
      <vt:lpstr>Estimation of Total Pressure Force </vt:lpstr>
      <vt:lpstr>Location of Total Pressure Force </vt:lpstr>
      <vt:lpstr>The Line of Action</vt:lpstr>
      <vt:lpstr>Gate Shape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488</cp:revision>
  <cp:lastPrinted>2002-07-26T02:11:33Z</cp:lastPrinted>
  <dcterms:created xsi:type="dcterms:W3CDTF">2002-07-26T01:39:54Z</dcterms:created>
  <dcterms:modified xsi:type="dcterms:W3CDTF">2025-08-23T03:59:50Z</dcterms:modified>
</cp:coreProperties>
</file>