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1.xml" ContentType="application/vnd.openxmlformats-officedocument.presentationml.notesSlide+xml"/>
  <Override PartName="/ppt/ink/ink4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sldIdLst>
    <p:sldId id="274" r:id="rId2"/>
    <p:sldId id="1257" r:id="rId3"/>
    <p:sldId id="1260" r:id="rId4"/>
    <p:sldId id="539" r:id="rId5"/>
    <p:sldId id="540" r:id="rId6"/>
    <p:sldId id="541" r:id="rId7"/>
    <p:sldId id="1259" r:id="rId8"/>
    <p:sldId id="562" r:id="rId9"/>
    <p:sldId id="668" r:id="rId10"/>
    <p:sldId id="563" r:id="rId11"/>
    <p:sldId id="545" r:id="rId12"/>
    <p:sldId id="547" r:id="rId13"/>
    <p:sldId id="548" r:id="rId14"/>
    <p:sldId id="551" r:id="rId15"/>
    <p:sldId id="671" r:id="rId16"/>
    <p:sldId id="552" r:id="rId17"/>
    <p:sldId id="553" r:id="rId18"/>
    <p:sldId id="1258" r:id="rId19"/>
    <p:sldId id="554" r:id="rId20"/>
    <p:sldId id="673" r:id="rId21"/>
    <p:sldId id="655" r:id="rId22"/>
    <p:sldId id="656" r:id="rId23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FF0066"/>
    <a:srgbClr val="3366FF"/>
    <a:srgbClr val="FF9900"/>
    <a:srgbClr val="0000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60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0T03:50:31.3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13555 8207 200 0,'-10'-5'32'0,"7"1"-35"0,0 2-1 0,2-2 13 0,-6 3 13 0,4 1-15 0,-2-5-7 0,1 3 0 16,3-1 13-16,-1 4-18 0,2-1 12 0,0 0-17 16,0 0-8-16,0 0 26 0,0 0-19 0,0 0 21 0,0 0-6 15,0 0 2-15,0-1 24 0,0 1-17 0,0-1 16 0,0 0 12 16,0 0-19-16,-5-18 19 0,4 16-7 0,-1 1-12 15,2 2 9-15,0 0-14 0,0 0-13 0,0 0 15 16,0 0-14-16,0 0 16 0,0 0-3 0,0-1 0 16,0 0 18-16,0 0-15 0,0 0-2 0,0 1 6 15,0-1-14-15,0 0 15 0,0 0-1 0,0 1-4 16,0 0 7-16,0 0-8 0,0 0-7 0,0-1 14 0,-8-11-17 16,6 13 17-16,2 1-9 0,0 2-6 0,2-3 11 15,-2-1-13-15,0 0-9 0,0 0 7 0,-2 4-9 16,2 1 9-16,2 2-2 0,2-1 7 0,-4-1 1 0,9 2 0 15,-3-2-13-15,-1-2 11 0,2 1-8 0,-1 0 10 16,2 2 2-16,-3-3-5 0,2-1-3 0,0-2 0 16,-2 0-2-16,-1 0-6 0,4 1 3 0,-2 3-4 15,1-4 1-15,3 0 4 0,-4-1 2 0,-2-4 0 16,0 1-7-16,1 0 4 0,-2 1-6 0,6-1 7 0,-4 0 3 16,-2-5-3-16,0 2 3 0,-5-4-6 0,1 1-18 15,-3 0 26-15,0 0-11 0,-3 4 16 16,1-3-3-16,-2 2-15 0,-1-1 10 0,-1 1-14 0,-1 4-3 15,0 1 16-15,0 2-7 0,2 3 10 16,2 0-1-16,-2-2 2 0,-1 2 8 0,4 2-5 0,-4 2 0 16,2 3 1-16,0 0-3 0,0-1 5 0,2 1 12 0,0-1-18 15,1 1 3-15,-1 1-9 0,1 1-7 16,2-1 11-16,0-1-4 0,1-1 8 0,0 1-5 16,2-2 0-16,1-1 0 0,-1 1-1 0,1-4 1 0,1 2-3 15,0 0 5-15,2-4-3 0,0 1 6 0,1 0-5 16,1-3-1-16,-1 0 0 0,3 0-9 0,0-2 7 0,0-1 0 15,2 3 3-15,-4-4-6 0,2 1-1 0,3 1-8 16,-4-2 3-16,0 1-9 0,1-2 3 16,-6-1-7-16,5-2 6 0,1 1-2 0,-6 0 9 0,6 0 6 0,-2 1-2 15,-4 0-13-15,2 0 18 0,-8-4-6 0,0 0 12 16,-2 1-3-16,-2 0-2 16,2 4 2-16,-1-1-5 0,1 1-18 0,-3 3 26 0,0 0-15 15,-2 8 20-15,3-2 1 0,-2 2-14 16,-3-1 13-16,2 0-14 0,-2 5 2 0,5 1 9 0,3 0-11 0,-2-1 9 15,2 0-1-15,1-2-7 0,-2 0 12 16,5 2-11-16,0-4-2 0,1 1 4 0,0-3-8 16,0-4 9-16,0 0 7 0,0 0-9 0,0 1 9 0,17 4-12 15,-10-8 0-15,0-1 2 0,4 2-7 0,0 2 5 0,-2-2-20 0,4-2-47 32,-5-2-18-32,-1 0-10 0,8 4-48 0,-9-3-57 0,7 2-58 0</inkml:trace>
  <inkml:trace contextRef="#ctx0" brushRef="#br0" timeOffset="1459.17">13758 8554 332 0,'-1'-6'191'0,"-1"-1"-70"0,2 2-111 0,-1 0 9 0,1 5-16 0,0 0-3 0,0 0 14 0,0 0-14 15,0 0-8-15,0 0 6 16,1 0-9-16,1 0 10 0,-2 0-1 0,0 0 8 0,0 0 9 0,0 0-3 0,0 0 4 16,0 0 22-16,0 0-8 0,0 0 15 0,0 0-4 15,0 0-10-15,0 0 4 0,0 0-7 0,0 0-19 0,0 0 10 16,0 0-12-16,0 0 12 0,0 0-14 0,0 0 1 16,0 0 0-1,0 0 0-15,0 0-6 0,-2 0 9 0,1 1-11 0,-7 11 10 0,7-5 4 0,0-4-2 16,1 6 13-16,-1-1-11 15,0 1-2-15,1 5 13 0,0 0-10 16,0 4 12-16,1 1-10 0,-1 0 2 0,0 2 5 0,0 0-2 16,0 1 3-16,-1-1-7 0,0 1-8 0,-1 1 4 15,-1 0-5-15,1 0 0 0,-1-1 6 0,0-1-5 16,0 0 5-16,-1-1-9 0,1-2 0 0,2-3-2 0,0 0 4 16,-3-2 1-16,2-2 5 0,-2 0-3 0,1-4 2 0,0-2 3 15,3-1-5-15,-1-2 5 16,1-2 4-16,0 0 0 0,0 0 4 0,0 0-2 0,0-6-4 0,-2-2-6 0,2 0-5 0,0-6 1 15,2 2-2 1,-1-2 3-16,2-2-1 0,-1-2 0 0,1-4-9 0,-3-2 5 0,1 0-9 16,-1-2 7-16,1 0 0 0,0 1-1 15,0 0 7-15,1-1-6 0,0 1-12 0,1 4 9 0,-1-3-6 16,2 5 8-16,1 0-5 0,-1-2 6 0,3 6-4 0,-2 0 4 16,2 2-2-16,-1 4-3 15,1 0 2-15,-2 4-3 0,-1-1 4 0,1 2 1 0,-2-1 2 0,0 1-1 16,2 2-7-16,-3 0 7 0,3 1-7 0,-3 1 8 15,1 0-2-15,1 3 2 0,-1 2 5 0,2 1-2 0,0 0 11 16,2 3-8 0,-1 0 3-16,1 5-4 0,1 2 3 0,0 1-2 15,-2 0 3-15,2 3-3 0,0-3-12 0,0 1 19 16,-1 2-9-16,1-1 13 0,-3 0-19 0,3 0 6 16,0 0-3-16,-4-3 6 0,1 3-1 0,0-2-3 15,1-1 4-15,0 0-4 0,-1-1 8 0,-1-2-7 0,2 0-1 16,-3-2 0-16,4 2 5 0,0-3-9 0,-3 0 7 15,-1-3-6-15,-1-2 13 0,-2-1-10 0,0 0 1 16,3 1-5-16,-2-1-3 0,-1-4 10 0,0 0-8 16,0 0 10-16,0 1-5 0,0 0-2 0,0 0 10 0,0-1-7 15,0 0 8-15,0 0-15 0,0 0 3 0,-1 0-5 16,-16-10 8-16,13 4-3 0,0 0-2 0,2 2 1 16,0-1-4-16,-1 1 2 0,-4-2 2 0,2 1-1 15,-2 1 0-15,0-1-6 0,4-1 2 0,-5 2-1 16,0-2 14-16,2 2-12 0,2 2 1 0,-2-3-6 15,4 4 3-15,-3-2 7 0,1 0-1 0,-1 2 4 16,0-2 1-16,0 1-7 0,0-1 1 0,1 1-4 16,-2 0 6-16,2 2 0 0,-1 0-2 0,0 0 1 0,1 0 4 15,-3 0-11-15,1 0 9 0,-1 2-8 0,2 0 9 16,-1 2-5-16,0 0 1 0,1-1-2 0,-2 1 8 0,-1-1-10 16,0 0 10-16,1 2-9 0,-1-2 6 0,1 1-2 15,0-2-1-15,0 0 1 0,2 1-4 0,-1-2 6 16,2 0-7-16,0 2 8 0,2-2 10 0,2-1-12 15,0 0 8-15,0 0-9 0,0 0 8 0,0 0-6 16,0 0 1-16,0 0-3 0,0 0 6 0,13-7-5 16,-7 3 7-16,1 2-5 0,0-2 8 0,0 1-11 15,2-1 3-15,-2 0-4 0,1 1-2 0,0-1 4 16,-2 0-3-16,0 2 4 0,0-1-1 0,0 2-2 16,-3-1-6-16,3 1 3 0,-3 0 4 0,0 0 0 15,1-1 6-15,0 1-7 0,-1 0-6 0,1 0 7 0,0 0 0 16,-3 0 2-16,2-1-8 0,1 0 4 0,-2 1-6 15,4 0 8-15,-4-1 2 0,2-1-20 0,0 1-4 16,0-1-8-16,1 0-26 0,2 2-54 0,0-1-43 16,-2-1-4-16,0 0-129 0</inkml:trace>
  <inkml:trace contextRef="#ctx0" brushRef="#br0" timeOffset="3020.13">13430 3215 477 0,'-1'-19'68'0,"1"7"65"16,-1 0 58-16,2 6-156 0,-1 2 10 0,1 2-9 16,1 0 0-16,-1 1-5 0,-1 1-10 0,0 0-14 0,0 0-7 15,0 0 0-15,0 0-4 0,0 0 4 0,1 1 10 16,1 0-6-16,11 13-9 16,-9-11 13-16,0 1-15 0,1 1 15 0,-1-3-4 0,0 4-1 0,1-1 14 0,0 1-13 15,4 2-8-15,-3-1 13 0,-1 1-11 0,-1 1 16 31,2 2 7-31,-2 3-7 0,1 2 13 0,1 4-12 0,-4-2 2 0,1 4 14 0,2 3-10 0,-5 0 12 16,2 2-12-16,2-2-7 0,-4-4 5 0,3 4-6 16,-1-3-3-16,-2 1-1 0,2 0-9 0,-1 2 6 15,-2-2-4-15,1-1 2 16,0 1 4-16,-1-4-2 0,1 3 4 0,0-7-15 16,5-2 1-16,-1-2-7 0,-3 0 1 0,2-4-36 0,-3 1-18 15,0-3-9-15,2 1-75 0,5-2-82 0</inkml:trace>
  <inkml:trace contextRef="#ctx0" brushRef="#br0" timeOffset="3734.43">13439 3236 359 0,'1'-10'71'0,"5"-1"225"0,-3 2-263 0,1 2 20 0,-2 0-14 0,0 0 15 16,2 0-15-16,1 2-16 0,-1 0 1 0,4 2-10 0,-4 0-22 15,4 0 18-15,0-1-12 0,0 0 14 0,2 1-12 0,-3-1 4 16,-1 1 6-16,0-2-6 0,4 0-6 0,0 2 2 15,-3-1 1-15,4 0 3 0,-2 0 1 0,2 0-4 16,0 0 1-16,-3 2-2 0,5-2-18 0,-2 3 32 16,1-2-15-16,-3 3 21 0,1-1-9 0,-5 1 2 15,3 2 0-15,0 1-2 0,-2 3-18 0,1 1 9 16,-3 3-11-16,0 2 10 0,0 3-2 0,-4 0-3 0,-1 2 5 16,-2 1-7-16,-1-2 0 0,-1 3 5 15,-3-1 0-15,0 0 1 0,-3-1 2 0,0-1 4 0,0-3 3 16,-1 0-2-16,2 0-8 0,2-4 9 0,1-3-3 15,-1 0 8-15,0-1 1 0,7 3-9 16,-1 0 3-16,2-3-4 0,-1-4 3 0,1-1 9 16,0 0-5-16,2-1 6 0,7 1-3 0,0 0 0 0,0-2 3 15,3 1-4-15,-2 0-9 0,4 1-1 0,-1-3-7 0,0 0 5 16,1 1 5-16,-3 1-6 0,4 2 9 0,-2 2-9 16,0-1 1-16,1-3-3 0,-2-1-6 15,2-3 5-15,-1 5 14 0,0-1-13 0,2 2 8 0,-3 5-12 16,1-3-6-16,-1 5 14 0,-1-5-9 15,-2 1 11-15,1 4-3 0,0-5-2 0,0 7 3 0,-2-2-4 0,-3-2-15 0,1 4 22 16,2 0-10-16,-5-1 14 0,0 1-3 0,0 3-2 16,-3-3 7-16,-4 1-5 0,0 0 7 0,-4-1-3 15,-3 1 5-15,-2 0-1 0,4 2 10 0,0 1-7 16,-4-2 7-16,1 0-6 0,-3 1-11 0,-1-2 13 16,0 0-8-16,-1 0 11 0,0-2-15 15,0-1 6-15,1 0-5 0,-1-1 6 16,1-1-15-16,-1 0 13 0,2-3-12 0,0 0 14 0,1 0-3 0,1-1-2 0,4-1 10 15,1-2-8-15,0-1-3 0,3-2-6 0,-1 3-4 16,3-1 2-16,1-2 8 0,-6-2-24 16,5 3-2-16,-2-1-12 0,5 4-26 15,0 0-26-15,0 0-53 0,-4-5 13 0,11 4-106 0</inkml:trace>
  <inkml:trace contextRef="#ctx0" brushRef="#br0" timeOffset="5279.79">22804 8977 280 0,'-1'-4'62'0,"0"0"6"0,1 0-1 0,-1-3 2 15,3 3-31-15,0 1-9 0,5-3 3 0,-7 2-7 16,1 0-14-16,-2 0 1 0,0 0-12 0,7 0 10 0,-9-2 10 15,6 2-5-15,-3-1 15 16,-1-1-14-16,4 2 10 0,-3 0-5 0,2 0-3 0,2 0 0 0,-4 0-1 16,1 1-5-16,-1 3 4 0,0 0-7 0,-5-6-13 0,3 5 12 15,2 1-12-15,0 0 14 0,-6-2 5 0,1 1-8 16,-3 1 12-16,0 2-14 16,1 0-12-16,1 0 13 0,-1 2-11 0,-3-1 14 0,-1 2-9 0,-2 0 8 15,2 3 3-15,2 0-1 0,1 1-3 0,-3 0 11 16,1 0-5-16,2 3 8 15,-1 2-4-15,1 1-3 0,1 2 2 0,-1 1-2 0,3 0 1 0,-2-1 8 0,3 5-7 16,0 0 7-16,2 1 1 16,0 1-9-16,1-3 7 0,4-1-9 0,-1 0 1 15,4-2 0-15,0-1-4 0,1 0 2 0,4-1 2 16,0-3-3-16,2 1 3 0,3-3-6 0,3-1-12 0,5-2 20 16,2-1-8-16,-1-2 13 0,-2-2-15 0,3-2-6 0,-4-1-8 0,7-1-1 15,-1 0-37-15,0 0-40 16,-1 1-39-16,-4 0 3 0,0 0-83 0</inkml:trace>
  <inkml:trace contextRef="#ctx0" brushRef="#br0" timeOffset="7280.42">19792 15846 398 0,'-1'-2'386'0,"-4"0"-144"0,3 1-236 0,2 1 8 16,0-1-20-16,5 3 5 0,-5-2 13 0,0 0-10 15,0 0-16-15,0 0 31 0,2 1-16 16,-1 0 26-16,-1 0-2 0,1 0-4 0,18 16 11 0,-13-13-11 16,1 1-9-16,-2 1 6 0,1 1-12 0,-1 3 12 15,1-1-10-15,0 3-2 0,-1 1 2 16,0 1-3-16,-2 2-2 0,2 1 17 0,0 0-6 15,1 2 11-15,-2-2-6 0,0 2 2 0,-2 0 5 16,1 0-2-16,-2 2-3 0,-1-2-1 0,3 3 2 16,-3-1 0-16,0-1-7 15,0-1-9-15,-4-1 0 0,2-2-1 0,0-2 6 0,1-2-4 16,-2-1-7-16,2-2 2 0,-1-2 8 0,2-2-10 0,0-5 5 16,0 0-10-16,0 0-18 0,0 0-49 0,6-5-43 15,-2-3-2 1,3-1-97-16,0-3-138 0</inkml:trace>
  <inkml:trace contextRef="#ctx0" brushRef="#br0" timeOffset="7549.72">19910 15831 1099 0,'-6'-6'59'0,"1"1"-24"0,-3 1 4 0,6 2-15 0,2 2-34 0,0 0 22 15,0 0-5-15,0 0 15 0,0 0 1 0,0 0-9 16,0-1 7-16,0 0-6 0,12-13 13 0,-5 9 4 16,1-1-4-1,0 0 4-15,2-1-9 0,3 1-14 0,-1 0 2 0,2 2-7 0,1-3-10 0,-1 2 6 16,1 1-10-16,-1-3 11 16,-2 3 8-16,2-2-15 0,-1-1 3 15,-1 1-13-15,3 2-16 0,-4 0-4 0,-3 4-17 0,1-1 7 0,2-1-9 0,-6 0-27 16,3-2 3-16,-8 6-19 0,1 0-43 15,-1 5-16-15,-2-1-46 0</inkml:trace>
  <inkml:trace contextRef="#ctx0" brushRef="#br0" timeOffset="7724.36">20008 15908 240 0,'-3'9'128'0,"-2"2"-30"0,0-2 15 0,1 0-18 15,3-1-9-15,0 0-5 0,1-1-18 0,0-3 15 16,2 0-15-16,4-3-16 0,-1-1 4 0,2-1-9 15,1-2-9-15,3-2-27 0,0 0-5 16,5-2-5 0,-1-1 0-16,0-1-33 0,5-1-59 0,-3 2 1 15,4-2-217-15</inkml:trace>
  <inkml:trace contextRef="#ctx0" brushRef="#br0" timeOffset="7899.01">20075 16159 760 0,'-9'10'47'0,"-1"0"3"0,0 5-19 0,0-2 11 16,5-1-24-16,1 0 2 0,1 0 7 0,1-6-6 15,-1 0-13-15,3-2 23 0,0-1-7 0,3-2 16 16,1-1 8-16,1-4-22 0,3-1 8 16,4-2-16-16,0-1-25 0,0 0 11 0,3-1-11 15,0-1 12-15,1 0-23 0,4 0-43 0,2 3-37 16,-5 0-3-16,2 2-107 0</inkml:trace>
  <inkml:trace contextRef="#ctx0" brushRef="#br0" timeOffset="8823.04">10269 12665 25 0,'0'0'7'0,"0"0"14"16,0 0-32-16,0 0-2 0,0 0-3 0,0 0 4 0,0 0 12 0</inkml:trace>
  <inkml:trace contextRef="#ctx0" brushRef="#br0" timeOffset="9076.2">10260 12656 73 0,'-5'-2'-38'0,"0"-1"135"16,3 2 39-16,-1-2 6 0,0 0 8 0,1-1-37 16,-1 0-1-16,3 4-15 0,0 0 14 0,0-1-7 15,0 0-14-15,-3-20 8 16,3 19-10-16,0 2-32 0,0 0-21 0,0 0-24 0,0 0 9 0,6 4-25 15,-2 1-8-15,1 2 8 16,2 3-9-16,1 4 7 0,1 4 8 0,2 4-1 0,1 5 5 16,-3-1 1-16,2 4-3 0,0 3 4 15,0 3-4-15,0 2-4 0,-1 3 25 0,-1-2-19 16,2 6 24-16,-1-3-14 0,-4-5-16 0,3 1 10 0,-3-8-12 16,-2-3 7-16,3 0-2 15,-4-3-1-15,1-2 0 0,-3 0-1 0,1-3-1 0,0-1 0 0,1-5-2 16,-3-3 2-16,0-6-40 0,0-4-13 0,0 0-10 15,2 2-19-15,-1-5-97 0,1-4-93 0</inkml:trace>
  <inkml:trace contextRef="#ctx0" brushRef="#br0" timeOffset="9266.18">10355 12687 1057 0,'-1'-7'137'0,"-3"-2"-52"0,3 2-31 16,2 0 6-16,0 1-32 15,4 1-19-15,2 0 3 0,4 1-11 0,2-4-1 16,4 1-5-16,0-1-6 0,1-1 2 0,-2 1 1 0,6 1-44 0,-5 3-12 16,0-6-17-16,2 5-64 0,-1-2-40 15,-3-3-42-15</inkml:trace>
  <inkml:trace contextRef="#ctx0" brushRef="#br0" timeOffset="9439.4">10452 13006 686 0,'-7'10'118'0,"7"1"2"16,-8-1-6-16,5-4 4 0,3 1-47 0,-4-2-1 15,4-1-10-15,0-4 10 0,7 0-11 0,5-6-39 16,-1-1-7-16,6-4-10 0,0-2-26 0,3-5-52 31,4-3-45-31,3 0-2 0,1 1-118 0</inkml:trace>
  <inkml:trace contextRef="#ctx0" brushRef="#br0" timeOffset="10693.05">10494 9131 577 0,'-1'-11'78'0,"-1"2"202"0,-2-2-233 0,4 2-13 16,0 7-9-16,1-2 2 15,4 1-18-15,-4-2 4 0,3 1-10 0,0-1 7 16,1 2-2-16,-4-2-9 0,2 1 6 0,-3 0-8 16,0-1-3-16,2 3 7 0,3-2-2 0,-4 0 4 0,-1 4 2 0,0 0-3 15,0 0 2-15,0-1-3 0,0 0-1 0,-1 0 4 16,-13-20-4-1,10 18 5-15,4 3 12 0,0 0-10 0,0 0 7 16,0 0-10-16,-1 0-11 0,-12 8 8 0,2-9-3 0,2 4 5 0,-2-3-1 0,1 3-2 16,6 2 0-16,-3-2-2 0,2 6-11 0,-2 1 10 15,1 1-4-15,-2 1 5 0,-2 3 2 0,2-1 0 16,-3-1 7 0,4 2-6-16,0-3 3 0,1 3 4 0,-1 0 2 15,2 2 1-15,0 0-1 0,1-2-4 16,0 3-5-16,0-1 3 0,1 1-3 0,0 3 9 0,1-2-6 15,2 1 7-15,0 0 1 0,0 0-9 0,3 1 12 16,2-1-11-16,-3 3 16 0,4-3-13 0,3 3-4 0,-1-4-2 0,2-3 15 16,-1 0-6-16,0 0 8 0,3-1-10 0,-1-2-7 15,3-4 15-15,-2-3-7 0,3-1 11 16,-4-3 0-16,3-3-7 16,-3 0 10-16,0-3-10 0,1-1 4 15,1 1-8-15,-1-2-2 0,-3-5-2 0,11-10 12 0,-20 20-7 0,13-22-7 16,-9 7 11-16,-1 3-6 0,1-4 8 0,-6 2-9 31,0-1-6-31,-2 0 6 0,1 0-2 0,-2 0 5 16,-3 3 4-16,1-4-8 0,-2 1-2 0,3-1-1 0,0 1 2 0,2 2-2 0,3-1-1 0,-1 2-1 31,4 2-20-31,-2 1 27 0,3 1-16 0,2 1 19 0,4 0-14 16,0 0 5-16,3 3 4 0,2-2-1 15,0 1-12-15,0 2 9 0,4-2-4 0,-4 3 6 0,0 1-4 16,0 4-7-16,-3 3 6 0,2 0-9 15,-3 2-7-15,-1 1 18 0,0 3-13 0,0 1 16 0,-1 3 2 0,0 0-8 0,-2 0 9 32,0 4-10-32,-1-2 2 0,-1 1 5 0,-3-3-7 15,2 0 6-15,-3-2 6 0,1 0-7 0,0 1 13 16,-1-3-11-16,2-1-4 0,-5-1 4 16,2-1 0-16,0 1 3 0,0 1 1 0,1 1-10 15,0-1-2-15,0-1-1 0,0 1 2 0,-1-2-3 16,0 2-3-16,1 0 1 0,0-2-1 0,0 3-26 15,1 3-7-15,2-4-10 0,1 0-48 0,0-1-42 16,3 0-78-16,0 1 16 0,0 1-172 0</inkml:trace>
  <inkml:trace contextRef="#ctx0" brushRef="#br0" timeOffset="18205.24">22942 11321 208 0,'0'-3'-129'0,"1"0"65"0,-3-4 93 0,1 3 4 0,1 4-1 0,0 0-14 16,0 0 11-16,0-1-16 0,0 0-20 0,0 0 30 15,0 0-22-15,0 0 28 0,1 0-15 0,-1 0 2 16,1 0 6-16,0 0-5 0,19-19-17 0,-17 16 14 16,1 1-10-16,0 1 13 15,-1 2-3-15,1-1-4 0,-3-1 10 0,2 0-10 16,-1 2-7-16,1 0 8 0,-1 0-11 0,-2 0 11 0,0 0 4 0,0 0 2 16,0 0 14-16,1 0-9 0,0-1 4 0,0 0 17 15,1 0-13-15,-1 0 16 16,-1 0-3-16,1 0-6 0,0 0 11 0,0 0-11 15,0-1-19-15,0 0 13 0,1 0-14 0,-1 0 18 0,-1 0-3 0,1 0-12 16,0 0 11-16,0 0-12 0,0 0 2 0,0 0 14 16,1 0-17-1,-1 1 17-15,-1 0-13 0,1 0-13 0,0 0 13 0,0 0-14 16,0 0-3-16,0 0-2 0,-1 0-3 0,0 0 1 16,6-4 0-16,-5 9 8 0,1 0-6 0,2 1 6 0,-4-4-14 15,1 5 15-15,1-2-10 0,0 2 14 16,1 1-6-16,-1-1-1 0,1 0 8 15,-1 0-5-15,-1 1 3 0,-1 0 1 16,1 2-5-16,0 1 3 0,-1 0-2 0,0 1 5 0,0 1 1 0,0 3 0 16,0 2-7-16,-1 2-3 0,0 0-1 0,1 1 0 15,-3 2 3-15,1 3-3 16,0 3 9-16,1 0-8 0,-3-1-1 0,0 2 6 16,-1-5-4-16,1-1 6 0,-1-1-5 0,1-2-2 15,-2 1-1-15,3-2 3 0,-2-2-2 0,2-1 6 0,-1-1-12 16,1-6 10-16,0 0 8 0,1-3-8 0,0-4 12 0,2-2-12 15,0 0-2-15,0 0-15 0,0 0-24 0,0 0 3 16,10-6-69-16,-4-2-121 16,1 1-126-16</inkml:trace>
  <inkml:trace contextRef="#ctx0" brushRef="#br0" timeOffset="18841.34">23045 11233 452 0,'0'-5'80'0,"0"-3"-50"0,-2-1 14 0,2 1-13 0,0 3 23 0,0 5-8 0,0 0-11 16,0-1 3-16,0 0-17 0,0 0-4 0,0 0 13 15,0 0-10-15,0-1 3 0,0 1 20 0,0-1-5 16,1 0 12-16,11-27-2 0,-10 24-10 16,1 0 2-16,2 1-5 0,1 2-23 0,-2-1 11 15,3 0-17-15,0 0 16 0,1 0-6 0,0 1-16 16,0 0 6-16,0 1-10 0,2 1-14 0,-1 1 21 15,0 1-14-15,3 1 15 0,-3 1-8 0,0-1-3 16,-1 2 8-16,-2-2-6 0,1 1-1 0,-1 1 0 16,3 1-5-16,-1 2 4 0,-1-1 0 0,-1-1 2 15,1 1 5-15,-2 2-4 0,0-2-4 0,-3 2 11 16,0-3-3-16,0 0 7 0,-1 1 1 0,7 2-6 16,0 2 4-16,-6-4-4 0,0 2-7 0,-2-2 8 15,0 0-9-15,6 6 12 0,0-7 6 0,-6 2-9 16,0 0 7-16,-2-1-9 0,2 3 3 0,4-1-1 15,-4 0 2-15,2 1-3 16,-3 0 3-16,0 2-3 0,3 2 1 0,-1-2-2 16,4 2-11-16,-3 0 6 0,-4-1-7 0,1 3 10 0,-3 2 14 15,0 2-2-15,3 1 5 0,-2-1-6 16,-1-1-7-16,-3 1 8 0,6-1-1 0,-8 0 4 0,0 0-2 0,1 0-1 16,-5-2-2-16,3-2 1 15,1-1-13-15,0 0 20 0,-4 0-7 0,6 0 14 0,-6-3-3 16,-1-2-8-16,4-4 3 0,-5-2-4 0,5 0 8 15,-5-1-12-15,3-1 1 0,-1 0-4 0,1-3 4 0,1 1-12 16,1-1-14-16,-3-3-4 0,2 4-65 16,-2-6-81-16,0-1-153 0</inkml:trace>
  <inkml:trace contextRef="#ctx0" brushRef="#br0" timeOffset="102444.95">11374 13939 299 0,'-11'-2'121'0,"3"1"-36"0,2-1-42 0,0 1-9 15,1 0-17-15,3-1 24 0,2 2-21 0,0 0 26 0,0 0-6 0,0 0-12 0,-1 0 10 16,0-1-12-16,1 0-7 0,-1 0 18 15,1 0-4-15,-1 0 13 0,-1 0-1 0,1 0-12 16,1 0-3-16,0 0-1 0,0 0-6 0,0 0-15 16,0 0-3-16,0 0-4 15,0-1-1-15,1 0 4 0,1 0 4 16,-1 0-2-16,-1 0-7 0,1 0 12 0,24-29-7 16,-18 27 12-16,4-2 7 0,0-3-10 0,0 3 8 0,1-2-9 0,2 0 7 0,2-1-3 31,2-1-4-31,-3-4 3 0,2 1 12 0,2-2-12 0,0-1 9 0,3-1-12 0,0-2-6 0,1-3 15 31,1 0-6-31,2-4 11 0,-1 1 3 0,3-2-5 0,2-3 4 16,3-3-5-16,3-2 2 0,5-3-1 0,1 2-6 0,4 1 2 0,-2-1-6 0,-3 1-3 31,3-2 4-31,-2 4-4 0,-4-1 0 0,0 3-9 16,-2 3 4-16,2 3-5 0,3-3 2 0,-2-1-2 15,-2 3 4-15,0-3-2 0,-2 3 3 0,0-1 5 16,3 0-8-16,-5 1 8 0,2-4 1 0,-1 2-8 15,-5-2 6-15,8 1-6 0,3 1 12 0,2 1-15 16,3-1 9-16,-8 3-9 0,-1-1 3 0,-8 2-2 16,2-1-4-16,-5 4 2 0,2 0 12 15,-5 1-15-15,2 4 5 0,-5-3-8 0,-1 4 4 16,-1 0 2-16,1 1 0 0,-3 3 1 0,0 0-5 16,2 0 5-16,-2 2-8 0,1 0 9 0,0 2 1 15,-2 1-4-15,-3-2-1 0,0 2-5 0,-2 0-10 16,-1 1 17-16,-1 0-9 0,-3 2 9 15,0 1-9-15,0-2 3 0,-3 2 2 0,-1 2-3 16,0 0-17-16,0 0-2 0,0 0-16 0,0 0 8 16,0 0-17-16,0 0-19 0,0 0-1 0,0 0-12 0,0 0-29 15,0 0-17-15,0 0 7 0,0 0-32 0,-6 6-34 16</inkml:trace>
  <inkml:trace contextRef="#ctx0" brushRef="#br0" timeOffset="103090.33">12902 12460 664 0,'-10'-7'110'0,"5"-1"-99"0,-2 0-11 0,5 0 18 0,0 2-7 0,2 1-6 0,3-2 2 15,-1-1-6-15,3 1-10 0,0-2 16 0,2 1-8 0,0 0 9 16,0 0-10-16,0 0 10 0,1 1 8 0,0 0-1 15,-2 0-3-15,2 1 11 0,0 1-15 0,-1 0 15 16,2 0-2-16,0 1-9 0,0-1 6 0,2 2-12 16,0-2-18-16,2 0 29 0,-1 0-15 0,2 0 19 0,4 0-21 15,-3 0 7-15,1 0 0 0,-1 0-1 16,-1 2-17-16,4 1 12 0,-5 0-5 0,3 0 9 0,-6 0-4 0,3 2-1 16,1 0-3-16,-5 1-1 0,2 2-12 0,-4 0 15 15,-3 2-9-15,1 1 10 0,-2-1-2 0,-2 2 8 16,1 2 10-16,-1 1-5 0,-1 5-4 0,-1-2 15 15,-5 2-15-15,0 0 17 0,-4 1 1 0,1 3-8 16,-1-1 10-16,-2-1-13 0,5 2-12 0,-5 1 10 16,3 0-12-16,-4-1 11 0,-4 2-8 0,5 0 3 15,-2-2 7-15,3 2-6 16,-2-1 2-16,2-1 4 0,-4-2-3 0,5-2 3 0,2 1-3 0,-1-3 0 0,2-1 0 16,-3-1 1-16,-2-1 5 0,3-2-2 0,3-1-4 15,2 0 2-15,-1-2-2 0,2-2 2 16,-1-1 6-16,4-2-3 0,0 0 5 0,0 0 10 0,0 0-15 15,0 0 13-15,3-14-13 0,1 5-2 0,2-1 11 0,1-4-11 16,-2-2-8-16,5-1 13 16,-6-3-2-16,4-2 8 0,2 0-2 0,-4-3-10 15,4-1-2-15,-5 0-1 0,-3-5-3 0,4 3 2 0,-6 1-6 0,3-4 8 16,2 2 2-16,-5 1-10 16,1-1 4-16,-1 5-7 0,-2 1 1 0,-5-1 2 15,1 1 4-15,-2 3-4 0,1 0-8 0,3 2 1 16,-2 3-6-16,1 2 3 0,2 0-14 0,0 4 3 0,-1 2-14 0,2 2 9 15,0 1-22-15,2 2-50 16,0 1-26-16,0 2-11 0,3 4-89 0</inkml:trace>
  <inkml:trace contextRef="#ctx0" brushRef="#br0" timeOffset="104942.61">18124 8303 494 0,'0'0'10'0,"0"0"3"0,0 0 2 0,0 0 9 0,0 0 15 0,-1-1-4 0,1 0 0 0,-2 0-5 0,1 0-11 0,-1-1 12 0,1 0-12 0,0 0 11 0,0 0-16 0,1 0-11 0,-1 0 3 0,-1 0-6 16,1 0-15-16,0 0 30 0,-20-29-19 0,21 31 23 0,0 0-4 0,0 0-5 15,0 0 16-15,1 0-15 0,-1-1-1 0,10-16 24 16,-7 13-14-16,1-3 20 0,0 0-11 0,1 1 1 16,2-3 4-16,-1-1-3 0,4-1 7 0,-1-2-11 15,2 2-1 1,2-2-3-16,-1 2 2 0,3-2-13 0,0-3 8 15,1 1-12-15,0-3-4 0,3-2 6 0,4 1-6 16,-2-5 7-16,6 0-1 0,-1-2-2 0,6-2 4 0,4-2-3 0,3-3 3 0,6-6 3 16,0-4-4-16,0-3 6 0,1 0 12 15,0-6-9-15,1 2 9 0,7-6-11 0,6-2-4 0,9-4 11 0,3-6-1 16,-2 1 7 0,-4-3 0-16,-5 3-4 0,3 3-2 0,2-3 1 0,0 1-1 15,-2 0-10-15,-7 6 1 0,-7 4-4 0,-6 2-2 0,3 5-9 16,4-1-1-16,6 1-1 0,4 0 3 0,-4 1-6 15,-4 0 7-15,-5 5-7 16,-3 2 0-16,-4 5 2 0,-2 2-4 0,2 2 3 0,-1 2 2 0,-2 5-2 16,0 1 3-16,-4 3-2 0,-3 3 5 0,-5 0-10 0,-2 1 1 0,-5 5-4 0,1 0 0 15,-4-1 10-15,-3 5 0 0,0 0 2 16,-5-1-4 0,4 5-5-16,-2-1-5 0,0-1 2 0,-3 5-7 15,-2 0 9-15,-2 1-1 0,4 0 3 0,0-1-13 0,-1 0-1 16,1 1-4-16,-7 0 3 0,0 0-8 0,5 9 8 15,-8-4-9-15,2 0 7 0,-3 1-5 0,1 0-6 16,3 1 3-16,-5 3-9 0,0 0-22 0,0 3-47 16,-1 2-37-16,0 0 0 0,-1 2-64 0</inkml:trace>
  <inkml:trace contextRef="#ctx0" brushRef="#br0" timeOffset="105808.09">18240 7844 342 0,'-3'-8'51'0,"0"2"17"0,-1-2 19 0,3 0-67 0,-1 4 7 0,2 4-5 0,0 0 18 16,0 0-16-16,0-1-10 0,-1 0 5 0,0 0-19 0,0 0 16 16,0 0-4-16,0 1-10 0,1 0 10 0,-1 0-12 0,-1 0-2 15,1 0 10-15,0 0-4 0,0 0 9 0,0 0 2 16,0 0 1-16,1 0 8 0,-1 0-8 16,-1 0-24-16,1 0 19 0,0 0-18 0,0 0 21 0,-22 15-7 0,19-6 2 15,0 0 3-15,-1 2-4 0,-2-1-8 16,-1 2 17-16,1-1-9 0,-1 0 14 0,-2 1-6 0,-2 0 0 15,2 2 0-15,-1 1-4 0,-1 3-15 0,1 0 20 16,0 1-13-16,-5 1 16 0,2 0-18 16,1 3 4-16,-1-3 1 0,-3 1-1 0,3 0-10 0,0 3 7 15,1-3-6-15,5 5 6 0,-3-3 0 0,1-2-3 16,3 1 10-16,-5-8-10 0,3 2-1 0,3-5 3 0,-3-1-10 16,7 2 10-16,-1-5 3 0,1 0-15 15,2-1 9-15,0-4-14 0,0-2-2 0,0 0 17 0,0 0-12 16,10-4 14-16,-2-2-4 0,1-4-9 0,3-1 9 15,1-4-11-15,4 0-2 0,7-2 5 0,-4-2-12 0,7 0 9 16,-1 1-9-16,-3 3 9 0,7 2 7 0,-4 3-3 16,-1 2-6-16,-1 4 18 15,1 1-13-15,-2 4 16 0,-1-1-3 0,-1 4 1 16,2 3 6-16,2 2-6 0,-1 2-5 0,2 4 17 0,4 0-11 0,-1 3 14 16,2 2-12-16,-4-6 4 0,1 2 3 15,-2-3-4-15,-3-1-14 0,0 0 19 0,-3-2-15 16,-3 0 19-16,-1-3 3 0,-4-2 1 0,1-2 20 0,-5-3-14 0,0-2 3 15,-3-4 23-15,-1-1-13 16,0-3 19-16,1-5-6 0,-4 1-20 0,-1-7 6 0,-2 1-12 0,-2-1-12 0,-2-7 5 16,0 2-12-16,-8-4 11 0,0-1-3 0,-2 1-10 15,-2 2 7-15,-2-3-9 16,-4 0 9-16,-2-1-15 0,-3 0 7 0,1 4-9 16,-6-1-1-16,5 1 3 0,2-1-5 0,0 1 5 15,4 1-14-15,-2 2 11 0,2 1-12 0,-2 3 12 0,3 4-2 16,1 1-6-16,-2 2 11 0,5 4-14 0,-1 0-15 0,5 3-33 15,0 0-68-15,1 0 14 16,2 0-202-16</inkml:trace>
  <inkml:trace contextRef="#ctx0" brushRef="#br0" timeOffset="112130.86">21860 11738 297 0,'5'-5'17'0,"2"2"24"0,1-2-22 0,0 5 3 0,1 0-3 0,-1 0 2 0,-3 0-7 16,1 0 1 0,4 1-2-16,-4-1 0 0,5 3-8 0,0-2 30 15,-3 0-3-15,4 2 11 0,-2-3-5 0,3 1 6 0,-3 0 4 0,2-2 0 0,2 5-10 0,0-1-1 16,3 4-14-16,2 0 11 0,-3-3-9 0,4 4-1 15,-1-1 11 1,2 1-11-16,5 1-17 0,-2 0 19 0,3 1-14 16,7 2 18-16,4-1-15 0,5 0 4 0,6-1 0 15,3-1 0-15,4 0-12 0,2 0 11 0,-1-1-11 0,1 1 13 16,6-1 7-16,7-2-10 0,4-1 16 0,3-1-14 16,-3-1-2-16,-1 1 1 0,-1 1-7 0,3 0 8 15,0 1-10-15,-9 0-6 0,0 1-3 0,-9 0 0 16,-3-1-11-16,-2 0 20 0,-3-1-10 0,3-1 12 0,-3 1-8 15,-5-1-2-15,-5 0 4 0,-6-2-4 16,-4 2 6-16,-5-2-7 0,-1 1-1 0,-8-1-2 16,-1-2 5-16,-3 2 0 0,0-2 7 0,-3 0-8 15,-5 1-8-15,-4-1 12 0,0 0-2 0,0 0 6 0,0 0-12 16,0 0-25-16,0 0-10 0,-4-8-1 0,-4 7-13 16,0-1 14-16,0-1-14 0,-5 0 11 0,-1 0-20 15,-1 1-49-15,-4-1-31 0,-1 2-15 0,-1-1-144 0</inkml:trace>
  <inkml:trace contextRef="#ctx0" brushRef="#br0" timeOffset="112936.88">22023 11554 638 0,'1'-13'103'0,"0"2"-59"0,2 0-9 0,1 3 18 0,1 0-11 0,3 3-25 16,-1-1 5-16,-3 2-13 0,2 2-13 0,0 0 8 15,-2 2-12-15,2 0 11 0,-4 0-3 0,-2 0-4 0,0 0 6 16,0 0-7-16,0 0-8 0,0 0 25 15,0 0-9-15,0 1 15 0,0 0-9 0,0 0 3 0,-3 18-1 0,-2-12-1 16,-3 1-16-16,-1 1 9 16,-1 1-7-16,-3 1 9 0,1 0-3 0,-4 3-5 0,0 0 3 0,-2 0-4 15,-2 2-5-15,0-1 11 0,-1-2-4 0,0 4 6 16,-4-2-2-16,1 1 1 0,0 1 0 16,-2-4-1-16,3 2-11 0,2 0 10 0,-1-3-7 0,-1 1 9 15,2-3 4-15,2 0-5 0,3 0 11 0,-1-3-12 0,3 1-4 16,0-2 10-16,-1-1-9 15,7 0 11-15,0-2 1 0,2-1-10 0,6 0 15 0,0-2-15 0,0 0 4 16,0 0 13-16,10-7-16 0,1 2 17 0,0 0-4 16,6-1-9-16,1-1 5 0,2 1-10 0,-2 1-10 15,1 0 2-15,0 2-3 0,-1 0 3 16,-1 0 0-16,-1 3 4 0,0 1 1 0,1 4-1 16,1 0-14-16,-1-1 17 0,-1 2-15 0,4 1 16 0,-3 0 1 15,0 1-4-15,2-2 7 0,-8 1-8 0,3 1 0 16,-1 0 7-16,-1 0-5 0,1-2 6 0,6 0 3 0,-2 0-11 15,-1 0 11-15,1-1-12 16,-2-2-3-16,-5 0 13 0,5-1-6 0,-6-1 10 0,2-1 3 0,0 0-3 16,-1-3 5-16,-1 0-4 0,1-1 10 0,-3-1 12 0,2-2-1 15,-2-1 5-15,0-2 2 16,-1-1 6-16,0-1 3 0,-1-1-1 0,-1-1-3 0,0-1-21 0,-2 0 7 16,0 0-10-16,-1-1-3 0,-1 3-5 0,-2 2-11 0,-1-2 7 15,-2 3-7-15,2 3-16 0,-3-1-1 0,0 4-5 16,1 2-5-1,-2-3-3-15,2 1-10 0,1 4 0 0,-2-3-39 0,1 3-57 0,1 1-48 0,-2-1-11 16,2 3-198-16</inkml:trace>
  <inkml:trace contextRef="#ctx0" brushRef="#br0" timeOffset="114239.56">9377 8377 288 0,'-6'-5'81'0,"3"1"-32"0,-3 1-34 0,5 3-7 15,-4-1-2-15,5 1 7 16,0 0-19-16,0 0 15 0,0 0-9 0,0 0 5 0,0 1 8 0,1 0-5 0,13 7-10 16,-8-6 14-16,1-1-12 0,-2 1 15 0,1 0 4 15,0 1-7-15,2 0 17 0,-3 0-15 0,4 1-4 16,1 1 7-16,-1 0-13 0,5 2 16 0,-2 1 11 15,5 0-15-15,2 3 11 0,0-1-14 0,3 1-6 16,1 0 11-16,0 0-2 0,5-1 8 0,1-1 6 0,3-1-4 16,1 0 10-1,0-1-8-15,0 1-2 0,3-3 17 16,2 1-17-16,4 1 20 0,2-2-4 0,1-2-17 0,-2-2 8 0,8-2-14 16,4 0-5-16,-3-1 3 0,7 2-5 0,-9 1 6 15,2 1-5-15,-1 0-9 0,4 1-2 0,-1-1-2 0,1-2 0 0,-1 3 3 0,-2-1-4 16,-1 3 4-16,-2-2 7 15,-1 0-14-15,-3 2 15 0,2-5-18 0,0 5-3 0,4-2 15 16,-4 1-12-16,-2 0 14 16,-3-3-1-16,-4 5-4 0,-5-6 5 0,0 5-8 0,0 1-11 0,-4-3 17 0,2 3-10 15,-4-6 13-15,0 1-9 0,0 2 3 0,-8-3 4 16,3 3-2-16,-3-2-14 0,-3 0 15 0,4 1-9 16,-4-1 11-1,-1-1-3-15,-1 0-4 0,-1 0 8 0,0 0-8 16,-2 0-13-16,-2-1 17 0,-1 0-10 0,0 0 12 0,0-1-15 0,-2-1 4 0,3 2-3 15,-2 1 3 1,-1-1-13-16,1 0 14 0,-3 0-19 0,-1 0 17 0,2 1-11 16,-1-1-11-16,0-1 1 0,1-1-11 0,-4-3-22 15,1 4-1-15,-2 2-19 0,0 0 9 0,0 0-23 16,0 0-37-16,0 0-35 0</inkml:trace>
  <inkml:trace contextRef="#ctx0" brushRef="#br0" timeOffset="114571.81">11462 8505 942 0,'-6'-5'155'0,"-2"3"-126"0,-5-2 14 0,2 4-25 0,7 0-10 0,-1 2-7 0,5 2-9 16,8 0 6-16,0 1 4 0,6 0 2 0,1-1 3 0,1 0-6 15,1 1-11-15,3-1-9 0,1-2-7 0,3 0 2 16,0-1 1-16,1-1 7 0,-1 0 10 0,1 0-6 16,-2-1 1-16,-2-1 13 0,0 1-14 0,3 0 16 15,-4 1-2-15,0 0-2 0,-4 1 9 0,-4 1-9 16,0 0-4-16,1 0 12 0,1 2-9 0,-3-1 11 16,1 2 2-16,-9 3-2 0,0 0 2 0,-3 1-6 0,-4 1-9 15,-1 4 4-15,-5 0-6 0,-4 5 5 0,0-1 9 16,-6 0-9-16,6-1 12 0,-7-1-13 15,0 5-2-15,-4-4 10 0,-4-1-3 0,5 2 7 0,1-2-5 0,0 4-42 16,1 1-34-16,0 1-12 0,0 2-189 0</inkml:trace>
  <inkml:trace contextRef="#ctx0" brushRef="#br0" timeOffset="116461.61">16360 12241 560 0,'-5'-20'66'0,"-2"1"191"0,3 0-224 0,0 2-4 0,3 2 5 0,-2-1-6 0,1 7-20 0,2-1 14 32,-1 1-13-32,1 2 16 0,-2-4-11 0,2 5-4 15,1-1 8-15,0 2-6 0,2-1 7 0,0 0 7 16,1 1-15-16,-2 3 14 0,0 2-7 0,-2 0-14 0,0 0 5 16,0 0-11-16,0 0-20 0,0 0 18 0,4 13-10 15,-3-6 12-15,0 4-3 0,1 4-7 0,-4-1 10 16,2 3-11-16,0 2-2 0,2 2 16 0,-1 5-11 15,-1-1 14-15,0 2-4 0,0 2-5 0,-1 2 5 0,-1 6-6 16,-1 2 1-16,2 2-6 0,0 5 1 0,1 1-2 16,0 3 16-16,0 5-11 0,0 0 5 0,0 3-10 15,1 5-2-15,1 2 8 0,-2 3-10 0,1 4 9 16,2-1-2-16,-2 2 1 0,0 3 4 0,0-3-5 16,2 1-1-16,0 2 12 0,2-3-2 0,-1 4 5 15,-2-2-5-15,2 0 2 0,-2 1 4 0,0-1-4 0,1 0-8 16,-1-1 11-16,-2 2-5 0,0-1 10 15,0-2-3-15,-2-1-4 0,2-2 0 0,-2 0-2 0,2 0-4 16,2-3 22-16,1 0-13 0,-2-5 17 0,1-4 0 0,0 1-12 16,0-6 11-16,0-2-13 0,0-1-2 0,1-4 14 15,1-4-9-15,-1-6 11 0,0 0-12 0,0 0 1 16,-1-2 7-16,1 0-6 0,-2-1-13 0,0-4 14 16,1-2-15-16,0-1 17 0,0-3 3 0,-1 0-11 15,1-2 11-15,-1 0-11 0,-1-2 4 0,0-3-2 16,0 0-4-16,-1-3 3 0,0 0 5 0,0 0 0 15,0-4 3-15,-2 1-3 0,1-4-8 0,0-3 17 0,2 2-12 16,-3-4 11-16,3-1-18 0,0 0 0 16,0 0 2-16,0 0-3 0,0 0-12 0,0 0-33 15,-9-5-23-15,6-3 1 0,1-2-39 0,-3-6-66 16,2-3-68-16</inkml:trace>
  <inkml:trace contextRef="#ctx0" brushRef="#br0" timeOffset="117271.29">16365 12041 429 0,'3'-10'69'0,"0"1"-40"0,-1 1 6 0,1 2-29 0,-2 3 10 0,2 0-21 16,-3 3 12-16,0 0-17 0,0 0-7 0,0 0 7 16,0 0-16-16,0 0 15 0,0 0 14 0,0 0 9 15,0 0 13-15,0 0-12 0,0 0-2 0,0 0 30 16,-1 0-12-16,-1 1 18 0,1 0-14 0,0 0-24 15,-18 12 9-15,14-7-17 0,-1 3-10 0,-1-1 13 16,-4 3-15-16,-1-1 17 16,1 1-6-16,-2 3-11 0,3 1 14 0,-6 3-16 0,3 1-8 0,2 5 33 15,-6-2-17-15,9 2 24 0,0 0-1 16,-5-2-9-16,4 0 11 0,-1-1-12 0,0-1-7 0,2 2 21 16,-3-1-19-16,1-1 19 0,0-1-5 0,5 0 1 0,1-2 12 15,-3-4-11-15,2-1-8 0,2-4 16 16,1-1-7-16,2-2 14 0,0-5 10 0,0 0 3 15,0 0 11-15,0 0-9 0,0 0-10 0,9-13-1 0,-4 5-17 0,2-3 12 16,2-1-14-16,1-5-13 0,0 0 1 0,0-2-6 16,0-1-4-16,2 0-1 0,-4-3-6 0,1 1 4 15,-4-1 6-15,5 1-3 0,0-2 7 0,1 0-11 16,3 2-12-16,-8-3 21 0,3 1-10 0,-1 6 14 16,-2-1-1-16,5 8-5 0,-3 1 8 0,1 2-9 15,-1 3-12-15,0 1 14 0,0 0-11 0,0 5 11 0,0-1-5 16,-2 2-3-1,1 3 5-15,0-1-6 0,1 1-9 0,0-1 20 0,-1 1-10 0,0 3 13 0,1-1-1 0,-2 3-6 32,0 0 11-32,0 1-10 0,1 0 0 0,-3 1 3 0,2 0-3 0,-1-3 5 0,-2 2 7 0,2 0-7 15,-2-3 1-15,0 2-2 0,2-1 2 0,-1-2-3 16,0-1-8 0,2 2 4-16,-1 0-4 0,0 0-43 15,2 2-39-15,-3 0-9 0,1 0-157 0</inkml:trace>
  <inkml:trace contextRef="#ctx0" brushRef="#br0" timeOffset="120340.76">16662 10202 458 0,'-5'-8'67'0,"-5"3"76"0,2 0 54 0,-1 1-140 16,6 0-1-16,3 2-7 0,0 0 7 0,0 0-8 15,0-1-16-15,0 1-11 0,0 0-15 0,0-2 8 16,3 0-12-16,-3 0 4 0,5 0-1 0,0-2 0 0,-2 0-16 16,9 0 13-16,-5-2-11 0,8 1 12 0,2 0 2 15,-2-1-5-15,2 0 6 0,-1-2-9 0,1 1-10 0,2-3 17 16,-1-3-5-16,3 0 8 0,0-1-7 0,2 0 0 16,2-3 5-16,0 0-4 0,0-5-5 0,4 0 10 15,4 1-9-15,-1-4 10 0,10-2-3 0,6-1-4 16,4-3 6-16,6-3-6 0,-1 0 4 15,-1-5 2-15,1 4-6 0,6-5 4 0,5-4 3 16,3-1-1-16,5-6 9 0,-5 1-9 0,3 0-7 0,1-2 16 16,9-1-12-16,3-5 15 0,2 1-14 0,0-4 1 15,0 2 3-15,2 4-2 0,1-3-2 0,2-1-1 16,-1 5-7-16,2-2 4 0,3 1 4 0,3 0 2 0,5-2 3 16,-7 3-4-16,3 0-15 0,1 2 17 0,-8-2-7 15,5 2 11-15,0-1-7 0,1-1-5 0,3 4 1 0,-3-2-1 16,-5 5 7-16,2-2-8 15,-1 0-3-15,-9-1-1 0,1 1 11 0,0-2-7 16,-1 2 10-16,1 0-11 0,-5 1 1 16,-3 4 8-16,-7 0-3 0,4 1 7 0,1-2-4 15,-5 0-1-15,-1 3-3 0,-8 7 2 0,-4-1 0 0,6 1-1 16,0 1-2-16,-1-1 1 0,-3 1 7 0,-7 4-8 16,-3 1 8-16,-5 4-11 0,-2 0-6 0,0 3 13 0,-2-2-6 0,-1 3 8 0,-3 1-4 15,-5 1-3-15,-4 3 1 0,-6-1-2 0,2 6-17 16,-5 1 20-1,-3 1-7-15,-3 2 12 0,-2 1-9 0,2 0-3 0,-6 2-3 0,5 2 0 16,-3-1-2-16,1 1-16 0,-3 2-11 0,-2 2-2 16,1 0-26-16,-5 2-49 0,2 3-22 0,-5-2-13 0,-2 4-68 0</inkml:trace>
  <inkml:trace contextRef="#ctx0" brushRef="#br0" timeOffset="121585.26">16875 9589 347 0,'0'0'230'0,"0"0"-85"16,0 0-122-16,0 0 4 0,0 0-29 0,0 0 5 0,0 1 5 16,0 0-2-16,0 0-6 0,0 0 12 0,0 0-10 15,0 1 11-15,3 27 1 0,-4-22-5 0,0-1 13 0,-1 0-12 16,-2 2-1-16,0-1 6 0,-2 4-14 0,-2-1 12 16,1 1 1-16,-4 1-11 0,0 2 9 0,-3 2-12 15,-3 0-4-15,-2 3 8 0,-2-1-9 16,-4 0 9-16,4 1-1 0,-4-1-3 0,3 2 3 0,3 2-5 15,2-3-8-15,-2-2 24 0,-2 0-12 0,1-5 16 16,-1 5-2-16,5-3-11 0,2 0 11 0,0 0-14 16,1-2-8-16,0 2 14 0,2-2-11 15,0 0 13-15,2-3-5 0,2-1-1 0,2 1 4 0,0-3-5 0,0-1 2 16,3 1-11-16,1-2-4 0,0 0-2 0,1 0 4 0,1-2-24 16,1 1 10-16,2 0-15 0,-1-1 5 0,2 1 20 15,-1-2-5-15,2 0 10 0,0 1 6 0,2 0-6 16,0 0 10-16,1-1-8 15,1 0-6-15,-1 1 20 0,1-1-17 0,2 1 18 0,-2 0 0 0,4 1-14 16,-3 0 13-16,3 1-15 0,3 0-1 0,-3 0 18 16,4 1-11-16,-6 1 14 0,1 1-12 0,3 0-2 15,3 2 6-15,5-1-5 16,-1-1-1-16,-4 2 3 0,0-2-11 0,1 2 11 0,0 0 14 16,-3-2-17-16,1 0 13 0,0 1-17 0,0-1-5 15,-3 1 18-15,-3-2-15 0,2 3 18 0,-1-1-2 0,-1-2-5 0,2 2 8 16,-2-4-11-16,-2 0-13 0,2 3 21 0,-4 0-12 0,-3-3 14 15,2 2-15-15,0-1 9 0,3-1-1 0,0 2 2 16,-4 1-16 0,-1-3 15-16,-3 1-13 0,-1 1 14 0,1-1-3 0,-3-2 0 0,-3 0 12 15,1 0-11-15,3-3 11 0,0 0 27 0,0 0-4 0,0 0 13 16,-1 0-1-16,0 0-15 0,0 0 4 0,0 0-10 16,0 0-15-16,-19-9 11 0,17 4-6 15,-2-1 9-15,2-1-2 0,0-2-8 16,-2-3 1-16,3 0-4 0,-3-2-8 0,2 0 10 15,-3-2-4-15,1-3 7 0,1-2 4 0,0-5-13 0,2 1 5 0,-1-4-7 0,-1-2 8 0,3 0-9 32,-1-2 6-32,1-2-6 0,0-1-3 0,1 0-2 0,0 0-7 15,0 4 3-15,1 2-5 0,-1-2 10 0,1 3 1 0,-1 2 3 16,0-1-9-16,0 4-1 0,0 3-3 16,0 2 4-16,0 3 1 0,0 0-1 0,0 2 2 0,0 2-2 15,1 0 3-15,-1 1-5 0,0 1-3 16,0-1-1-16,0 2 2 0,2 0 0 0,1 0 4 0,-1 4-2 0,1 1-6 0,0 0 2 15,1-1-5-15,1 1 6 0,-3-1-5 0,4 4-9 16,-4 2-6-16,4-1-1 0,-2 2-23 0,0-1-31 0,3 0-21 16,-2 2-6-16,3 3-73 0</inkml:trace>
  <inkml:trace contextRef="#ctx0" brushRef="#br0" timeOffset="142454.96">20771 6811 230 0,'-5'-8'37'0,"3"6"6"0,0-4-4 0,0 2 10 15,0-3-6-15,1 0-19 0,1 7 9 0,0 0-13 0,0-1-6 0,0 0 9 16,0 0-15-16,0 0 15 0,0 0-4 0,0-1-2 16,1-27 15-16,-1 23-12 0,1 1 6 0,0 2 11 15,1 0-11-15,-1 0 12 16,-1 0-7-16,0-2 1 0,0 5 2 0,0 0-1 0,0 0 0 0,0 0 4 16,0 0-3-16,0 0 3 0,0 0-7 0,0 0 4 0,0 0 2 15,0 0-2-15,0 0-20 0,0 0 15 16,0 1-8-16,0 1 13 0,0-1-11 0,0 0-1 0,8 24-6 15,-7-19 4-15,2 2-10 0,0 0 14 16,-2 1-5-16,2 1 7 0,1 0-17 0,-2 1-1 0,2 3 0 0,-1 1 0 16,2 4-10-16,0 2 14 15,1 0-7-15,-3 3 12 0,2-2-9 0,-1 2-2 16,3 1 3-16,-1 0-3 0,2 0-6 0,-2 2 5 16,-1 1-3-16,0-1 5 0,-2 0 0 0,-1-2-6 0,2 0 2 0,-3-2-3 15,0-2-4-15,0-1 9 0,-1-2-8 0,1 2 10 16,-1-4 5-16,0-2-3 0,-1 0 3 0,-1-5-4 15,1 2 3-15,-2-7-6 0,0 1 8 16,1 0-7-16,-3-3 13 0,2 2-1 0,-2-2 4 0,1-3-3 0,0-1-5 16,0-1 10-16,-1-3-3 15,-1-4 6-15,0 0-10 0,1-5-1 0,-2 0-5 0,2 0 4 0,-2 0-1 16,-1-5-4-16,0 0 4 0,1-2-4 16,-1-4-4-16,1 1-2 0,-4-1-1 0,2 0 2 15,2-2-5-15,-1-2 1 0,3 3-9 0,1 2 7 0,-1-3 1 0,2 4-11 16,3 0 6-1,1-1-11-15,2 3-5 0,2 1-29 0,1 3-14 16,-3 2-6-16,4 3-43 0,-1 3-62 0,-2 0-37 0,3 3-16 16,1 3-151-16</inkml:trace>
  <inkml:trace contextRef="#ctx0" brushRef="#br0" timeOffset="142850.51">20792 6667 593 0,'-1'-3'98'0,"1"3"-99"0,0 0-5 0,0 0-8 0,0 0-22 16,0 0 35-16,0 1-16 0,7 13 20 0,-3-10-9 0,-3-2-24 15,1 1 17-15,-1-1-21 0,3-1 13 0,-2 0 37 16,0 0-2-16,3-1 18 0,-4 0 16 0,0-1 3 31,1-2 19-31,-1 0-11 0,2 1 12 0,-1-2-1 16,1 2-14-16,1 0 13 0,-3-2-3 0,1 2-31 16,-1-1 6-16,2-1-15 0,-1 1-4 0,2-1 3 15,2 1-7-15,0 0 7 0,2-1-2 0,0 0-11 16,2-2 9-16,1 0-10 0,2 0-6 0,3-1-3 15,0 1-8-15,1-2 6 0,-1 1 0 0,0-1-4 0,1-1-1 16,3 2-3-16,-2-1-26 0,3 1 15 0,1 0-20 16,-5-2 17-16,4 1-16 0,-1 1-24 0,-1 0-2 0,-1 1-14 15,-2 1-25-15,-3-1-42 0,-2 1-49 0</inkml:trace>
  <inkml:trace contextRef="#ctx0" brushRef="#br0" timeOffset="143120.24">20792 7031 1287 0,'-8'-5'204'0,"3"4"-164"0,0-3-9 0,3 2 10 0,1-1-19 15,1 0-3-15,1 0 3 0,2-2-4 0,3-1-10 0,2 1-22 16,6 0-15-16,0-2-1 0,4 1-31 0,0-1 14 15,-1-2-1-15,-1 0 4 0,0-1-6 0,0 2-19 16,0 2-7-16,-1 2-1 0,-3 2 16 0,3 2 33 0,-5-2 11 16,-3-1 0-16,8 1 5 0,-6-5 21 0,4 3-11 15,2-2 14-15,-7-3-6 0,3 3-14 0,0-4-1 16,1 7-13-16,0 0-46 0,1-3-57 0,1 3-64 0</inkml:trace>
  <inkml:trace contextRef="#ctx0" brushRef="#br0" timeOffset="143660.68">21300 6990 299 0,'-2'-5'33'16,"2"3"158"-16,0 2-205 0,0 0 1 0,0 0 3 15,0 0-4-15,0-1-8 16,0 0 9-16,0 0-20 0,0 0 14 0,0 0-15 0,0-1 19 0,2-29 22 0,-3 21-8 16,0-1 16-16,0 3 12 0,0-1-15 0,-2 1 18 15,0-1 11-15,1-3-6 0,-3 3 16 0,2 3-16 16,-1 1-1-16,0 2 17 15,1 2-10-15,-1-2 14 0,2 2-11 0,-2-2-19 0,1 2-3 16,2 5-7-16,-4-2-12 0,2 8 12 0,-2-5-9 0,1 1 9 0,-1 6-5 16,2-4 6-16,-2 8 5 15,2-4-3-15,0 0-7 0,3 1-6 0,-1-1-8 0,2 1 3 0,1-1 5 0,0-1-5 32,5 2 12-32,-3-4-12 0,2-2 3 0,1 1 14 0,-1-3-10 15,2 1 13-15,2-2 9 0,-1-2-9 0,2 0 13 0,-1-2-13 16,2 0-2-16,1-1-2 0,-1-1-11 0,-1 1 8 15,1 0-4-15,-3 1-9 0,2 1 8 0,-4 1-10 16,2 2 2-16,-4 0 2 0,1 2-3 0,1 0 0 0,-2 2-1 16,1 2 3-16,-3 2 2 0,1 0-1 15,-4 1-9-15,-1 0 10 0,-1 0-7 0,-5-1 8 0,4 0 5 0,-5-1-2 16,0 0 10-16,1-1-8 0,-3-4-1 0,4 2 8 0,-1-2-7 16,-2-4 8-16,2 3 0 0,-1-6-2 0,-1 0 0 0,3-3-3 15,0-4-17-15,-2 2-32 0,3-4-24 0,1-2 1 16,0 1-61-1,2-3-76-15,0-1-41 0</inkml:trace>
  <inkml:trace contextRef="#ctx0" brushRef="#br0" timeOffset="143898.37">21287 6950 1197 0,'-5'-5'67'0,"-1"-1"-3"0,2 5-2 0,-1 0-4 0,2 1-25 16,-2 2-8-16,1 1-8 0,-2 0 1 0,1 0-23 0,0 2 2 16,1 2-4-16,-1 2 4 0,-2 2-2 0,0 1 2 15,1 3-4-15,-1 1 3 0,-3-1 1 0,-1 5 1 16,-1-1 0-16,-1 4-1 0,-1 1 2 0,0 1-3 16,1 2 2-16,1 2-1 0,-6 0 5 0,10 4-17 15,-8 2-2-15,-1 1-11 0,11 3-26 0,-12-2-37 0,10 0-55 16,-1 1 8-16,-2-2-146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0T03:56:56.7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10311 10937 225 0,'2'-3'-76'0,"-2"2"55"0,0 1 65 0,0 0 4 0,0 0-18 0,0 0-21 16,0 0 10-16,0 0-15 0,0 0-2 0,0 0 14 0,0 0-7 0,0 0 10 0,0 0-2 15,0 0-8-15,0-1 2 0,0 0-5 16,0 0-5-16,0 0 15 0,0 0-13 0,0 0 13 15,0 0-15-15,0 0 8 16,0 0 5-16,-2 0-2 0,1 0-10 0,0 0 24 16,0 0-15-16,-1 0 17 0,1 0-7 0,0 0-2 15,-2 0 9-15,1 0-11 0,-30-21-19 0,32 22 16 16,0 0-15-16,-1 0 18 0,-15-1 4 0,11 0-20 16,0 1 13-16,-1 0-15 0,0 0-4 0,1 0 15 15,-3 0-7-15,0 0 12 0,1 3 5 0,-1-4-3 16,0 3 4-16,-1-1-5 0,-1-1-10 0,2 4 14 15,0-1-11-15,1 1 12 0,0 0-2 0,0-3-5 16,-3 1 6-16,0 0-8 0,2 1-11 0,-1 0 9 0,4 1-7 16,2 3 8-16,-2-2-5 0,2 2-4 0,-3 0-1 15,-1-1-2-15,4 2-15 0,-1-1 28 0,2 0-16 0,0 0 19 16,2 1-15-16,1 3 7 0,-2-2 3 0,1 2-2 16,0-1-22-16,0 0 25 0,2 0-14 0,-2 0 17 15,2 1-13-15,-2-1-1 0,3-1 6 0,-1 1-6 16,2-1 0-16,-1-1 10 0,-3 1-11 0,2-3 10 15,0 1-8-15,3 0 0 0,5-1 6 0,-4 0-7 16,-2-1-4-16,2-1 6 0,-3-1-8 0,7 2 8 16,0 0 4-16,-3-1-7 0,1 1 14 0,-2-3-14 0,3 0-5 15,1-1 11-15,-1 1-12 0,0-2 14 0,-1 1-5 16,0-1-1-16,2-2 5 0,1 2-5 0,-2-2-5 16,2-1 5-16,-1 1-6 0,-1-3 7 0,3 0-2 0,-3 0-2 15,2 2 5-15,-1 0-5 16,0 0-12-16,0 0 20 0,-4-1-12 0,1 0 16 0,0-2-1 15,-1-2-13-15,2 0 15 0,-4-1-16 0,4 3 0 0,-2-2 17 16,0 1-9-16,-2-2 15 0,0-2-10 0,0 3-2 16,-4-2-1-16,1 2-1 0,-1 0-6 0,0-1 11 15,0 1-9-15,-1 0 11 0,-3-2-2 0,4 2-8 0,-3-2 9 16,1 1-11-16,0 0-9 0,-3 0 14 0,3 2-14 16,-1-2 15-16,-2 0 3 0,2-1-2 15,-2 1 6-15,3 1-10 0,-2 0-10 0,1-1 15 0,-1 1-7 0,-1-1 9 16,3 2-12-16,-3 1 3 15,0 0 0-15,0 4 1 0,-1-1-10 0,-1 3 9 0,-2 1-12 0,-1 1 12 16,-2 7-5-16,-1-1-2 0,-2 3-3 0,-2 2-5 16,-1 0-27-16,-7 3-72 0,0 3-94 0</inkml:trace>
  <inkml:trace contextRef="#ctx0" brushRef="#br0" timeOffset="5548.03">21003 14495 205 0,'-3'-1'-127'0,"1"0"71"0,1 0 94 0,-2 0 3 16,3 1 12-16,0 0-22 0,0-3 15 0,-2 1-21 15,4-1-1-15,-2 3 19 0,0 0-18 0,0 0 21 16,0 0-3-16,0-6-6 0,-3 2 19 0,1 0-18 16,1 2-3-16,5 2 6 0,-4 0-11 0,0 0 13 15,6-6 4-15,-6 2-19 0,0 1 9 0,-4 0-15 0,-3 2-11 16,7 1 8-16,0 0-15 0,0 0 15 0,0 0-1 0,0 0-11 16,0 0 15-16,0 0-16 0,0 0-11 15,0 0 24-15,1 0-19 0,-1 0 24 0,14-2-13 16,-10 3 5-16,2 0 7 0,-1 1-6 0,-6 0-4 15,5 2 11-15,-4 0-16 0,5-1 16 0,0 1-10 0,4 2-7 16,2 1 1-16,-2 2-7 0,3 0-12 0,-3 1 12 16,-1 2-6-16,3 1 8 0,-2 0 5 0,1 2-12 15,1-1 9-15,0 2-12 0,-3-2-4 0,-3 3 13 16,-1-2-13-16,0 0 14 0,-1 2-3 0,-5-1-1 16,-2-1 13-16,-2-2-14 0,-2 1-16 0,0-1 30 0,0 2-23 15,-2-2 26-15,-1 0-15 0,2 1 1 0,-2-2 8 16,2 1-8-16,1-2-12 0,-3-5 22 0,2-1-9 0,2-2 16 15,-6 1-10-15,9-1 2 0,2-4 5 0,-2-2-2 16,2 0 3-16,0-1-8 0,-1-1-2 0,3 0 0 16,1-3 7-16,2-5 2 0,-2 0-3 0,5-3 1 15,-2 1-18-15,6 3 15 0,1-4-6 0,-2 0 10 16,7-4-7-16,-6 0-2 0,7 1-1 16,-3 2-1-16,0-3-5 0,2 3 3 0,-2 0-3 15,0 1 2-15,-2-1-2 0,0 2 3 0,-2-1 5 16,0 0-3-16,-1 3-3 0,0 1 2 0,-4 0-3 0,0 2 3 0,-1 1-1 15,-2 1-3-15,2 3 5 0,-3 2-6 16,1-3-15-16,-1 4 22 0,0-2-15 0,-1 4 19 16,0 0-6-16,0 0 6 0,0 0 5 0,0 0-3 0,-4-6-6 0,1 9 6 15,0 0-8-15,0 1 8 0,0-3 4 16,1 3-7-16,0 0 6 0,1 1-8 0,-2 0-1 0,1 1 0 16,1 1 4-16,0 1-3 0,1-1-2 0,-1 0-3 15,1 0 0-15,0 0 0 16,0 1-6-16,0-1 10 0,0 1-3 0,1 1 8 0,-1-1-8 15,1 1-4-15,-1 0-1 0,0 3 0 0,1-1 0 0,0 0 7 0,2 1-6 16,-2 0 7-16,2 2 2 16,0-2-2-16,0 1 3 0,1 0-6 0,-1 1-12 0,0 1 15 0,0-1-3 15,2 2 9-15,1-6-9 0,-1 1-1 0,3-1 0 16,-1-1 0-16,2 1 5 16,2-2-5-16,-2 0-4 0,4-2 2 0,0-1 6 0,2-1-31 15,2-2-10-15,-1 0-15 0,3-2-70 0,0 0-162 0</inkml:trace>
  <inkml:trace contextRef="#ctx0" brushRef="#br0" timeOffset="7216.42">6285 16735 384 0,'-6'-10'28'0,"3"0"82"15,-2 1-88-15,3 2 4 0,2-1-1 0,0 0-1 0,-1 1-16 0,1 2-1 32,0 0 4-32,0 0-4 0,0 0-11 0,0 1 12 15,0 4-12-15,0 0 15 0,1-13 13 0,-1 8 0 16,0 5 15-16,0 0-13 0,0-1-8 0,0 0 13 15,0 0-13-15,0 0 13 0,0 0-20 0,0 0 3 16,0 0-1-16,0 0 1 0,0 0-17 0,0 0 16 0,0 1-13 16,9-1 13-16,-6 7-3 0,1 4-3 0,-2-1 11 15,3 1-8-15,4 10 6 0,-8-20-20 16,10 23 10-16,-3-10-1 0,0-1 7 0,0-1 4 16,2-1-2-16,-1-1-12 0,0-1 13 0,1-1-5 0,-2-1 8 15,0-3-3-15,0 0-3 0,-2-2 7 0,0-1-5 16,5-2 6-16,-3-2 7 0,-1-1-12 0,0-1 12 15,1-2-1-15,-1-1-11 0,0-1 7 0,3-1-10 16,-6-3 4-16,6 3-7 0,-4-4-3 0,-1 0 1 16,-2 0 3-16,-1-1-6 0,0 4 4 0,1 0-7 15,2 3-11-15,0 4 10 0,0 2-14 0,-5 3 14 16,1 0-2-16,11 7-6 0,-5 3 12 0,4 8-12 0,-6 1-4 16,5 8 17-16,-6 3-11 0,2 8 12 0,0 3-8 15,-2 3 0-15,1 2 4 0,-4 2-3 16,4 2-3-16,-2-1 9 0,-1-1-8 0,-4-3 8 0,-4-3-6 0,0 0 2 15,2-5 6-15,-4-1-5 0,1-5-3 0,-4-8 16 16,-2-2-4-16,5-6 13 0,-1-2 19 0,2-2-4 16,0-2 12-16,-1-7-12 0,0 0-6 0,3-1 11 15,0-7-6-15,-3-2 7 0,0-7-28 0,1-3 3 16,-6-3-9-16,9-1 9 0,-3-5-10 0,1-5-10 16,6-2 1-16,-5-5-1 0,7 0 2 0,2-1-7 15,-2-1 3-15,5 8-4 0,0 4 3 0,5 7-14 16,1 8 0-16,-1 4-4 0,-1 4 8 0,-4 5-8 0,4 1-9 15,0 0-1-15,7 4-26 0,5-2-39 0,-2 2-42 16,5-3 0-16,-5-1-112 0</inkml:trace>
  <inkml:trace contextRef="#ctx0" brushRef="#br0" timeOffset="8437.68">11071 3037 384 0,'-7'-5'324'0,"4"4"-130"15,-2-4-189-15,2 4 9 0,2 0-14 0,2 2-10 16,0 1 8-16,1 1-15 0,2 0-22 0,-3-1 29 16,3 3-13-16,0-2 17 0,-3 0 1 0,3 6 3 15,-5-10-30-15,7 12 45 0,-2-6-12 16,-1-1-12-16,0 0 14 0,3 1-1 0,-2-2-2 0,2 2 11 15,1-1-11-15,0 0-16 0,1 0 31 0,0-2-16 16,0 2 21-16,1-1-6 0,-1-3-1 0,2 2 8 0,-2-1-8 16,2 0-5-16,1-1 23 0,1 0-14 0,2-1 19 15,-2-1-2-15,5-2-11 0,0 2 10 0,0-1-13 16,-3 0-5-16,5 0-2 0,-3-1-12 0,8 1 8 0,7 0-9 16,-9 1 5-16,3 0 5 0,0 1-4 0,-5 1-13 15,1-1 13-15,-1 1-8 0,-1 1 11 16,-3 1-5-16,-2 1 1 0,0 2 5 0,-2 1-4 0,0 0 2 0,-4 3 17 15,0-1-10-15,-3 3 11 0,1 2-2 0,-3 2-12 16,0 1 8-16,-3 4-10 0,-2-1-1 0,-1 1-5 16,-3 3 0-16,1-3-1 0,-2 4 4 0,0 0-4 15,-1 1 0-15,1 3-1 0,-2 0-8 0,3-1 6 16,1-3-7-16,0 0 6 16,1 21-2-16,4-44 11 0,0 38-10 0,0-20 0 0,4-4 0 15,1 0-7-15,2-5 6 0,2 0 1 16,0-5-5-16,2-2 7 0,2-2-8 0,1-1 8 0,1-1 4 15,1 0-2-15,-1-2 4 0,4-1 6 16,0 0-12-16,2-3 10 0,-3 1-12 0,-2-2 8 0,3-1-3 16,-3 0-7-16,10 0 3 0,-3 0 4 0,3-1 0 0,-2 1 3 15,-5 2-4-15,4-1-1 0,-7 1-1 0,0 0 0 16,-2 1-1-16,1-1 4 0,-1 3-3 0,1 1 0 16,-3-1-4-16,0 2-16 0,-3-1-25 0,1 0-20 0,-2 0-2 15,0 1-58-15,-1-1-100 16</inkml:trace>
  <inkml:trace contextRef="#ctx0" brushRef="#br0" timeOffset="8687.81">11630 3403 827 0,'-29'-1'133'0,"3"-5"-97"0,1 2 26 0,0 1-26 0,5 3 23 16,-1 0 4-16,2 0-18 0,3-1 16 15,0-1-17-15,5 0-27 0,4 1 3 0,-1-2-13 16,3 2-11-16,5 1 11 0,0-1-9 0,4-3 9 16,5 3-13-16,-1-3 1 0,5-1 5 0,5 1-2 15,0-4-10-15,2-1 11 0,4 0-16 0,1-2 17 0,6-6-2 0,1 2-2 16,0-5 8-16,9 0-8 16,-2 2-6-16,7-3 9 0,6-3-5 0,7-1 6 0,4-1-3 0,2 1-30 0,-1 1-19 15,3 3-8-15,8 1-102 16</inkml:trace>
  <inkml:trace contextRef="#ctx0" brushRef="#br0" timeOffset="27054.16">13337 14275 283 0,'-3'-9'71'0,"2"5"-12"15,0-3-3-15,1 7-7 0,0 0-1 16,0 0-11-16,0 0-17 0,0 0 12 0,0-1-1 15,0 0-10-15,0 1 12 0,0 0-14 0,0 0-3 0,0-1 16 16,1 1-7-16,0-1 12 0,-1 1 4 0,0 0-25 16,0-1 13-16,0 1-18 0,0 0 0 0,0 0 10 0,0 0-10 0,0 0 11 15,3 10-1-15,-5-2-5 16,0 0 9-16,-1 3-9 0,3 4-16 0,-4-3 18 16,1 4-16-16,2 3 20 0,-4-3-12 0,4 6 5 15,-1-1-1-15,-1 1 0 0,1 4-16 0,-1 0 8 0,-1 2-5 16,2 2 8-16,0 1-1 0,-2 2-1 15,1 0 2-15,1 1-3 0,0 1-18 0,1 2 19 0,0 1-12 16,0 1 14-16,0 1-7 0,0 2 0 0,0 3 3 16,-1 0-4-16,-1 1-9 0,0 0 8 0,2 0-3 15,-4-1 5-15,3 3 0 0,1-2-1 0,-3 2 4 16,2 1-3-16,1 0-3 0,1-1 5 0,-1 2-8 16,1 1 7-16,0-1-5 0,0-3 1 0,0 2 7 0,-2-3-3 15,1 2 1-15,-3 1 3 0,3 0 0 0,-6-1 2 16,0-1-6-16,2 0-3 0,-1 0 1 0,-1-1 0 15,0 0 0-15,-3-3 8 0,2-1-11 0,0-3 11 16,-1 0 4-16,1-1-13 0,3 0 14 0,-3-2-14 0,0-3 0 0,0 5 5 16,0-1-14-16,4 2 13 15,0 4 7-15,2-3-7 0,0 1 18 0,2-1-18 0,-5-2-7 16,2 4 20-16,-5-2-17 0,0-5 19 0,2 5-15 16,2 0 2-16,0-2 6 0,0 3-4 0,-1-4-10 0,-2-2 11 15,-1-1-6-15,4 0 10 0,-1-2-10 0,2 2 4 16,0-4-7-16,0 1 4 0,2 0-11 15,-1-1 14-15,2 1-5 0,0 1 9 0,0 0 3 0,0 1-10 16,-2-2 9-16,1-1-11 0,0-2-2 0,0-1 10 16,1 0-10-16,0-1 10 0,0-2-7 15,-1-2-2-15,-1 0 6 0,-1-2-5 0,2-3 4 0,0 2-8 0,0-5-2 0,-1-3 0 16,1 5 15-16,-1-2-11 0,2 2 9 0,0 2-11 16,0-3 0-16,0-3 8 15,-2 3-4-15,0-5 7 0,1 0-8 0,1 2 2 0,0-2 0 16,0 0 1-16,0 0-5 0,-1-2 6 15,-2-1-4-15,2-1 7 0,0 0-4 0,-1-2 3 16,2 0 2-16,-3 0-2 0,1 1-11 0,-1 1 15 0,-1-1-13 0,2 0 13 0,2-5-9 16,0 0-3-1,-1 0 8-15,0 0-9 0,0 0 0 0,1 0-3 0,-2 0-10 16,1 0 5-16,0 0-10 0,-26-4-15 0,25-1-13 16,-1-1-5-16,0-2-61 0,1 1-32 0,-1-3-53 15,0-1 13-15,1-2-88 0</inkml:trace>
  <inkml:trace contextRef="#ctx0" brushRef="#br0" timeOffset="28087.97">13315 14267 153 0,'-1'-5'-14'0,"0"1"37"0,-2 0-14 0,1 3 26 16,1-1 10-16,0 1-6 0,-2-1 21 0,0-1-17 15,3 3 6-15,0 0 19 0,0 0-7 0,0 0 14 0,-1-1-5 16,0 0-12-16,1 0 11 0,-1 0-11 0,-1-1-9 0,1 1 6 16,0-1-21-16,0 1 18 15,0-1-26-15,0 0-1 0,0 1-7 0,1 0 3 0,-2 0-22 0,1 0 1 16,0 0-11-16,0 0 8 0,1 0-5 16,0 0 1-16,-1 0 10 0,0 1-8 0,-11 1-14 0,10 6 22 15,-1-2-13-15,0 3 18 0,-1 2-7 0,-1-1 2 16,0 3 3-16,-2 0-3 0,0 2-9 0,-2 3 13 15,-1 2-13-15,-2 2 13 0,-3 1-2 0,1 1-2 16,1 3 14-16,-2 0-12 0,6 0-1 0,-3-1 6 16,3 1-10-16,-6-3 10 0,-1-1 4 0,4 0-7 0,-6-4 7 15,11-2-9-15,-2-2-5 0,0-5 12 0,4 0-7 16,-2-2 10-16,3-2 0 0,3-1-5 0,1-4 14 0,0 0-11 16,0 0 19-16,0 0-4 0,0 0-9 0,6-9 5 15,-2 1-6-15,3-1-13 0,-1-4 5 0,1-1-10 16,4-3-8-16,3-1 11 0,1 0-9 0,-4-1 7 15,-1 0-11-15,0 1-4 0,-3 0 0 16,2 2-2-16,2 0 4 0,1 2-2 0,1 1 1 0,-2 2-2 16,2 1 5-16,-4 4 3 0,-1-1 6 15,4 4-5-15,-5 0-4 0,1-1 12 0,0 1-7 0,-2 0 9 0,5 3-3 16,-3-2-1-16,0 2 6 16,0-1-6-16,-1 1-1 0,1 2 1 0,-1 1-7 0,-2 0 7 0,2 0 7 0,1 2-3 15,-2-2 8-15,1 0-8 16,2 2-2-16,-1-3 13 0,0 5-2 0,1 1 7 15,-1-1-9-15,0 1-4 0,0-2-4 0,-2 0 2 0,1 2-7 16,2-1 13-16,-2-1-4 0,1 2 9 16,-2-2-2-16,2 1-6 0,1 0 1 0,-3 0-3 0,2-1-11 0,-5 1 12 15,0 0-12-15,0 0 14 0,-1-1 3 0,0 1-9 16,2-1 16-16,1 1-15 0,-2 0 13 0,1 1-19 16,-4-2-2-16,0 1-4 15,4-1 11-15,-4-1-1 0,1 1 6 0,1 0-6 0,-2 0-2 0,0-2-1 0,0 0-3 16,0-1 1-16,2 1 11 0,2 2-5 15,-4-2 6-15,2 0-8 0,0-1-2 0,-2-1 5 0,3 0-4 16,-1 0 5-16,-2-1-1 0,1-1 4 0,2 2 3 16,1-2-3-16,0 0-11 0,-2 2 13 15,0-1-9-15,-2-1 13 0,0 0-9 0,0 0-5 16,0 0 6-16,0 0-6 0,0 0-4 0,0 0 7 16,0 0-10-16,0 1 11 0,0 0 3 0,0 0-11 0,0 8 9 0,3-8-11 15,-1 2 1-15,-4-3 2 16,2 0-13-16,0 0 6 0,0 0-35 0,0 0-61 15,0 0-31-15,0 0-15 0,0 0-113 0</inkml:trace>
  <inkml:trace contextRef="#ctx0" brushRef="#br0" timeOffset="28619.39">13401 14357 310 0,'-4'-7'13'0,"2"3"19"0,2 4-16 0,0 0 18 0,0 0-3 0,0 0-3 0,0-1 16 0,-10-15-16 0,9 9-6 0,0 2 18 16,1 5-18-16,0 0 19 16,0 0-7-16,0 0-10 0,0-1 9 0,0 0-12 15,0 0-12-15,0 0 14 0,0 0-9 0,0 0 13 0,0 0-4 0,0 0-11 0,0 0 6 0,0 0-10 16,0 0-19-16,0 0 20 0,0 1-15 0,0 0 19 15,-1 0 6-15,-13 2-16 0,7 2 9 0,2 2-13 16,-3 2-5-16,-1 0 16 0,1 2-11 0,0 0 13 16,1 0-6-16,-2 3 1 0,1-3 2 0,1 2-3 15,-3-2-1-15,1 1 6 0,1 4-2 0,-3-2 4 0,0 2 10 16,1 0-16-16,-2-1 12 0,0 0-15 16,2-1 1-16,-2 0 8 0,3-1-6 0,1-1 8 15,-1-1-5-15,6-1-4 0,-4-1 0 0,-1-2-2 0,6 0-4 16,-1-2 12-1,0-1-5-15,3-2 9 0,-1 0 0 0,-4-1 4 16,6-1 7-16,2-1-4 0,-3-2-10 0,3 0 2 16,-2-3-9-16,2-1 9 0,3-1-4 0,3-3-9 15,2 0 9-15,-8-3-9 0,4-3-6 0,0-2 9 16,2-1-9-16,7-2 11 0,0-2 2 0,0 2-12 0,0 1 5 16,-2 3-7-16,0 2 2 0,1 5 6 0,0 3-5 15,-3 2 4-15,0 4-4 0,-2 2-12 0,-1 2 6 16,-1 8-10-16,-1 4-7 0,1 4 16 0,-4 3-2 15,2-1 8-15,0 0 2 0,-2 4 5 0,0 0-2 16,0 0 5-16,0 0-6 0,-1-2 11 0,0 0-9 0,0-1 9 16,0-2-5-16,2 0-7 0,-4-3 0 0,3 0-8 15,-1-2-19-15,0-3-137 0</inkml:trace>
  <inkml:trace contextRef="#ctx0" brushRef="#br0" timeOffset="30281.62">11170 17622 402 0,'-6'-10'59'0,"1"2"62"0,-1 0 19 0,1 2-91 0,2 2-29 16,1 1-2-16,-1 1 9 0,2 0-11 0,-1 0-15 15,1 1 37-15,-1-2-14 0,2 3 23 0,0 0-2 0,0 0-14 16,0 0 9-16,0 0-12 0,0 0-9 0,0 0-2 16,0 0-5-16,0-1 4 0,0 1-5 0,0 0-10 0,0 0-5 15,0 0 0-15,0 0 5 0,0 0-3 0,0 12 2 0,0-5-4 16,1 3 11-16,-1 1-6 16,0 1 8-16,0 1-9 0,1 3-4 0,0 4 13 0,0 1-10 0,-1 3 12 15,0 0-1-15,0 1 3 0,0 0 10 0,0-3-8 16,-1 3-10-16,1 4 16 0,0-2-2 0,0 2 9 15,-1-4-2-15,0 0-14 0,1-4-1 0,0 2-3 16,0-2-8-16,0-1 14 0,1-1 0 0,0-5 7 16,2 1-4-16,0-3-8 0,-1-2-6 0,1-1 4 0,1-3-6 15,-2-3-1-15,1-1-13 0,0-2 5 16,3-5-38-16,0-1-69 0,-1-3-42 0,3-3-15 0,-3-5-166 16</inkml:trace>
  <inkml:trace contextRef="#ctx0" brushRef="#br0" timeOffset="30486.88">11226 17522 1040 0,'0'0'37'0,"0"0"-1"0,0 0-12 16,0-1 8-16,4-12-16 0,1 12-8 0,1-1 11 15,0 2-11-15,-1-3-1 0,5-2 9 0,-2 2-14 16,2-3 13-16,1-6-10 15,0 6-4-15,3-4-1 0,-2 0-4 0,3 2-24 0,-3-2-57 16,2 4-43-16,1-1-3 0,-4 1-108 0</inkml:trace>
  <inkml:trace contextRef="#ctx0" brushRef="#br0" timeOffset="30629.58">11263 17740 355 0,'-8'15'91'0,"-2"0"9"16,4-1-23-16,0 0 21 0,-1-1-44 0,2 2 7 15,2-3-1-15,0-2 3 0,2-3-17 0,1-2 1 16,0-5-7-16,0 0 9 0,0 0 10 0,7-4-26 16,1-1 6-16,1 0-14 0,-1-2-19 0,5-5-28 0,-1 0-26 0,0-1 1 0,-2 0-56 0,1 0-73 15,2-1-46-15</inkml:trace>
  <inkml:trace contextRef="#ctx0" brushRef="#br0" timeOffset="31216.1">11549 17766 775 0,'1'-12'48'0,"1"0"0"16,2 2-9-16,3-2 3 0,1 0-31 0,2-3-7 0,0 1 2 0,2-1-4 16,-3 3-4-16,1 2-4 0,0 1-5 0,-1 2 6 15,1 1 17-15,0 2-12 0,-2 0 10 0,1 4-13 16,-1 0-2-16,2 2 4 0,0 4-6 0,0 1 7 15,1 2-2-15,-5 2 2 0,1 2-4 0,0 2 1 16,-2 1-15-16,1-1 22 0,0 2-8 0,-5 1 13 0,-1-2 4 31,0 2-13-31,-3-4 13 0,3-2-15 0,0 1 0 16,-6-5 15-16,3 2-3 0,-3-3 10 0,0-3 8 16,3 3-6-16,-4-6 13 0,4 0-10 0,-1-1 2 0,1-6-3 15,1 2-10-15,-1-2 8 0,1-5 3 0,1 1-19 16,0-3 6-16,4-4-12 0,2 5-9 0,1-3 7 15,-1 2-13-15,3 4 12 0,0-1-6 0,0 4-3 16,2 3 11-16,-4 2-11 0,1 2 1 0,3 4 7 16,-5 0-10-16,3 4 11 0,0 0 1 0,1 2 1 15,5 3 3-15,-7-1-2 0,4 2-14 0,-2 1 17 0,-1 2-6 16,2 0 10-16,-1 1-1 0,-3 0-4 0,-3-4 4 16,-2 7-5-16,0-2-5 0,2 0 12 0,-3 1-2 15,-1-4 8-15,-4 0 9 0,0-1-13 0,-5 3 8 0,-1-3-9 16,2-1 1-16,-6-1 15 0,5-1-15 0,-4-1 16 15,-1-3-10-15,2-1-4 0,1 0 9 0,-2-4-9 16,1 3-12-16,1-2 22 0,-1-5-13 0,5 0 17 16,0-3-8-16,0-2-1 0,1 1 2 0,2-6-5 15,1-2-16-15,3-2 14 0,1-2-2 0,2-2 8 16,4-1-18-16,4-2-3 0,4-2-12 0,3 4 8 16,1-1-12-16,2 0 15 0,1 1 2 0,6 0 2 15,2-1-4-15,4 2 4 0,-1 1-7 0,-2 1 4 0,-3 5-13 16,-4 3-1-16,1-2-7 0,-3 3 3 0,0-1-15 15,0-2-10-15,0 1-8 0,-1 1-2 0,3-1-31 0,-3 3-72 16,1-3-73-16</inkml:trace>
  <inkml:trace contextRef="#ctx0" brushRef="#br0" timeOffset="34108.22">18963 14824 157 0,'-9'-10'27'0,"4"4"2"0,0 0-24 0,1 4 66 16,1-2-1-16,0 4-15 0,0-2 6 0,1-3-12 15,-2 3-20-15,2 0 5 0,2 2-16 0,0 0 14 0,5-7-4 16,-5 4-4-16,0 3 14 0,0 0-15 0,0 0-13 16,1 0 8-16,-1-1-15 0,1 0 16 0,0 0 1 15,0 0-20-15,0 0 11 0,0 0-16 0,2 0-9 16,-2 0 17-16,27-12-14 0,-24 17 15 0,-4-4-4 0,0 0-1 15,8 9 8-15,-3-5-10 0,-1 2-19 0,3 0 27 16,-3-2-15-16,1-1 20 0,2 2-2 0,-1 0-9 16,0 0 6-16,1 0-9 0,1-1-7 0,1-1 18 15,0 2-7-15,1 1 10 0,1 0-7 0,-1-1-3 16,3-1 1-16,0-2-1 0,3 3 11 0,1 0-5 16,2 0-6-16,2 5 2 0,2-5-1 0,4 2-1 15,4 2 6-15,-2-3-6 0,5 3-10 0,2-1 10 16,-1-3-4-16,5 2 6 0,-1 0 3 0,-2 1-6 0,1 1 0 15,0 1-5-15,2-1-2 0,6 1 11 0,3 0-5 16,3-1 5-16,4 2-9 0,-5-1 6 0,3 1-1 16,-9 0 0-16,2 1-20 0,5-1 21 0,2 0-6 0,5-1 9 15,3-1-2-15,-3 2-1 0,-1-2 3 0,-1 2-2 16,8 3 1-16,-2-5 11 0,4 0-10 16,4-3 12-16,-4-2 10 0,2 5-14 0,-2-2 15 0,-6 0-18 15,2 4-7-15,2-5 11 0,-2 2-18 0,-3 0 16 16,-5 0-7-16,-6 0 0 0,-2 1 8 0,0-1-11 15,-2-4-18-15,5 1 28 0,2-2-12 0,-2-3 18 0,0 2-10 16,-1-1 9-16,-7 1 4 0,2 3-2 0,2 0-10 16,-3-1 10-16,0-1-8 0,-3 0 9 0,-2-2-4 15,2-1 2-15,-7 0-3 0,0-1 1 0,-5 2-14 16,-4-1 17-16,-1 0-11 0,-7 2 14 16,0 0-5-16,3 5-28 0,3 4-3 0,4 4-19 0,-2 3-74 0,0-1-91 15,-5 2-23-15,-4-5-4 0,-4-4 92 0,-3-2 121 16,-8-8 35-16,0 0 5 15,0 0 0-15,-6 9 12 0,4-5-22 0,2 2 18 0,-11-1-15 0,7 1-22 16,-10 0 12-16,0-1-20 0,0 1-19 0,-4-1 9 16,1-1-18-16,-1-1 14 0,2 0-26 15</inkml:trace>
  <inkml:trace contextRef="#ctx0" brushRef="#br0" timeOffset="34519.6">19207 14677 22 0,'-7'-6'38'0,"-1"1"-29"0,0 0 11 0,4 2-16 0,-1-1-7 0,0 3 15 0,2-2-20 16,3 3 21-16,0 0-9 0,0 0 4 0,0 0 10 15,-2 0-7-15,1-1-2 0,1 0 16 0,0 0-13 16,-1 0 17-16,1 0-1 0,0 0-20 0,0 0 15 0,0 0-20 16,0 0-11-16,0 0-6 0,0 0-33 0,0 0 16 15,0 0-61-15</inkml:trace>
  <inkml:trace contextRef="#ctx0" brushRef="#br0" timeOffset="35136.21">19151 14615 73 0,'0'0'59'0,"0"0"32"0,0-1-19 16,0 0-24-16,0 0 7 0,0 0-14 0,0 0-24 0,0 0-2 16,-1 0-16-16,1 0 12 0,0 0 0 0,0 0-2 15,0 0 11-15,0 0-10 0,0 0-5 0,0 0 14 16,0 0-7-16,1 0 11 0,-1 0 0 0,1 0-11 16,0 0-1-16,0 0-4 0,0 0 1 0,0 0 0 15,1 0-3-15,-1 0 1 0,-1 0 4 0,1 0-11 16,-1 0 5-16,0 0-9 0,0 0-10 0,0 1 21 15,0 0-9-15,0 0 14 0,0 0-7 0,-1 11-4 0,-3-6 6 16,-3 0-6-16,1 0 0 0,-3 2 4 0,1 1-5 16,-4 0 3-16,0 1-7 0,-2-2 14 0,-1 0-1 15,-2 0 3-15,-1 0-21 0,0 4 18 0,-2-2-6 16,-1 1 12-16,-2-1-3 0,2-1-4 0,1-2 9 16,4-3-9-16,2-1-8 0,-1 2 17 0,4 2-17 0,2 1 20 15,1-2-6-15,5-3-1 16,-4-2 7-16,3 0-6 0,1-3-6 0,3 3 19 0,0 0-14 0,0 0 16 15,0-4-7-15,1-2-12 0,4 0 8 0,2 2-11 16,-2-3-16-16,4 2 10 0,0 0-18 16,-2 2 16-1,3 0-17-15,1 2 3 0,5 1 4 0,-6 0-4 16,-2 1-4-16,-1 2 9 0,-5-2-4 0,1 4 8 0,4 1 4 16,-4 0-4-16,3 3 2 0,-1 0-4 0,-2 2-8 0,1 2 21 15,-1 3-10-15,-1 1 12 0,1 4-12 0,1-1 6 16,-3-2 5-16,2 0-3 0,-2-2-13 0,1 0 16 15,1-1-10-15,-1-2 13 0,1 0-2 0,0-3-2 16,0-2 5-16,0-1-7 0,2-3-7 0,-4-2 23 16,3 0-2-16,-1-2 12 0,1 0 3 0,2-2-2 15,1-2-2-15,0-1-1 0,3-2-15 0,-1-1 1 0,0-2-8 16,2 0 7-16,0-2 1 0,-3-1-6 0,2-3 8 16,0 2-9-16,-2-1-5 0,0-2 4 0,-3 0-8 15,0 0 6-15,-1-1 6 0,-2 3-8 0,0 1 4 16,-1 2-8-16,2 4-8 0,-2 2 19 0,0 2-9 15,1 3 12-15,-2-3-9 0,0 4 0 0,0 0 3 0,0 0-3 16,0 0-6-16,0 0-3 0,0 0-9 0,0 0 6 16,0 0 2-16,0 0-2 0,0 0 1 0,0 0-5 15,0 0-26-15,0 9-39 0,0-5-86 0</inkml:trace>
  <inkml:trace contextRef="#ctx0" brushRef="#br0" timeOffset="36415.01">19810 15857 146 0,'0'-9'18'0,"2"1"-82"0,2 0 162 0,1 2 9 0,-2 1-8 0,0-1 7 0,1 0-33 0,0 0-8 0,2 0 2 15,-2 1-4-15,2 0-16 0,0 1 13 0,-1-1-11 16,1 2 13-16,0 0-13 0,-2 0-14 0,0 0-1 0,0-1-4 15,1 1-15-15,-1 0-8 0,3 2 0 0,-2 0-1 16,-2 2-3-16,0-1-3 0,0 1-1 0,0 0 0 31,1 0-10-31,-4-1 14 0,0 0-12 0,6 10 13 0,-3-5-10 0,0 2 0 16,1-1 0-16,-3 2-3 0,2 1-1 0,1 4 5 0,-3 0-4 16,-1 1 4-16,0 1 9 0,0 4-5 0,0 1 11 0,0 1-10 15,0 1 0 1,-3 1 1-16,1-1-3 0,-1 0 2 0,-1 1 13 15,0 1-8-15,-1-3 7 0,2 4-9 0,-3-3-8 16,3 0 18-16,-3 1-11 0,2-6 13 0,2 0-9 0,-1-1 3 16,2-3 5-16,-4 1-3 0,2-3-1 0,2-2-5 15,-3-1-5-15,2-2 2 0,0 1 7 0,1-2-9 16,-2 1 6-16,3-3-7 0,-1 1 0 0,-1-2-40 16,2 0-41-16,0-2-2 0,0 0-135 0</inkml:trace>
  <inkml:trace contextRef="#ctx0" brushRef="#br0" timeOffset="36668.87">19921 15658 765 0,'-3'-9'23'0,"1"0"-5"0,-1 2 15 0,1 3-15 0,2 4-12 15,0 0 13-15,0 0-11 0,0 0 14 0,0-1 6 16,0 0 12-16,0 0 0 0,0 0 0 0,12-15-33 16,-7 12 4-16,3 0-8 0,3 1 8 0,0 0-5 0,3 1-6 15,2 0 2-15,2 2-3 0,-4 0-8 0,4 0-17 16,-2 2-21-16,-2 1 4 16,5 0-36-16,-5 3-59 0,0 0-14 0,0-2-22 0,-10 2-67 0</inkml:trace>
  <inkml:trace contextRef="#ctx0" brushRef="#br0" timeOffset="36811.28">19991 15926 221 0,'-8'13'35'0,"1"-2"22"15,1 1 15-15,1-1-4 0,0-1 12 0,3 0-11 16,0-2-10-16,2 0 3 0,1-3-14 0,1-1 10 16,3-1 8-16,1-3-2 0,1 1-5 0,5-3-18 15,1-1-22-15,2 0 9 0,4-1-21 0,3 0-28 0,3-3-26 0,1 2-9 16,2-2-127-16</inkml:trace>
  <inkml:trace contextRef="#ctx0" brushRef="#br0" timeOffset="37319.18">20469 15946 655 0,'6'-12'48'0,"-2"1"-31"0,3 1-15 0,3 2 0 0,1 1-28 0,3 2 18 15,2 1-9-15,-4 2 11 0,0 0-6 0,-2 1 12 0,-3 1 3 16,4 1 0-16,-3 2-9 0,-3 2 11 0,3 1-7 16,-1 4 10-16,2 3-5 0,-3 1-4 0,-6 2 3 15,3 2-3-15,0 0 2 0,-1 2 9 0,-2-1-10 16,-4 2 9-16,0 2 4 0,-3-4-9 0,-1 3 18 0,1-4-18 15,-3-1 0-15,1-1 21 0,2-5-13 0,1-2 18 16,-4-1 10-16,3-2-5 0,2-1 12 0,-3-2-12 16,7-1 3-16,1-3 14 0,0-1-6 0,1 0 8 15,-1-3-17-15,-4-3-9 0,5 0-3 0,4-7-2 16,1 0-17-16,-1-3 4 0,3 0-5 0,-7 0 6 0,6-1-3 16,-2-1-8-16,3-1 3 0,0 2-6 0,0 0-3 15,-3 2 12-15,-2 1-7 0,0 0 8 0,3 4-18 0,-1 2 6 16,2 2 0-16,-1 3 1 0,-3 1-8 0,-3 2 6 15,-1 1-14-15,-2 1 10 0,2 2-11 0,2 4 4 16,0 1 8-16,0 4-6 0,4 0-4 0,-5 4 35 16,1 0-11-1,1 0 21-15,0 3-2 0,2 1-8 0,3-2 9 16,-3 4-10-16,1-4-2 0,-1-1 3 0,2 2-9 0,0-5 9 0,-2 0 2 0,5 0-3 16,3-1 3-16,-1-4-5 0,2 0-6 0,0-2-16 15,2-3-29-15,0 1-1 16,0 1-112-16</inkml:trace>
  <inkml:trace contextRef="#ctx0" brushRef="#br0" timeOffset="37587.55">21018 16049 790 0,'-2'-17'128'0,"3"8"-90"0,-1 1-14 0,0 4 18 0,0 0-30 0,5 3-2 15,0-4 2-15,2 2-4 0,2 2-15 0,-8-4 16 16,9 5-10-16,-4-3 14 0,3 0 0 0,5 2-6 16,-6-3 6-16,8 4-9 0,-3-2-11 0,8 2 9 15,-1 1-9-15,-2 0 10 0,1 0-7 0,-4-1-8 16,0 1-7-16,-1 1-4 0,0 1-45 0,-1-1 15 15,0 1-103-15,0-2 49 0,-4 0-216 0</inkml:trace>
  <inkml:trace contextRef="#ctx0" brushRef="#br0" timeOffset="37777.61">21302 15930 743 0,'-1'-3'86'0,"0"0"-14"0,1 3-2 0,0 0-14 16,0 0-61-16,-3 4 13 0,3 1-8 0,-1 1 12 15,1 1 2-15,1 1-2 0,-1 0 15 0,1 0-11 16,0 1 9-16,0 0-5 0,0 3-10 0,0-1 6 16,1 1-15-16,-2 0 4 0,0 0 3 0,-3 1 0 0,1 0-6 15,-1 3 7-15,-1-4-12 0,-1 3 10 0,-1-1-4 0,1-4-7 16,0 3-7-16,-1-4-8 0,1 1-56 16,3-1-85-16,0 1-88 0</inkml:trace>
  <inkml:trace contextRef="#ctx0" brushRef="#br0" timeOffset="38568.5">21707 15813 778 0,'0'-7'50'0,"0"2"-2"0,0 0-6 0,0 5 2 0,0 0-27 0,0 0-17 0,0 0-6 16,0 0 1-16,0 0 6 0,0 1 7 0,0 0 8 16,-7 17-4-16,6-11-3 0,-2 2 13 0,2 1-8 15,-1 1 10-15,0 2-13 0,-2 2-3 0,1 1-4 16,-2 0 0-16,0 2-12 0,-3 0 16 0,0 0-7 0,-1-2 12 15,-3-2 2-15,1-2-11 0,0 1 7 0,0-1-10 16,0-1-4-16,3 0 12 0,-1-4-10 0,1-3 13 16,3 0 5-16,-2-3-3 0,2-1 17 0,1 0-16 15,1-3-12-15,3 1 26 0,0 0-24 0,3-4 26 16,-3 1-28-16,4-6 0 0,0-1 2 0,0-1-3 0,7-3-15 16,-1 0 17-16,2-2-6 0,1-2 10 0,0 1-6 15,-1-1-3-15,1 1 3 0,1 1-2 0,-2 1 0 0,2 4-6 16,-2 3-8-16,1 3 3 15,-2 1 9-15,-1 2 2 0,-2 2 6 16,0 2-4-16,-1 0 1 0,-1 3-4 0,2 0 4 0,-1 3-3 0,1 1-2 0,0 3 2 16,1 1-5-16,0 2 5 15,2 1 0-15,-1-1 9 0,1 0-4 0,-2 1 5 0,1-1 5 0,0 0-11 16,1 0 7-16,-2-2-10 0,0-3-2 0,-1 0 5 16,-1-1-7-16,-2 0 8 0,2 1 6 0,-1-1-11 0,-3 0 7 15,1-3-8-15,-4 0 1 0,0-4-5 0,0 0-7 16,0 0 4-16,0 1 12 0,0 0-9 0,0 0 12 15,-2 0-14-15,-14 13 0 0,3-14 8 0,-3 1-4 16,1 2 5-16,-1 1 2 0,0-1-3 0,0 1 1 0,-3-1-3 16,0 2-2-16,3-2 8 0,-1 1 1 0,1 3 3 15,1-4 2-15,2 5-8 0,0-1 4 0,1-2-6 16,2 0-3-16,0-2 10 0,1 0-8 0,1-3 10 16,2 3-3-16,3-3-11 15,0 4-2-15,3-1-8 0,0-1-18 16,0-2-80-16,0 0-81 0,0 0-7 0,11-4-296 0</inkml:trace>
  <inkml:trace contextRef="#ctx0" brushRef="#br0" timeOffset="39092.28">22070 15901 685 0,'7'-10'69'0,"3"1"18"0,-3 1 3 0,1 2-34 0,0 0-20 0,1 1 7 16,1 1-17-16,-3 3-22 0,0 0 1 0,-2 2-8 15,-1 1-7-15,-1 0 4 0,1 3-5 0,-1-1 5 16,2 3 3-16,-2 0-4 0,0 1 7 0,2 3-8 0,-3-2-3 15,0 2 10-15,0 0-1 0,-2-1 4 0,0 2 3 16,-2 1-7-16,-1-1-1 0,-1-1 0 0,-3 0 3 16,0-1 4-16,-2 0-3 0,0 0 3 0,1 0 8 0,0-2-6 15,0-1 9-15,1 1-10 0,0-5-5 0,0 1 10 16,2-1-10-16,-1-3 12 0,4 2 0 0,-2 0-3 16,4-2 12-16,0 0-11 0,0 0-9 0,0 0 4 15,0-1-10-15,4-17 10 0,-3 8 8 0,4 2-15 16,0-4 8-16,3 1-12 0,-1-4 1 0,1 2 8 15,0 0-12-15,-1-1 11 0,2 0 0 0,-2 2-2 16,-1 1 14-16,1 2-14 0,0 1-11 0,-1 2 26 16,-1 1-15-16,-1 1 22 0,-2 1 2 0,0 1-14 0,-2 2 9 15,0 0-14-15,0 0-8 0,0 0 6 0,4 7-10 16,-3-1 10-16,0 1 9 0,0 3 7 0,1-1 6 0,0 2-6 16,-1-1-15-16,2 2 19 0,1-2-9 0,-2 0 12 15,1 0-10-15,1-2-3 16,1 0 8-16,1-1-8 0,1 0-6 0,0 0 8 0,1 0-15 0,0-1 12 15,1-1-21-15,1 0-58 0,2 1-67 0,2-2-5 16,-1 4-254-16</inkml:trace>
  <inkml:trace contextRef="#ctx0" brushRef="#br0" timeOffset="40284.96">6835 11318 183 0,'-4'-10'15'0,"1"1"-54"0,-2-1 107 0,3 1-3 0,1 1-11 0,-2-1 4 0,3 3-31 0,2-1 1 0,-2 2 0 16,0-1-1-16,0 0-18 0,0 3 11 0,0 3-8 15,0 0 11-15,0-1-2 0,0 0-1 0,0 0 8 16,0 0-6-16,0 0 8 0,0 0-6 0,0 0-1 15,0 0 1-15,0-1 7 0,-2-31 0 0,4 28 3 0,-1-1-4 16,-1 1-11-16,0 2 6 0,2-1-13 0,-1 0 11 16,3 0-4-16,-3 0-9 0,-1 1 7 0,1 1-10 15,-1 2-2-15,0 0 4 0,0 0-8 0,0-1 6 16,1 0-6-16,0 0-2 0,0 0 2 0,0 0-4 16,23-11-11-16,-16 13 9 0,4 1-3 0,-1 1 7 15,2-1 1-15,0 2 1 0,3 0 7 0,-3 0-6 0,3 2-5 16,2 0 13-16,-1-2-10 0,13 3 13 0,-4-1-6 15,7 0 1-15,-1 0 4 0,-2 1-3 0,6 0-5 0,-3 0 10 16,2 1-13-16,2 2 13 0,-2 0-3 0,7-2-3 16,1 1 15-16,4-1-14 15,5-3-14-15,-5 2 22 0,6-2-15 0,-3-1 21 0,0 4-9 0,6 0 1 16,-3 0-2-16,7-1 1 16,0-2-14-16,-3-3 8 0,2 2-5 0,-5 1 7 0,3 0 0 0,-1 3-4 0,3-4 5 15,5-1-7-15,-4 1-16 16,5 0 23-16,-1 1-18 0,-6 2 19 0,2 1-12 0,-2 1 5 0,-1-2 5 15,0-2-3-15,-6 0-11 0,3 1 12 0,-6 1-6 16,-5 2 9-16,-2 1-6 0,0 1-5 16,-4 0-3-16,1 0 0 0,-1 0-1 0,0-2 8 15,-2-1-1-15,-2-1 4 0,-4 0 2 0,-3-2-9 16,-1 1 7-16,-2-2-7 0,-2-1-2 0,3 0 8 0,-3-3-6 0,-4 0 9 16,1-1-4-16,-3-1 1 15,1-1 3-15,-4 2-3 0,5-1-2 0,-4 0 1 0,-1 1-5 0,-6-2 5 16,-1 0 1-16,-4 2 1 0,-1 1 3 15,0 0-3-15,-4-1-9 0,2 0 7 0,2 1-7 16,0 0 7-16,-9-3-7 0,7 2-2 16,-6 0 4-16,1 1-4 0,0-1-19 0,-3 1 14 0,2 0-15 0,0-1 17 0,3 1-5 15,-3-1-33-15,0 1-6 0,0 0-14 16,0-1-53-16,3 0-43 0,0-1-58 0</inkml:trace>
  <inkml:trace contextRef="#ctx0" brushRef="#br0" timeOffset="40682.15">9356 11319 651 0,'-9'-13'106'0,"5"4"-88"0,-2 2 11 0,3 2-28 0,0 5-15 0,3 0 9 0,0 0-13 0,0 0 13 15,0 1-1-15,0 1 3 16,0-1 3-16,-1 0-1 0,0 0-10 0,0 0 17 0,0 0-4 0,1 0 13 15,0 0 19 1,0 0 3-16,0 0 15 0,0 0-12 0,7 19-9 16,1-16 4-16,1-1-22 0,3 1 20 0,2 0-8 0,2 1-17 0,1 1 7 15,2 2-13-15,2-1-5 0,-1-1 6 0,1 1-1 0,1-3 4 16,-3 4-3-16,3-3-3 0,0 1 3 16,-5 1-3-16,-1-2-10 0,-2 1 12 0,-6-2-14 15,0 2 16-15,2 0-2 0,-3 1-10 16,-2 1 11-16,0-1-14 0,-2 2-2 0,-4-1 15 15,5 3-14-15,-9-1 15 0,4 0 0 0,-6 1-3 16,-2 1 12-16,1 1-12 0,-3-1-2 0,0 1 5 16,-3 1-8-16,-7-2 8 0,1 2 1 0,-4-1 0 15,1 1 8-15,0-2-7 0,-1-1-3 0,2-1 7 16,-1 1-9-16,3 0 10 0,1 3 1 0,2-2-9 16,-1 1 6-16,3-1-8 0,0-1-5 0,0 0 10 15,4-1-10-15,1-3 10 0,-2-1-11 0,8-2-25 0,-2 0-29 16,3-1-5-16,3 0-131 0</inkml:trace>
  <inkml:trace contextRef="#ctx0" brushRef="#br0" timeOffset="42048.15">5521 11006 348 0,'4'-14'56'0,"-5"7"14"0,1 1 21 0,0 6-76 16,0 0-13-16,0 0-2 0,0 0 5 0,0 0-6 15,0 0-15-15,1 0 20 0,0 0-16 0,1 0 18 16,-1 0-6-16,-1 0 3 0,1 0 12 0,0 0-10 16,0 0-10-16,0 1 25 0,0 0-17 0,9 15 22 15,-9-8-12-15,2 1-12 0,1 2 9 16,-1 3-11-16,3 2-10 0,-3 2 15 0,3 3-11 0,-2 3 14 15,4-2-2-15,0 4-4 0,-1 2 3 0,0 3-4 16,0 1-4-16,-2 0 9 0,-1 2-3 16,4-3 7-16,-5 0 9 0,1-3-9 0,1-1 11 15,-6-2-11-15,7 3-6 0,-4-3 19 0,-3-1-15 16,3-3 18-16,-4-3-3 0,3-4-10 0,1-2 11 16,3-2-12-16,-2-5-1 0,0 1-14 15,3-2-28-15,-1-5 2 0,1 1-86 0</inkml:trace>
  <inkml:trace contextRef="#ctx0" brushRef="#br0" timeOffset="42301.6">5629 10988 576 0,'-7'-8'22'0,"4"0"26"15,3 2-6-15,3 0 13 0,0 0-17 0,1 3-11 16,-1-4 9-16,0 1-7 0,0 1 3 0,0-3 7 16,3 3-22-16,-1-2 18 0,3-3-16 0,1 2-10 15,-1 1 8-15,8 1-10 0,-2 1-12 16,4-2 13-16,-1 2-17 0,1-3 14 16,1 3-17-16,1 2-32 0,-3-3-19 0,0 7-9 15,2-1-69-15,-2 0-70 0</inkml:trace>
  <inkml:trace contextRef="#ctx0" brushRef="#br0" timeOffset="42468.1">5821 11157 324 0,'-9'12'44'0,"-1"-1"25"0,3 3-7 0,3-3 13 0,-3 3-29 16,4-2-18-16,3-1-4 0,0 0-1 15,3-6-5-15,-3-5 5 0,0 0 6 0,0 0 1 16,5 0 13-16,3-2-20 0,0-3-2 0,4-2-7 15,1 2-21-15,4-4-12 16,1 1-35-16,-1-1 11 0,0-1-81 0</inkml:trace>
  <inkml:trace contextRef="#ctx0" brushRef="#br0" timeOffset="42993.53">6173 11226 324 0,'-3'-7'57'0,"-1"2"-14"16,1-1 11-16,4 1-5 0,5-1-1 0,-2 0-16 0,3-1-11 0,-1-1 4 15,2 0 9-15,3-1-20 0,2 0 12 0,-1 2-16 16,1 0-3-16,-3 1 11 0,-1 2-15 0,0 2 13 16,1 0-14-1,-3 3-5-15,0 2-1 0,-2 1-4 0,1 1-1 0,0 6 1 0,1 1-4 16,-1 4 2-16,-3 4 6 0,-1-1 2 0,-1 3 9 15,-2 3-7-15,-2-1-4 0,-3 4 13 16,-3-2-10-16,0-2 11 0,-1-1-6 0,1-4 6 16,-2-3 6-16,2-5-2 15,-1-2 1-15,2-4 16 0,0-1-1 0,2-3 8 0,1-1 21 0,0-2-17 16,3-2 8-16,0-2-14 0,2-1-19 0,0-3-2 16,2-2-18-16,4-2 10 0,-2-3-4 0,3-1-7 15,1 1 8-15,1-3-12 0,0 2-17 0,0-4 17 16,-2 1-16-16,1 0 16 15,1-2-10-15,0 4-3 0,2-1 8 0,-1 3-8 16,0 3-6-16,-1 5 28 0,-1 1-11 0,-3 4 16 0,-1 0 0 0,-2 0-1 16,-2 4 11-16,0 0-9 0,0 0 3 15,0 0 7-15,0 0-10 0,0 0 9 0,0 0-1 0,0 0-13 16,0 0 9-16,0 0-12 16,0 0-10-16,2 5 11 0,-4 1-11 0,1 3 11 15,2 1-2-15,-1 2 0 16,2 0 2-16,1 2-2 0,-1 1-5 0,3 1 12 15,-1 2-6-15,1 1 8 0,1-1 12 0,2 2-16 16,-1 0 15-16,2-1-18 0,-2 1 3 0,3-1 10 16,0 1-9-16,5-2 8 0,1-1-16 0,0 1-123 15</inkml:trace>
  <inkml:trace contextRef="#ctx0" brushRef="#br0" timeOffset="46524.77">14571 11186 177 0,'-6'2'16'0,"0"3"-61"0,2-7 110 0,-1 2-23 0,2-1-2 0,3 1-5 16,0 0-2-16,0 0-4 0,0 0 0 0,0 0-4 15,0 0-21-15,0 0 16 0,0 0-18 0,0 0 17 16,0 0-10-16,0 0 2 0,0 0 11 0,-4 0-10 15,10-2-17-15,0 0 20 0,1 2-19 0,-1-3 20 0,1-1-14 16,3-1 7-16,-1-1 3 0,2-1-1 0,0 2-9 16,2-1 6-1,0 0-11-15,3-4 10 0,0 0 2 0,3-1-1 0,1-3 14 0,2-2-14 0,1 0-24 0,5-3 37 16,1 0-23-16,7-2 31 0,2-1-4 0,6-3-12 16,1-5 16-16,4-6-16 15,2-2 8-15,1-1 12 0,1-4-2 0,1 0 9 0,4-4 8 0,14-3-1 16,2-4 2-16,2-3 0 15,-2 2 6-15,-6-2 1 0,-1-3-2 0,5-1 1 0,4-1-6 16,-5 1-13-16,-1 5-1 0,-12 2-4 0,4 1-19 16,-1 3 3-16,2 0-10 15,3 2 7-15,-8 5-3 0,-1 0-9 0,-5 0 11 16,1 7-11-16,-6 0-6 0,3 4 9 0,2 3-10 0,-4-3 11 16,2 2-7-16,-7 3 3 0,-3 3 0 0,-7-2 0 0,-2 5-10 0,-4 1 11 0,-3 1-1 31,-1 2 4-31,-3 4-3 0,2 2-1 0,-5-1-3 0,1 3 1 15,-10-2-8-15,0 2 7 0,-2 1-7 0,-4 0 5 16,5 4-10-16,0 1-10 0,-6 1-2 0,-1 2-6 16,0 0-21-16,0 0 15 0,-7 2-5 0,-1 1 9 15,-2 1 15-15,-4 2-15 0,1 2-5 0,2 1-7 16,-3 2-25-16,-1 3-7 0,-4 1-38 0,-2 3 9 16,-2 1-101-16</inkml:trace>
  <inkml:trace contextRef="#ctx0" brushRef="#br0" timeOffset="47205.18">14633 11035 491 0,'-1'-8'10'0,"-1"0"21"0,1-2-13 0,1 0 14 0,2-1-17 0,4 1-17 0,-1-1 5 0,3 0-10 16,1 1-8-16,2-1-2 0,-1 0-16 0,0 0 11 15,-1-1-6-15,-1 2 0 0,0 1 19 16,-2 1-14-16,1 3 14 0,-4-2 9 0,2 1-10 0,-2 1 12 15,2 0 10-15,-2 2 0 0,-1 1 15 0,-2 2-13 16,0 0-7-16,0 0 10 0,0 0-19 0,3 2 18 16,-3 4 6-16,-4 4-10 0,1-1 18 0,-2 4-20 0,1 1-3 15,-3 4 5-15,0 2-12 0,-2-1 10 0,0 4-9 16,-5 0 6-16,0 3 4 0,-3 4-3 0,0 0-13 0,0 1 9 16,-3-1-4-16,-2-1 6 0,-4 0 2 0,2 0-8 15,0 0 10-15,1-2-10 0,2-1-15 0,0-7 25 16,6-4-20-16,2-2 25 0,-1-4-3 0,3 1-5 15,-3-4 11-15,7-3-11 0,7-3 2 0,0 0 34 16,0 0 0-16,-4-8 11 0,7 1-7 0,2-2-28 16,3-5-1-16,6 0-7 0,-2-6-6 0,7-2 6 15,2-1-13-15,4 3 10 0,5 0-2 0,1 4-16 16,-2 4 10-16,0 4-15 0,-3 3-2 0,-3 2 12 16,-1 3-7-16,2 1 9 0,-2 5-3 0,0 2 0 0,-1-1-1 15,-1 0 0-15,2 1-6 0,0 2 8 0,0 2-4 16,1 1 7-16,0-1 1 0,-2 0 5 0,1-2 0 15,-5-3 0-15,3 0-16 0,-8-7 23 0,-3 0-4 16,2 0 13-16,-6-5 10 0,1-1-2 16,-2-3 15-16,1-6-10 0,-1 0-1 0,-1-4 21 0,0-1-18 0,-2-2 22 15,1-2-10-15,-2 0-8 0,0-2 5 16,-2-5-8-16,-1-1-14 0,-1-1-7 0,0 1-5 0,-3 0 3 16,1 3-3-16,-1-2-10 0,-1 0 2 0,3 4-5 15,-2 0-12-15,0 3 15 0,2 6-8 0,3 1 9 0,-2 2-4 16,4 4-12-16,3 0-7 0,3 1-3 15,3 3-37-15,5 0-29 0,-2 2-41 0,4 0 8 0,3-1-74 16</inkml:trace>
  <inkml:trace contextRef="#ctx0" brushRef="#br0" timeOffset="47753.74">18084 8942 356 0,'-3'-4'30'0,"-1"0"60"0,1 2-54 0,3 0 22 0,0 2-3 16,0 0 7-16,0 0-32 0,0 0-23 0,0 0 1 16,4 1-7-16,0 1 3 0,1 2 5 0,0 1-4 15,3 1 5-15,0 2-4 0,0 2 1 0,-1 1-2 16,2 1-1-16,-2 2-14 0,-1 2 11 16,2 0-11-16,-1 4 13 0,-1 1 7 0,1 2-2 0,0 1 10 0,1-2-11 15,-1 3-7-15,-2 1 16 0,0 1-9 16,-3 1 12-16,1 1-1 0,-2 1-10 0,-1-2 8 0,0 0-11 15,0-1-1-15,-2-2 5 0,2-2-6 0,-1-5 7 16,1 1 4-16,0-5-7 0,-1 0 3 0,1-2-8 16,0-3-2-16,0-3-3 0,0-6-24 0,0 0 10 15,0 0-41-15,0 0-53 0,0 0-64 0</inkml:trace>
  <inkml:trace contextRef="#ctx0" brushRef="#br0" timeOffset="47951.04">18119 9014 808 0,'0'-10'1'0,"1"0"48"16,3 0-12-16,3 3 23 0,1-1-29 0,1-2-21 16,3 3-3-16,5 0-4 0,3-1-13 0,-1 3-2 15,3-1-14-15,3 1 7 0,2 0-15 0,0 0-47 0,2 1-10 16,-5-3-19-16,1 0-67 0</inkml:trace>
  <inkml:trace contextRef="#ctx0" brushRef="#br0" timeOffset="48135.04">18320 9150 102 0,'-16'15'16'0,"3"-2"59"0,1-1 17 0,4-1-3 16,0 0 6-16,0-3-15 0,1-1-15 0,1-1 9 15,2-1-18-15,4-2-11 0,0-3 19 0,0 0-11 0,0 0 23 16,8-4-29-16,-2-1-20 0,5-2 6 0,5-1-15 0,4 0-23 16,2-1 3-16,1-1-17 15,-1-2-27-15,7-2-35 0,3-1-35 0,-2 2 3 0,2-4-78 0</inkml:trace>
  <inkml:trace contextRef="#ctx0" brushRef="#br0" timeOffset="48568.81">18604 9193 204 0,'-5'1'32'0,"1"2"33"0,1-1 20 15,0 1-19-15,2 0 18 0,-1-1-31 0,2 1-1 16,0-1-8-16,0 1-10 0,3 0 16 0,0-1-12 16,0 0 14-16,3-2-6 0,2 0-30 0,3 0 10 15,1-1-18-15,0 0-7 0,1-3 6 0,0 0-8 0,0-1 8 16,2-1-6-16,-2 1-7 0,1-5-2 0,3 2-4 15,2-3-14-15,0-3 19 0,-2 0-15 0,0-4 15 16,-1-2-9-16,3-1-7 0,4-1 12 0,-7 2-14 16,0 1 7-16,-3 2 24 0,-1 1-6 0,-3 3 13 15,2 1-3-15,-6 2 1 0,2 2 9 0,-5 5-5 0,-1 1-1 16,0 2-6-16,-1 0-11 0,0 0 5 0,-1 10 3 16,1-2-8-16,2 2 9 0,-2 1-10 15,0 7-5-15,0 3 19 0,0-1-11 16,0 1 14-16,0 1-3 0,0 2-3 0,-2-1 2 0,1 4-6 0,0-4-12 0,0 3 20 15,-2-1-10-15,-1 1 13 16,-5 0-14-16,1 0 10 0,0-3 1 0,0-4 1 0,1-2-11 0,0-3 11 16,0-1-7-16,-4-3 10 0,3-3 1 0,-5-3-1 15,2 0 9-15,4-1-9 0,0-1-15 0,2-1 10 16,-3-2-16-16,1-1 12 0,-3-7-12 0,2 1-32 16,2-1-6-16,-1-3-13 0,7 3-39 0,1-1-5 15,1-1-31 1,1 1 8-16,0 0-95 0</inkml:trace>
  <inkml:trace contextRef="#ctx0" brushRef="#br0" timeOffset="50138.31">8752 17178 421 0,'-12'-11'62'0,"2"3"51"0,4-1 60 0,2 0-130 16,3 1 3-16,8 1-29 0,-2 0-20 0,7 1 7 15,0-3-3-15,1-3-6 16,2 1 11-16,0-5-13 0,2 1 1 0,2-4 12 0,-2-3-9 0,0-1 13 15,3 0 6-15,-1 0 2 0,0 0 15 0,3-1-11 16,-2-1 13-16,3 1 3 0,1-2-12 0,0-2 10 0,1 2-8 16,8-1-8-16,-3 1 6 0,6 0-10 0,2 0-12 15,1-1 2-15,2-1-13 0,-2 2 10 0,-2 2 1 16,-1-1-6-16,-3 1 10 0,1 2-12 0,2-1-9 16,-1 1 20-16,-1-2-13 0,0-1 16 0,2-1-11 0,3 0 4 15,0-2 4-15,0-1-2 0,-2 0-8 0,1-6 18 16,0 0 0-16,-1-3 11 0,0-3 16 0,1 0 5 15,3 2 0-15,4 1-2 0,0 2-28 0,0 1 11 16,-4 0-9-16,-1 5 9 0,-1-1-24 0,-2 4 1 16,-1-2-4-16,-3-2 5 0,0 4 0 0,-1-3-6 15,-5 1 3-15,8 4-3 0,-3 0 1 16,3-1 0-16,1 4-2 0,-9-1 0 0,-2 1-1 0,-3 3 4 0,-1 0-3 16,-4 6 2-16,0 2 0 0,-6 1 1 0,-1 2 5 15,-4 3-4-15,-2 1 2 0,-4 4-11 0,0 0 2 16,0 0-6-16,0 0-7 0,0 0-5 15,0 0-1-15,0 0-1 0,0 0 3 0,-4 10 9 16,1-5-11-16,-2 1 11 0,0 1-3 0,-1-1-23 16,1-1-2-16,2 1-12 0,-1-2-27 0,3 1-20 0,-4-2-32 15,3 1 5-15,1 2-66 0</inkml:trace>
  <inkml:trace contextRef="#ctx0" brushRef="#br0" timeOffset="50600.63">10256 15454 150 0,'0'-4'83'0,"-1"0"-20"0,1 4-35 0,0 0 24 0,0 0-25 0,0 0-2 0,1-1 5 15,12-9-4-15,-7 8 3 0,0 0 6 16,1-1-7-16,2 1 7 0,-1 0 0 0,2 0-2 0,1 1 4 16,1-1-7-16,0-1-20 0,1 1 8 0,3-1-11 0,1 0 11 15,2-1-10-15,3 1-5 0,-3 0 7 16,3-1-8-16,3 0-13 0,1 1 19 0,-2-4-21 15,0 1 22-15,0 0-9 0,-7 0 0 0,0 1 10 0,-1 3-10 0,-3-1-12 16,-1 3 17-16,0-2-17 0,-1 2 18 0,-2 0-2 16,-1 3-5-16,-2 1 13 0,-1 0-14 0,0 3-11 15,-4-1 28-15,1 4-16 0,-2 0 20 0,-1 2-3 16,-3 3-6-16,-2 2 9 0,-4 2-10 0,-2 3-8 0,1 1 10 16,-5 0-13-16,0 3 12 0,-1 0 2 0,1 1-8 31,-4 2 13-31,3 2-14 0,-3 3 2 0,-1-3 1 0,4-2-10 15,-1-3 7-15,3-4 3 0,3-2-6 16,1-2 6-16,5-1-10 0,-2-2-26 0,2-2-50 0,3-2-88 0</inkml:trace>
  <inkml:trace contextRef="#ctx0" brushRef="#br0" timeOffset="56160.67">8759 17408 357 0,'1'-2'53'0,"-6"0"24"16,-1 0 43-16,-1-2-91 0,1 4-10 0,5 1-2 16,-2 0-25-16,3 2 18 0,2-1-10 0,-1-1 6 15,-1 3 13-15,-1 0-8 0,-2 0 0 0,4 2 23 16,1-1-11-16,-1 1 17 0,3 2-3 0,-3 0-6 16,3 4 9-16,0-1-11 15,0 4-17-15,3 1 8 0,-2-1-17 0,-1 2 17 0,4-1-8 0,-3 4 3 16,1 2 2-16,0 0-2 0,-2 3-14 0,0-2 16 15,-2 3-8-15,4-1 12 0,-3-1-7 0,2 1 0 0,-2-2-1 16,-2-2-1-16,1 4-12 0,3-3 13 0,0 0-10 0,0-3 10 16,-1-7-5-16,-4-1 4 15,3-3 4-15,-3 0-4 0,2-1-12 0,1-2 10 0,-3-2-17 0,7-2 14 16,-4-1-14-16,2-2-52 16,-3-1-27-16,1-4-19 0,1-2-150 0</inkml:trace>
  <inkml:trace contextRef="#ctx0" brushRef="#br0" timeOffset="56350.37">8793 17439 870 0,'-3'-10'43'0,"-1"-4"9"0,1 3-24 0,4-3 17 0,8 0-42 0,0 0 1 15,3-5 4-15,1 1-5 0,1 1-13 0,0 0 11 16,1 0-16-16,-1 0 15 0,-1 0-8 0,0 3-31 15,1 1-8-15,-1 3-17 0,0-1-88 0</inkml:trace>
  <inkml:trace contextRef="#ctx0" brushRef="#br0" timeOffset="56519.87">8965 17690 570 0,'-8'10'93'0,"1"1"-39"15,1-2 7-15,2-1-10 0,0-1-24 16,3-3-8-16,1 0-6 0,1-4 7 0,3-2 24 16,-1-3-19-16,3-5 7 0,-1-2-15 0,2-4-18 0,2-2 8 0,3-3-9 15,-3 2 10-15,0-1-7 0,1 1-37 0,-2 1-31 0,1 0-11 16,0 3-150 0</inkml:trace>
  <inkml:trace contextRef="#ctx0" brushRef="#br0" timeOffset="56998.45">9081 17568 180 0,'-1'-3'42'0,"-1"-1"14"0,-1 0-22 16,3 4 22-16,0 0-8 0,0 0-9 0,0 0 17 0,0 0-15 16,0 0 7-16,0 0 7 0,0 0-25 0,0 0 19 15,0 0-28-15,-1-3 8 0,7 5 9 0,-4 2-6 16,2 1-5-16,-1 2 6 0,5 2-13 0,0 0 12 16,0 2-9-16,2-1-13 0,-1 2 9 0,-4 0-14 15,4-2-6-15,1 1 14 0,-1-2-8 0,6 0 13 16,-5-2-6-16,3-2-5 0,-2-1 11 0,-1-2-9 15,-1-2 4-15,-1-2 4 0,-1-2-13 0,2-1 10 0,1-2-10 0,-2-3-3 16,0-1-1-16,-3-1-3 0,0-1-23 0,-3-1 10 16,1 0-2-16,-2-2 7 0,0 0 5 0,-1 2-1 15,-2-2 6-15,0 4-4 0,2 0 0 0,0 3 1 16,-1 4-15-16,1 5 10 0,0 0-9 0,4 4-1 16,-1 5 10-16,1 3-10 0,-2 3 0 0,0 4 24 15,2 5-5-15,0 4 12 0,0 1 8 0,1 6-10 16,0-1 0-16,0 1-6 0,1 3-4 0,-1 1 2 15,0 1 1-15,2 2 3 0,-5-3 8 0,0-1-10 16,-1-2 9-16,0-5-10 0,-1-2 4 0,-1-7 7 16,0-2-8-16,0-8 8 0,0-2 0 0,0-4-13 0,1-6-2 15,0 0-12-15,0 0-76 0</inkml:trace>
  <inkml:trace contextRef="#ctx0" brushRef="#br0" timeOffset="57235.98">9326 17680 781 0,'-2'-5'128'0,"0"2"-81"0,0-1-2 0,2 4-2 0,0 0-43 16,0 0 5-16,7-8-17 0,1 3 16 0,0-2 5 0,1-2 7 15,3-2 14-15,1-2-11 0,-1-2-12 0,3 1 6 16,1-3-17-16,0 2 15 0,-1 1 2 0,2-4-22 15,-1 2 14-15,1 1-19 0,1-1-3 0,0 2-49 16,3-1-33-16,-4 0-5 0,3 0-89 0</inkml:trace>
  <inkml:trace contextRef="#ctx0" brushRef="#br0" timeOffset="57441.55">9559 17381 1082 0,'-6'4'74'0,"2"-1"-52"0,-2 1-2 0,5 3-18 16,1 2-28-16,2 1 20 0,3 2-9 0,1-1 14 15,-2 1-1-15,-1 0-1 0,4 3 3 0,-3-1-1 0,0-1-7 16,2 2 13-16,-5-1-11 0,5 2 12 0,-3-1-4 16,2 2-2-16,-1-1 3 0,0-1-5 0,0 0-12 15,0 2 22-15,-4-1-9 0,4-1 11 0,-4-1-15 0,2-2-14 16,0-2-19-16,-2 1-2 0,0-2-79 15,0-2-50-15</inkml:trace>
  <inkml:trace contextRef="#ctx0" brushRef="#br0" timeOffset="58127.38">9877 17203 842 0,'-11'-4'37'0,"3"0"0"0,1 3-23 0,2 1 15 0,3 1-31 0,0 2-3 16,1-1 4-16,-1 3-6 0,1-1-1 0,1 2 20 16,-1 3-4-16,1 0 11 0,0 3 13 0,0 0-7 15,0 2 5-15,0 0-9 0,2 2-17 0,0 1 7 16,2 0-12-16,-2 3 10 0,0 2-2 0,2-3 1 16,-2 0 11-16,-2-5-11 0,1 0-11 0,-1 0 10 15,0-1-9-15,-1-1 10 0,0-3 1 0,0 0 0 0,1-7 7 16,0-2-5-16,0 0-5 0,0 0 24 0,0 0-22 15,0 0 21-15,-8-11-23 0,4 0-12 0,1-1 6 16,1-5-11-16,-4 1-9 0,4-1 23 0,-4-1-10 0,3-1 13 16,-1-1-3-16,0-1 0 0,-2 0 6 0,2 0-7 15,1 0-15-15,3 3 18 0,0 3-13 0,2 4 15 16,1 1-5-16,-1 5-5 0,1 1 5 0,1 2-9 16,3 1-8-16,-1 1 15 0,3 3-2 0,2 3 7 15,0 1 6-15,4 3-13 0,0 2 7 0,1 1-8 16,1 0 3-16,0-1 7 0,-2 3-4 0,1-3 7 0,-3 0 2 15,4 3-7-15,-1-3 0 0,-1-1-2 0,-1 0 4 16,-6-1-2-16,2-1 6 0,-4-3-4 0,0 1 4 0,1-3-6 16,-3 0 0-16,0 2-3 0,-3-2-7 0,-3 0 12 15,-2-1-5-15,-3 1 10 0,0 0-5 16,-2 2-4-16,-2 0-1 0,-2 0-2 0,-5 2-3 0,4-1 10 16,-1 2-7-16,-1 0 7 0,-1 3-3 0,-1-2-1 15,0 3 7-15,3-3-6 0,0-1 6 0,-1 1-2 16,2-1-6-16,1-1 4 0,1 1 8 0,2-2-9 15,2-2 7-15,3-2-10 0,0 0-4 0,5-3 10 16,0 0-9-16,0 0 8 0,-3-8-17 0,5 0-33 0,4-3-22 16,2-2-8-16,1-2-92 0,1 0-110 0</inkml:trace>
  <inkml:trace contextRef="#ctx0" brushRef="#br0" timeOffset="58565.73">9997 17180 1113 0,'-4'-3'35'0,"3"0"-23"0,-5 0-2 0,6 3-10 0,0 0-28 16,0 0 16-16,1 0 0 0,0 0 5 0,13-4 13 0,-7 4-10 16,1 0 10-16,-4 0-11 0,4 1-1 0,-1 1 24 15,-1-1-3-15,4 3 12 0,-1-1-6 16,7 0-8-16,-2 2 3 0,-1 0-5 15,3 0-13-15,-3 0 19 0,3-2-19 0,-2 0 21 0,-2-1-5 0,-1-2-12 16,-2 0 14-16,1 0-15 0,-1-3 4 0,-2-1 1 16,3 0-9-16,-4-4 6 0,2 1 3 0,-1-2-12 15,-3-1 6-15,0 0-9 0,0-3 6 0,-2 1 0 16,-1 0-1-16,-1-1 0 0,0-2 7 0,-2 4-2 16,1 0 9-16,-3 4-9 0,2 2-1 0,0 1 5 0,2 4-15 15,0 0 13-15,0 0-6 0,-1 4-4 0,1 2 13 16,1 3-13-16,1 2-9 0,1 4 22 0,1 2-5 15,3 1 14-15,1 1-3 0,0-1 0 0,2 3-1 0,1 3 1 16,-2-3-12-16,-1 2 8 0,-1-3-10 0,0 1 11 16,-1-1-2-16,-2 0-3 0,1 1 11 0,-2 2-11 15,-3-2 4-15,0-1-4 0,-2-1-4 0,0-2 1 16,-1 2 2-16,-2-3 8 16,0-2 3-16,-2-2-1 0,0-3-13 0,-1-1 9 0,-1-2-7 0,-2-1 9 15,0 0-11-15,1-3-44 0,-1-1-28 0,0-1-7 16,-1-3-93-16,1-3-145 0</inkml:trace>
  <inkml:trace contextRef="#ctx0" brushRef="#br0" timeOffset="58741.18">10260 17376 720 0,'3'-17'113'0,"-2"11"57"16,-1 6 39-16,0 0-80 0,0-1-26 0,0 0-69 16,0 0-8-16,0 0-12 0,1 0 4 0,0 1-4 15,0 0 7-15,0 0-6 0,-1 0 6 0,0 0-4 16,0 0 4-16,0 0-3 0,0 0-4 0,0 0-10 15,0-1-13-15,0 0 1 0,0 0-49 0,0 0-166 0,1 0-183 16</inkml:trace>
  <inkml:trace contextRef="#ctx0" brushRef="#br0" timeOffset="60177.21">12755 12739 469 0,'-17'-20'68'0,"6"2"49"0,2 3 46 0,1 0-153 0,-2 6-11 0,8 2 1 16,-1 0 9-16,1 2-7 0,1-3-10 0,-2 5 8 15,-3 0-10-15,3 1 13 0,0-1 12 0,-1-2-12 16,1 0 12-16,0 1-15 0,1 2-2 0,2 2 20 16,0 0-17-16,-1 0 21 15,1 0 0-15,-1 0 0 0,-1 0 9 0,1-1-10 0,1 0-9 0,0 0 2 0,0 0-6 16,0 1 4-16,-1-1-8 0,1 0-3 0,0 0 4 16,0 0-5-16,0 0-7 0,11-9 16 15,1 3-14-15,5 2 16 0,6-3-1 0,2-1-3 0,3-2 13 0,4-4-11 16,1 1-2-16,2-6 2 15,1 2-3-15,4-1 5 0,2-2 10 0,1-2-11 16,6-1 5-16,9-3-8 0,6-1-7 0,2-5 20 16,2 1-15-16,-2-2 18 0,-1-3-2 0,12-3-9 0,6-3 12 0,5 1-14 15,4-3-3-15,-1-1 10 0,4-1-10 0,4-3 11 16,2-1-7-16,2 0 5 0,3-5 2 16,3 2-2-16,4-1-14 0,3-4 13 0,3 3-1 0,0-4 7 15,4 2-1-15,5-5-5 0,3 0-5 16,-1 0 1-16,5-4-9 0,0 3 7 0,-4 1 3 15,7 0 1-15,0-3-2 0,-1 4-12 0,0-2 1 16,4 0-6-16,-7 4-5 0,-1 0 17 0,2-3-8 0,-4 4 11 16,-2 0-10-16,5-2-2 0,-6 4 3 0,-7 0-2 0,-4 1-10 0,-2 2 20 15,-3-2-8-15,-1 3 12 0,0 0-8 0,-5-1-7 16,-5 2 4-16,-4 2-4 0,-2 0 8 0,-8 5-2 16,-3 0-6-16,0 4 3 0,1-3 1 0,-3 3-1 15,-6 2 3-15,-6 3-4 0,-5 3 3 16,1 1-1-16,-5 1 4 0,-5 3-5 0,-4 1-4 0,-9 2 3 0,-4 2-1 15,-7 5 2-15,-4 1-12 0,3 4 16 16,-5-1-7-16,-5 1 11 0,-4 1-7 0,-4 2-1 0,-1 1 3 16,-3 4-4-16,5 4-18 0,-8-2 23 0,2 2-22 0,-3 0 22 15,-5 1-18-15,0 0-6 0,2 3 2 16,-3 2-8-16,-3 0-21 0,-6 2-6 0,0 1-4 16,-2 3 1-16,-1 3 11 15,-4 3-31-15,-6-2-25 0,-3 4-9 0,-1 1-99 0</inkml:trace>
  <inkml:trace contextRef="#ctx0" brushRef="#br0" timeOffset="61126.54">12612 12623 314 0,'-4'-11'147'0,"0"-2"-49"0,-1-1-57 0,2 4-6 0,0-2-18 0,1 3 2 15,2-1-24-15,-4-3 18 0,4 2-13 0,0 1 2 16,-3-1 11-16,1-2-11 0,-5 1-15 0,3-2 18 16,-1 0-14-16,0 0 16 0,2 0-6 0,-3 2 4 15,3 1 4-15,-1 1-4 0,1 1-16 0,2 2 17 0,0 0-11 16,-2 1 15-16,3-1 1 0,-1 2-2 0,-1 1 6 16,2 0-7-16,0-1-1 0,-1 0 24 0,1 1-3 0,0-1 10 15,0 1-3-15,0 0 6 0,1 0 3 0,-1 4-1 16,0 0-13-16,0 0-6 0,0 0-19 0,0 0 10 15,0 0-16-15,0 0-8 0,0 0 9 0,0 0-9 16,6 9 9-16,-6 0 1 0,-2 1 2 0,0 4-2 16,-1-1 6-16,-1 4-1 0,0 3 6 0,-2 1-6 15,-1 2-8-15,-2 3 9 0,-2 0-11 0,-5 1 11 0,1 5 3 16,0-3-10-16,-2 3 16 0,-1 3-16 0,-4-4 3 16,1 2 2-16,1-3-14 0,-4-4 11 15,3-1 7-15,-2-2-5 0,5-4 12 0,1-3-13 0,2-1-3 16,2-3 10-16,1-2-6 0,2-4 9 0,4-2-3 15,0-2 4-15,6-2 5 0,0 0-1 0,-1 0 15 0,1 0-13 16,-8-13-2-16,9 4-5 0,7-3-10 0,1 0-3 16,3-1 0-16,2 0-3 0,0 0-12 0,-1 0 13 15,4 3-12-15,2 2 13 0,3 2-7 0,2 2 2 16,-4 1 6-16,-1 1-8 0,0 0-14 0,2 2 20 0,-1 0-14 16,2 1 16-16,2 1-1 0,1 1 0 15,-1 2 4-15,-1 1-3 0,-1 0-1 0,3 2-2 16,-3 1 2-16,5-1-2 0,-4 0 8 0,-1-1-5 0,0-2-1 15,-3 0-2-15,1-2-10 0,-6-1 20 0,-3-2-5 0,-1 0 12 16,-2-1 8-16,-1-2-16 0,2-1 15 0,-4-1-16 16,0-2 5-16,0 0 17 0,-4-3-11 0,-1-1 13 15,0-1-5-15,-4-3 2 0,-1-1 7 0,-3-4-3 16,0-1 4-16,-4-1-21 0,0-3 0 16,-4-4-4-16,1-4 15 0,0-1-20 0,-2-2 9 0,2 0-13 15,1 0-1-15,-2-2 6 0,4 3-7 0,1 2 6 0,-4 1-1 16,1 5 1-16,2 3 4 0,3 2-5 0,-1 3-18 15,3 3 15-15,-1 3-4 0,0 3 8 0,2 2-10 16,-1 1-7-16,2 4-5 0,-1 2 2 0,0 1-6 0,3 2-6 16,-1 0-21-16,1 2 7 0,3 1-34 0,0 2-45 15,2 3-27-15,3 1-18 0,-2 2-148 0</inkml:trace>
  <inkml:trace contextRef="#ctx0" brushRef="#br0" timeOffset="62081.81">20203 8743 416 0,'2'-2'405'0,"-3"0"-166"0,3 0-228 0,-9 0 2 0,3 1-19 0,4 2-3 16,1 1-2-16,6 2-2 0,-5 0-16 0,0 1 23 16,-2-1-10-1,5 0 15-15,-1 0 4 0,2 1 0 0,1 0 6 0,0 2-7 0,-3-2-2 0,1 2 2 16,2 2-2-16,1 0 2 0,3 5-2 0,0 1-1 15,-5 3 6-15,2 3-5 16,0 2-2-16,-1 5 17 0,0 0-3 0,-1 3 11 0,-1 3 3 16,0 2-5-16,0 3 7 0,-2 0-6 0,-2 2-5 0,-1 0 4 15,-1 0-7-15,-1 3 7 0,-3-1-15 0,1 0 4 0,0-1-4 16,0-5 5-16,2 0-11 16,-1-4 8-16,3-2-8 0,-4-5 7 0,3-1 0 0,0-6-7 0,-1-4 4 0,3 2-8 15,-1-7-23-15,1-2-16 0,1-4-44 16,-1-3 12-16,2-1-110 15</inkml:trace>
  <inkml:trace contextRef="#ctx0" brushRef="#br0" timeOffset="62319.25">20268 8692 1234 0,'-3'-16'31'0,"4"2"9"16,2 2-4-16,2 2 6 0,-1-1-7 16,-1-1-32-16,2 1 2 0,-2 1-9 0,5 2 11 0,1-2-13 15,3 2 5-15,0 0-11 0,3 1-1 0,0-1 11 16,2 1-10-16,1-2 9 0,-2-1-8 0,2 6-18 16,-2 0-16-16,-2 2-5 0,-1 2-60 0,-1 0-52 0,-2 0-35 15,-1 5-4 1,-2 2-71-16</inkml:trace>
  <inkml:trace contextRef="#ctx0" brushRef="#br0" timeOffset="62487.65">20414 8894 126 0,'-3'23'20'0,"1"-5"47"0,-2 2 12 0,2-3 8 0,1 1 27 0,0 0-26 0,1-3 2 0,0 0-11 31,0 0-22-31,2 0 10 0,1-2-11 0,1-2 13 0,0-2-8 16,2-5-17-16,1-4 7 0,3-1-12 0,3 0-12 15,5-4-2-15,1-1-18 0,4-1 11 0,3-7-20 16,5 2-64-16,3-2-45 0,3-7-14 0,2 0-171 0</inkml:trace>
  <inkml:trace contextRef="#ctx0" brushRef="#br0" timeOffset="62969.73">21058 9092 781 0,'-5'1'99'0,"2"-1"-64"0,3 0 1 0,0 0-14 15,8 8 11-15,-8-8 5 0,0 0-22 0,0 0 17 16,-4 1-17-16,4-1-5 0,0 0 6 0,0 0-8 16,0 0-8-16,0-1 9 0,9-14-10 0,-6 7 7 15,1 1-12-15,4-3-14 0,-1 1 0 0,-1-2-10 16,1-1-36-16,-6 0 5 0,0-1-15 0,0 3 12 0,-4-1 5 15,-1 4 6-15,-2 0 14 0,1-1-8 0,-3 2 21 0,2 1 28 16,-2 2-6-16,-1 3 15 16,1 2 15-16,-2 2-7 0,3 0 18 0,0 0-17 0,0 1 5 0,-1 0 11 15,1 3-11-15,2 2 13 0,-4 0-14 0,5 3-4 16,3 2 5-16,1 0-5 0,2 2-6 0,3 0 7 16,1-2-16-16,-2 0 14 0,8-1-8 0,-6 0-4 15,0-1 8-15,0-1-9 0,2-1-7 16,5 0 11-16,2-1-13 0,1-2 12 0,1-2 3 0,2-2-3 0,-5-2 7 15,7 1-9-15,-3-2-12 0,0 0 20 0,3 1-16 16,-9 0 18-16,3 2-17 0,-4 1-1 0,-2 1 6 16,-1 3-6-16,-1 1-16 0,-1 1 18 15,-1 2-7-15,-3 4 12 0,-1 0 0 0,-1 3 3 16,-2-1 5-16,-6 0-4 0,1 2-4 0,-2 0 13 0,-4-2-6 0,1 1 9 16,-5-3-2-16,1-2-8 0,-1-1 8 0,-2-3-9 15,0-2-4-15,1-3 4 0,3-2-14 0,3 0 9 16,1-3-5-16,3-4-17 0,1 0-6 0,2-6-13 15,1 1-55-15,2-5-70 0,2-5-74 0</inkml:trace>
  <inkml:trace contextRef="#ctx0" brushRef="#br0" timeOffset="63175.71">21027 9127 1106 0,'-5'-5'90'0,"4"1"2"0,-2-2-20 0,-1 5 13 0,7 1-48 0,-9 3-21 16,5 2-3-16,0-3-6 0,-4 5-14 0,3 5 12 16,-4 1-7-16,2 6 9 0,-2-1-1 0,0 5-5 15,-1 0 3-15,2 6-4 0,-6 4 1 16,2 2-2-16,-4 4-4 0,-4 1-1 0,1 2-7 0,-4 4 4 16,-1 2 0-16,-3 4-4 0,-2 1-27 0,-4 3-38 0,-4-1-43 15,-1 3-1-15,-4 3-134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0T04:12:58.5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20837 9600 1477 0</inkml:trace>
  <inkml:trace contextRef="#ctx0" brushRef="#br0" timeOffset="1161.12">2717 15507 272 0,'-3'-4'45'0,"2"0"-3"0,0 0-8 16,1 2 0-16,-2-2-5 0,4 3-4 0,-4-1 5 16,2 2-6-16,0 0-7 0,0 0 16 0,0 0-13 15,0 0 15-15,0 0-12 0,0 0-11 0,0 0 6 16,0 0-11-16,0 0-11 0,0 0 9 16,0 0-9-16,0 0 11 0,0 0 10 0,0 0-5 15,2 0 4-15,-1 0-8 0,0 0-11 0,0 0 9 16,1 0-2-16,-1 0 6 0,-1 0-2 0,0 1 9 0,0 0 4 15,5 17-1-15,-6-10-7 0,-1 1 12 16,0 3-14-16,-1 1 15 0,-2 1-1 0,3 6-1 16,-3 0 10-16,3-1-10 0,2 5-18 0,-4 2 25 15,1-1-24-15,-2 3 26 0,1 0-23 0,0-1 0 16,-1-2 6-16,-2-1-6 0,0 0-13 0,0 1 13 16,-1-1-7-16,2-2 12 0,0-2-13 0,-1-3 3 15,2 0 4-15,-3-5-3 0,3-2-10 16,0-1 18-16,2-2-12 0,3 1 18 0,-1-3-3 15,1-5 0-15,0 0 8 0,0 0-5 0,0 0 3 0,-2-1-9 16,-7-15-10-16,14 7 3 0,-2-2 0 0,5-4-6 16,-2 0 4-16,0-4-6 0,-3 0-5 0,3-1 1 15,-6-2-4-15,4 1 1 0,0-1-5 0,0 0-4 16,3 0 6-16,0 1-7 16,0-3-4-16,0 0 13 0,-3-1-5 0,1 1 9 15,3 1 3-15,-5 4-3 0,3 3 5 0,-1 2-5 16,2 1-13-16,1 3 19 0,-2-1-11 0,0 3 14 0,-2 0-4 15,1 1 2-15,-2 3 4 0,2 1-2 0,-1 1 0 16,0 2-7-16,-1-2 2 0,0 2-3 0,1 1 9 16,0 2 0-16,2 4-3 15,0 0 1-15,1 3-3 0,1 1 7 0,-1 1-2 0,-1 3 5 0,3-1 7 16,-1 5-14-16,3-1 11 0,-2 0-13 16,0 3-1-16,1 0 11 0,3 2-4 15,-2 1 8-15,3-1-7 0,-1-3-1 0,-1-1 1 0,-2 1-1 16,2 1-11-16,-1 2 13 0,0-2-16 0,2 0 16 0,-4 0 3 15,-1-1-16-15,1-2 16 0,-1-1-18 0,-1-1 3 16,-3-1 12-16,1-2-7 16,-1 1 9-16,-3-3-5 0,3-4 0 0,-2 2 2 15,-5-5-2-15,-1 3-2 0,-1-3 7 0,-2 0-1 0,1 0 4 16,-1-2 6-16,-2 1-16 16,0 1 6-16,-3-1-8 0,-3 1 9 0,1 0 0 15,-4-2-8-15,0 2 5 0,-2-4 2 0,-1 2-1 16,-1 0 6-16,-1 4-7 0,-1 0-13 0,2-2 15 15,-1 1-4-15,2-2 10 0,0 1-11 0,-2 0 1 0,4-2-3 0,-2 0 3 16,0-2-4 0,7-2 11-16,-3 0-1 0,4-3 4 0,6 0-8 15,-2 2-1-15,1-2-2 0,0 0 3 0,-3 1-3 0,5-4-2 16,3 2 1-16,3 1 0 0,2-2 2 0,-1 1-8 16,0 0-1-16,3-2-4 0,-2 0-6 0,6 0 3 0,4 2-11 15,0 0 8-15,2 0-7 0,-4-2-10 0,1 2-7 16,5-1-4-1,0 1-40-15,2 1-68 0,2 1-52 0,-3-1-8 16,4 1-120-16</inkml:trace>
  <inkml:trace contextRef="#ctx0" brushRef="#br0" timeOffset="1679.89">3233 15826 451 0,'0'-9'79'0,"0"-2"-12"0,0 1-5 0,0 1 23 0,0 2-39 0,2 1 10 16,-2 1-8-16,0 5 12 0,0 0-1 0,0 0-6 15,0 0 1-15,0 0-4 0,0 0-31 0,0 0 11 16,0 0-19-16,0 0 19 0,6 1-12 0,-2 5 3 16,2 1 2-16,-2 4-2 0,3 0-11 0,2 2 12 15,0 1-8-15,1 0 10 0,1 3-10 0,-2 0-4 16,0 1-3-16,1-1 0 0,-1-1-7 0,-1-1 13 16,4 0-9-16,-4-4 10 0,-2-2-10 0,6-2 5 15,-9-2 3-15,4-1-2 0,3-2-9 0,-5 0 14 16,-1-2-3-16,3-1 8 0,-3-2-3 15,1-1-8-15,1-3 5 0,-6 1-5 0,5 0 1 0,-3-1-7 16,-1 2-4-16,4 2-1 0,-5 3-8 0,0 0-7 16,-2 7 0-16,-1 6-3 0,1 4 3 0,-3 8 16 15,-1 3-5-15,0 9 8 0,-2 2-2 0,-3 2-3 16,1 1 8-16,-1-4-5 0,-3-1 13 0,3 1-8 16,-2 0 6-16,1-5-6 0,-1-4 2 15,1-6 6-15,-1-5-3 0,4-3 7 0,-1-5 4 16,3-3 3-16,-1-4-11 0,3-3 10 15,0-1-1-15,1-4-13 0,0 1-7 0,1-3-6 0,1-4-62 16,1-4-100-16,1-3-91 0,1-6-8 0,3-1-296 16</inkml:trace>
  <inkml:trace contextRef="#ctx0" brushRef="#br0" timeOffset="2594.6">6556 13830 495 0,'-4'-8'78'0,"0"3"52"0,0-1 51 0,-3 3-170 0,3 2-12 0,4 1-1 0,0 0 10 0,0 0-10 0,0 0-6 0,0 0 27 16,0 0-6-16,0 0 15 15,0 0 1-15,0 0 8 0,0 0-4 0,0 0 1 0,0 0-32 16,0 0 14 0,-4 1-12-16,6 10 13 0,-2 1-15 0,-2 6-2 15,0 5 6-15,1 2-6 0,1 3-12 0,1 3 16 0,-3 0-9 16,-2 0 13-16,-1 3 4 0,-4-1-11 0,4-1 11 16,-3 0-12-16,0-3 3 15,-1-5 8-15,1-4-6 0,4-3 9 16,-4-1 1-16,6-3 2 0,2-2 2 0,-2-5 0 15,2-2 2-15,0-4 17 0,0 0 9 0,0 0 2 16,0-8 3-16,4-2-25 0,-3-4-6 0,3-2-3 16,1-4-12-16,3-4 5 0,2-3-15 0,1-2 10 15,0-2-2-15,-2-2-5 0,-1-1 2 0,0 1-6 16,2-1-3-16,2 4-4 0,2 4 2 0,-1 6-4 16,-5 5 3-16,0 7 0 0,-3 5-1 0,-1 4-2 15,4 3-18-15,-7 5 13 0,1 0-7 0,0 5 10 16,1 0 14-16,2 3-3 0,1 3 12 0,3 1-7 15,0-1 8-15,0-1-4 0,2-1 5 0,-1 1-2 16,0-2 8-16,4-1-5 0,-3-1-1 0,2-1 0 16,0-2-7-16,0 2 9 0,2-2-7 15,-5-1 8-15,0-1-6 0,1-2-1 0,-1-2 3 16,-5-1-2-16,1 0-3 0,-1-2-3 16,-4-1 2-16,0 2-1 0,-1-3 9 0,-4 2-10 0,1 1-4 15,-5 0-2-15,-2 3 0 0,-3 3 5 16,-6 0-2-16,1 0 3 0,-3 2 0 0,-3-2 15 15,2 5 0-15,-3 0 4 0,-3-2-9 0,3 3 14 0,1-6-8 16,4 0 11-16,0 0-11 0,7-5-3 0,-3 1 5 16,7-2-6-16,5-2-8 0,3-2 15 0,1 0-12 15,0-8 12-15,0 1-22 0,2-1-45 0,5-5-25 16,1 0-8-16,7-1-94 0,2-2-84 16</inkml:trace>
  <inkml:trace contextRef="#ctx0" brushRef="#br0" timeOffset="3035.72">6866 14089 1159 0,'0'-2'131'0,"11"-18"-159"0,0 12 47 0,5 1-7 0,0 1-13 0,-2 0 6 0,2-1-6 0,-5 3-2 15,3-1 5-15,3 1-4 0,-5 1-10 0,1 0 12 16,-3 0-13-16,0 4 13 0,-2 1-6 15,4 0-2-15,-3 5 4 0,1-2-7 16,1 1-5-16,-2 5 13 0,-3 0-2 0,0 2 4 16,-3 2-9-16,-3 1 7 0,-1-1 0 0,-1 1 3 0,-4 0 0 0,-1-1 10 15,3-2-7-15,-4 0 9 0,-1-3 3 0,0-2 2 16,2-1 5 0,-2-4-5-16,2 0-7 0,6-2 24 0,-6-1-6 0,6-1 13 0,-3-4-11 15,0-3-4-15,6-3-3 0,2-3-1 0,-2-3-24 16,4-4 6-16,1-1-10 0,1-1 9 0,4 0-15 15,4 1-14 1,-3 0 0-16,3 3-6 0,1 3-8 0,-3 4 31 0,-3 2-9 0,-4 7 16 16,-2 1-16-16,-2 5 0 15,2 3 5-15,-2 2-3 0,0 5 16 0,0 1 4 0,-2 4-1 0,0 3 3 16,0-1 15-16,0 2-1 16,-1 0 6-16,1-1-7 0,1 2-6 0,-1-4 19 15,1-1-5-15,1-3 11 0,2-1-15 0,1-4 2 16,2-2-4-16,0-2 4 0,1-3-11 0,4 0 5 15,0 0-14-15,5-2 7 0,0-2-47 0,5-3-119 16,0-1-127-16</inkml:trace>
  <inkml:trace contextRef="#ctx0" brushRef="#br0" timeOffset="4793.81">1982 11225 452 0,'-7'-9'67'0,"2"-2"49"0,-1 0 39 0,3-1-137 15,-3 2-9-15,4 6 5 0,-3-1 9 0,3 0-8 0,2 0-2 16,0 1-4-16,1 0-3 0,-1 1 2 0,1 0 2 16,1-1 9-16,1 2 3 0,-3 0 0 0,0 2-10 15,0 0-3-15,0 0-14 0,0 0 6 0,0 0-1 0,0 0-7 16,2 8 14-16,-1 0-15 0,0 2-6 0,-1 3 11 15,1 4-12-15,0 5 15 0,1 1 3 0,-2 5-12 16,0 1 9-16,-4 1-12 0,3 5 4 0,-2-2 18 16,-4 1-13-16,4 0 14 0,-4-1-5 0,2-2 3 15,2-1 8-15,-3-5-7 0,0-3-6 0,2-4 10 16,0-4-7-16,1 0 11 0,2-4 10 0,-3-4 0 16,1-2 14-16,1-4-10 0,0 0 7 0,2 0 16 0,0 0-3 15,-2-11 8-15,2 4-24 0,1-5-14 0,2-3-8 16,-3 0 3-16,2-5-19 0,1-5 21 0,0-1-9 15,0-4 15-15,3-2-13 0,-2 0-8 0,3 0-1 16,0-1-1-16,0 2-6 0,2 4 4 0,1 4 0 16,-1 5 2-16,1 3-7 0,-3 4-1 0,0 3-6 0,-1 4 6 15,1 5 6-15,-3 2-21 0,1 4 9 0,0 1-12 16,2 2 15-16,0 5 9 0,3-1-2 0,1 3 4 16,-7 0 3-16,3 2-6 0,2 1 2 0,-3-1-2 15,2-2 6-15,1-2-2 0,-3-2 4 0,2 2-6 16,1-2-7-16,-5 1 15 0,1 0-9 0,-2-3 13 15,1 0-6-15,-2-3 0 0,1 1 5 0,1-1-4 0,-2-1 3 16,1 0-4-16,-3 0-7 0,-2-2 4 0,2 0 3 16,-3 0-4-16,0 1 6 0,0-2-7 0,-5 2-2 15,-2-1 1-15,0 0 0 0,-4 5 2 0,1-2 8 0,-1 1-14 16,-4 0 6-16,-1-1-10 0,2 0 1 16,0 0 12-16,2-1-3 0,1 3 6 0,0-2-8 0,-2-2 0 15,2 0-1-15,4-2 1 0,1 1 5 0,2 0-3 16,2-2 2-16,0 1-3 0,-3-4-4 0,4 0-7 15,1 1-8-15,2-4 1 0,1 0-24 0,2-2-63 16,1-3-50-16,1 2-1 0,3-3-109 0</inkml:trace>
  <inkml:trace contextRef="#ctx0" brushRef="#br0" timeOffset="5332.4">2359 11373 514 0,'-2'-8'156'0,"1"0"-103"0,1-1-49 0,3 5 15 15,1-1-7-15,-1 0 2 0,0 1 3 0,2-2-4 16,-1 1-18-16,1 2 27 0,0-2-4 0,-2-1 17 0,3 1 14 16,-3-2 3-16,2 2 3 0,-1 3-3 15,0 0-21-15,1 2-10 0,-1 1-13 0,4 0 7 0,-3-1 1 0,-1 6-18 16,3 1 6-16,-2 3-11 0,-1 0-4 15,-1 0 11-15,-1 1-3 0,0-1 5 16,0 3-3-16,-2-2 1 0,-1 3 5 0,-2-2-2 0,-3 1-5 0,1-1 6 16,-3-2-10-16,0-2 11 0,0-2-2 0,0 0 5 15,4-1 4-15,-2-2-4 0,3-1-13 0,3-2 16 16,0 0-7-16,0 0 12 0,0 0-1 0,0 0-10 0,3-9 3 16,2 2-6-16,3 0-9 15,2 0 10-15,2 1-14 0,4 2 13 0,1 1-1 0,2 0-11 0,-2 2 13 16,2 2-14-16,-4 2 4 0,-4 2 0 0,5 4-16 15,-9 1 11-15,3 5-2 0,0 1 2 0,-5 1 11 0,3 2-10 16,-1-2-8-16,-6 1 21 0,0 1-8 16,-1-1 14-16,1 0 3 0,-2 0-7 15,-7-2 12-15,1-1-13 0,-3-2 5 0,0 1 21 0,3-3-5 0,-1-6 14 16,-4 0 16-16,-2-3-10 16,1-1 9-16,-3-1-11 0,5 0 0 0,2-4-14 15,1 0-4-15,1-2 0 0,2-1 1 0,0-4-5 0,0-2 2 16,2 1-6-16,2-1-16 0,1 0 6 0,0-2-6 15,1 1 16-15,2 0 97 0,4 0-178 0,1 2 70 0,1 3-106 16,2 1 91-16,-4 2-8 0,5 1 3 0,-3 1-4 16,2 4 11-16,3 0 2 0,-5 1 2 0,0 2-2 15,0 1 1-15,-2 0-8 0,3 2-10 0,3 0 1 0,-2-2-17 16,2 0-46-16,-2-2-22 0,3 1-18 0,2-1-109 0</inkml:trace>
  <inkml:trace contextRef="#ctx0" brushRef="#br0" timeOffset="6621.7">1020 9050 339 0,'-4'-5'43'0,"-1"3"43"15,2-2-22-15,0 0-2 0,1 1-14 0,2 3 8 0,0 0-15 0,0 0-23 0,0 0 7 16,0 0-15-1,1 0-10-15,10-11 17 0,-5 9-14 0,3 1 16 0,1 0-12 16,-1 1-2-16,2 0 7 0,2 0-9 16,-1-1-10-16,3 1 12 0,-3-2-8 0,2 3 11 15,0 2-4-15,1-4-3 0,1 4 4 0,2-2-4 16,6-4 8-16,4 4 4 0,4-6-7 0,6 0 7 16,-1 3 4-16,3-5-10 0,-5 3 12 0,-3-1-14 0,1 0-5 15,-4 1 15-15,-2-2-12 0,5 1 13 0,-3-4-1 16,-1-1-9-16,5 3 8 0,-4-2-10 0,-5 2-2 15,4 2 8-15,-9-3-9 0,-2 2 8 0,1-2-10 0,-6 4 6 16,-2 0 2-16,-4 0 0 0,-2 2-15 0,-4 2 26 16,0 0-9-16,0 0 16 0,0 0-16 0,-7-7-10 15,-2 7 2-15,-2 2-5 0,1 0-13 0,-10 2 17 16,-4 0-12-16,-2 2 14 0,1-1-9 0,0 2 5 16,-1 1 2-16,1 0 0 0,-6 0-4 0,2 1 5 15,-2-3-9-15,1 1 8 0,2 2 6 0,-1-1-7 16,2 3 13-16,-2-2-14 0,-1 0-12 0,-3-1 21 0,2-1-16 15,7 0 20-15,6-1-4 0,8-2-5 0,3-1 8 16,-1 0-9-16,0 3 1 0,4-2 0 0,-1 0-2 16,8-2 3-16,-1-1 5 0,3-2-3 0,2 1 8 15,-3 0-7-15,7-2-5 0,7 2 11 0,1-2-8 0,10-2 9 16,-1-2-13-16,2-1 4 0,1 1-4 0,0 0 5 16,0 0-4-16,1 1-7 0,-1-1-9 0,4 3 2 15,-2 2-13-15,5 0-57 0,5-2-47 0,3 1-17 16,7 0-224-16</inkml:trace>
  <inkml:trace contextRef="#ctx0" brushRef="#br0" timeOffset="8328.04">14651 12732 521 0,'-8'-10'54'0,"0"1"167"0,-1 3-207 0,0 1 8 0,2 3-3 0,-1 0 4 0,2-1-2 15,-2 2 16-15,1-1 10 0,1 0 0 0,2 0 4 0,0 0 5 16,1 0-8-16,-2 0 8 0,4 2-6 0,1 0-7 16,0 0-2-16,0 0-4 0,0 0-25 0,0 0-4 15,0 0-6-15,0 0 5 0,2 2 9 0,4-1 0 16,3 4 7-16,1-4-6 0,5 2-7 0,0 0 0 16,2 0-7-16,4 1 6 0,-3 1-5 0,3 1-11 15,-1 2 7-15,-4 0-9 0,1 2 0 0,-2 0 2 16,-2 2-5-16,0 1 6 0,-5 1-2 0,3 2-2 0,-4 1 0 15,0 2-3-15,1-1-7 0,-7 4 9 0,-2-1 13 16,-4 0-1-16,-3 0-6 0,-2-2-3 0,1 1 2 16,-3 4-1-16,-2-4-4 0,0-1 13 0,-2-3-12 0,0-7 14 15,0 3 3-15,2-6 1 0,1-1 8 0,0 0-7 16,3-4-7-16,3-1 20 0,0-2-12 16,3-3 18-16,0 0 12 0,4-2-10 0,0-2 15 15,3-3-16-15,2-1-8 0,3-2-9 0,3-3-8 0,-1-3 3 16,6 1-4-16,0-4 0 0,2 2 1 0,0-2-2 15,2-2-11-15,2 0 10 0,-1 2-10 0,3-1 10 0,-5 5-7 16,-1 3-4-16,-2 4 2 0,-3 4-5 0,-2 3-1 16,-5 2-1-16,2 4 6 0,-1 1-5 15,-1 1 2-15,1 4-11 0,-6 0 0 0,1 3-2 16,-2 2 4-16,0 1 17 0,2 2-7 0,1 1 10 0,-6 1 9 0,3 1-4 16,1-1 11-16,-1-2-10 15,7 1 14-15,0 0-20 0,-3 1 10 0,2-2-13 0,1 0 9 16,-2-4 10-16,1-4-7 0,0 0 8 15,3 0-15-15,2-1 10 0,1 1-6 0,0-2 8 0,0-1-7 16,0-3-5-16,2-2 6 0,2 2-7 0,0-3-4 0,0-4-21 16,-2 2-15-16,2-4 3 0,-1 1-12 0,-2 4-12 15,0 1-4-15,-1-1-9 0,-2-1-42 0,1 3-46 0,-1-2-84 16</inkml:trace>
  <inkml:trace contextRef="#ctx0" brushRef="#br0" timeOffset="9344.64">7028 18101 535 0,'0'-2'61'15,"-2"1"172"-15,4 1-225 0,1 3-12 0,-1 3 4 16,1 3-8-16,2 4-6 0,1 1 24 0,4 0-13 0,-2-2 19 16,0-4-1-16,-1 3 11 0,1 2 4 0,1-2 0 15,2-1-13-15,0-2 8 0,2-6-5 0,-2-1 8 16,2 1-2-16,-1-3-11 0,2-2 10 0,1 2-10 16,-1-7-4-16,1 2-9 0,0-2-8 0,-1-4 4 15,-1 1 2-15,0-2 9 0,-2 0 5 0,2-3-2 0,-4 1-4 16,0 0 6-16,1 3-4 0,-4-2 6 0,-3 5 2 0,3 3-8 15,-3 1 4-15,0 9-7 0,-1 1-13 0,-1 3 7 16,0 3-12-16,0 2 14 16,2 3 11-16,-4 9 0 0,-3 2 13 0,2 5-13 0,-3 9-4 15,4-5 5-15,-3 7-2 0,-4 2 4 0,5-4-5 0,-7 9-6 16,-1-9 0-16,0 1-1 0,-3-3-1 16,2-7 9-16,1-1-8 0,1-7 10 0,2-5 5 0,0-3-7 15,0-4 13-15,-1 2-11 0,1-7 11 0,0-6 8 16,-1 2-1-16,1-10 4 0,-2 2-5 0,1 1-5 0,0-4-6 15,2-2 3-15,1-5-10 0,0-6-14 16,1-4-13-16,2-10-2 0,1 0-29 0,2 0-29 0,2-4-5 16,3 2-8-16,1 3-1 0,5 3 40 0,0 4-1 15,4 0 10-15,1 3-2 0,0 4-38 16,-4 9-47-16,0 5-10 0,-3 0-226 0</inkml:trace>
  <inkml:trace contextRef="#ctx0" brushRef="#br0" timeOffset="10674.71">1793 5610 491 0,'-3'-7'73'0,"4"-1"62"0,-3-2 62 0,3 0-168 0,2 5 22 0,1-2-24 0,4 6 9 16,0-2-16-16,0 1-14 0,2 0-3 0,4 2-7 0,0 0 4 16,2 2 2-16,-3-2 1 0,2 0 3 15,1 1-3-15,-2 1-11 0,2 0 11 0,-2 1-12 16,0 2 12-16,-4 0-3 0,1 2-2 0,1 1 4 15,-6-3-6-15,5 3 4 0,0 1-1 0,-2-4-5 16,1 3 3-16,-3-6 5 0,-3 0-4 0,1 3 8 0,1-3-9 0,-6 3-8 16,1 1 15-16,4-2-11 0,-9 0 13 0,4-4 1 15,0 0-3-15,0 0 8 0,0 0-8 0,0 1-6 16,0-1 27-16,0 1-17 0,0-1 19 0,0 0-21 16,0 0 1-16,0 0 3 0,9-3-4 0,2 0-16 0,-3 0 16 15,-7-2-6-15,8 1 9 0,-1 1-7 0,3 2-4 16,6 0 4-16,-5 0-5 0,-2 0-7 0,4-1 13 15,-2 2-12-15,2 3 14 16,-2-3-3-16,2 5-12 0,1 1 8 0,-2 1-13 0,1 1-1 16,-1 2 17-16,-4-3-14 0,1 1 15 0,0 3-4 0,0 0-4 15,0 2 6-15,-1 2-9 0,-1-1-13 16,0 0 25-16,-2 4-13 0,0-1 17 0,-1 1-13 0,-3-1 1 16,0 1 0-16,-1 0-2 0,-1 2-15 0,-2 1 20 0,-2-3-5 15,-3 3 10-15,-2 1-1 0,0 0 4 16,-3 3-1-16,1-1 2 0,-6-2 3 0,2-2 7 15,-3-1 2-15,-1 0 0 0,-3-2 2 0,-2-1 4 16,1-1 1-16,0-1 1 0,4-2 0 0,5-3-2 16,2 0-8-16,3-4 5 0,3 0 4 0,-4-3 0 15,-2-1 11-15,8-1-8 0,-11-2 14 0,13-1-21 0,-3-2 11 0,1-2-13 16,7-3 5-16,-3-2-13 0,3 0-4 16,3-4-2-16,4 2-14 0,4-2 2 0,5-1-15 15,3-3 9-15,0-1-15 0,5-4 10 0,4 5 7 16,5-3-3-16,-4-2 3 0,0 3 8 15,0-4-3-15,-3 6 5 0,4 4 1 0,0 1-13 0,-4 0 1 0,3 0-7 0,-2 1-9 16,1 0-11-16,6 0-17 0,-3 1 6 16,1 0-27-16,-5 3-103 0,-1-2-98 0</inkml:trace>
  <inkml:trace contextRef="#ctx0" brushRef="#br0" timeOffset="147108.72">6688 13693 347 0,'-9'-8'229'0,"1"0"-68"0,0 1-94 0,0 0 0 15,3 2-28-15,1 2-7 16,-1-1-4-16,3 0-2 0,-1 0-28 0,1 1 10 15,-1-1-13-15,3 0 13 0,0 1-1 0,0-1 0 16,0-1 16-16,1 1-12 0,-1-3-5 0,2 2 30 0,0 1-16 16,0-1 25-16,-1 2 0 0,0 0-19 0,-1 3 5 15,0 0-12-15,0 0-18 0,0 0 7 0,0 0 1 16,0 0 2-16,0 0-4 0,0 0 1 0,4 11-3 0,-5-5 5 16,-1 1 2-16,0-1 4 0,2 3 0 0,-1 1 2 15,-1-1 7-15,1 2 6 0,-3 1 4 0,4-2-2 16,0 3-14-16,0-1 11 0,2 4-9 0,1 2 12 15,-1 0-7-15,-1 3-4 0,0 0 0 0,-1 1-2 16,3 2-11-16,1 2 6 0,-1 1-6 0,-1-2 7 16,3 2-9-16,1 2 1 0,-2-3-3 0,3 1 2 0,-1 2-3 15,-1-1-4-15,-2 1 5 0,1 1-5 0,0 0 7 16,-2-1-4-16,4 0-3 0,-5 3 1 0,0-5 12 0,1-1-16 16,-1 0 9-16,0-4-11 0,1 2 8 0,-1-2-2 15,-1-1 4-15,0-3-1 0,0-4 15 0,0-2-10 16,0-2 10-16,-3-2-8 0,3-1 2 0,-1-3-1 15,1-4-4-15,0 0 5 0,0 0 4 0,0 0-3 16,0-8 0-16,0-1 1 0,-1-1-1 0,0-3-14 16,1-3 0-16,0-3-4 0,0-4 6 0,0-2-10 15,1-1 2-15,-1-3-8 0,0 1-5 0,0 0-1 16,-1 3 2-16,-1-1 0 0,2 3 17 0,-5-1-7 16,1 1 0-16,0 1-1 0,0 1 14 0,1 4-7 15,-2 1 6-15,0 0-8 0,1 2 9 0,-2 1-10 0,3 2 4 16,-1 1-7-16,1 1 10 0,-1 1-5 15,-1 1 3-15,-1 2-2 0,0-1 13 0,-1 1-11 0,2 0 3 16,-1 3-7-16,-1-1-5 0,-2 1 9 0,-1 2-6 16,-2 0 7-16,2 2-3 0,0 1-2 0,2 0 2 0,-2 1-1 15,-2 2 3-15,2 2 0 0,-6 0 0 0,2 3-1 16,0 0-2-16,0 3 3 0,0 1 0 16,1 2 2-16,-3-1 4 0,-1 2-8 0,5 1 3 0,1 2-5 15,1 3 3-15,-1-2-2 0,0 1 4 16,0-5-1-16,0 3 2 0,2-3-2 0,2-1 1 0,3 2 0 15,0-5 7-15,3 0-7 0,1-1 5 0,3-1-5 16,-1 0 6-16,4-4-5 0,2 1-1 0,2-5 1 16,1 0 3-16,4-3-2 0,0-2 0 0,4-1 0 15,2-3-3-15,2 1-3 0,5-1-4 0,-3 0 1 16,-1-1-3-16,2 1-33 0,-4 2-8 0,0 0-9 0,0 1-18 0,1-1-18 16,-2 0-13-16,0 2-4 0,1 1-44 0,-2 2-67 15</inkml:trace>
  <inkml:trace contextRef="#ctx0" brushRef="#br0" timeOffset="148245.41">2777 15323 391 0,'-3'-16'342'0,"-1"3"-127"16,1 3-163-16,0 2-4 0,2 2-14 0,0 4 13 16,1-2-12-16,0 4 13 0,0 0-11 0,0 0-2 15,0 0 4-15,0-1-4 0,0 0-4 0,0 0 2 0,0 0-6 16,0 1 5-16,0 0-9 0,1 1-12 0,2 5 4 0,0 4-6 16,0 0 2-16,0 2 4 15,0 0-3-15,2 3 4 0,-2 2-8 0,2 0 0 16,-1 2 0-16,2 5 1 0,1 0-1 0,-3 4 3 15,1 2-1-15,-1-1 2 0,1 4-5 0,1 0 0 0,-3 3-5 0,2 2 5 16,-3 1 2-16,2 1-8 0,-1 1 10 0,0-1-9 0,1 0 0 0,-2 2-2 16,2-2-7-16,-1-1 6 0,0-3 13 0,2-4-12 15,-1 2 9 1,2-1-11-16,1 0 13 0,0 0-7 0,-2-6 1 16,0-5-2-16,0 0 3 0,-1-5 2 15,2 1-3-15,-3-3 2 0,-1-1 1 0,2-1-1 0,-4-3 4 16,0-2-3-16,0-1-7 0,-2-3 13 0,2-1-3 15,0-3 8-15,0 0-1 0,0 0-3 0,0 0-1 0,-7-9 0 16,4 1-4-16,-1-2-9 0,-1-1 4 0,-1-2-4 16,-1-1 0-16,-3-3-5 0,1-1 1 15,-3-3-1-15,3-2 9 0,-4-2-7 0,2-1 1 0,-3-2-4 16,-1 1-1-16,3 2-1 0,-2-1-1 0,0 0 1 16,1 4 4-16,1 0 1 0,-1 2-9 0,-3 0 6 15,1 1 3-15,-1 3-4 0,-1 2 12 0,1 2-10 0,1 3 2 16,-2 2-7-16,2 2-3 0,2 3 0 0,-4 2 6 15,4 3-4-15,-3 3 5 0,-1 1-5 0,2 3 10 0,-3 2-9 16,6 4 1-16,-2 0-5 0,1 4 5 0,5 3-2 16,-2-2 4-16,4 1-2 0,0 0 11 0,5 0-6 15,1 2 10-15,3-2-7 0,4-3 12 0,1 2-8 16,2-7-4-16,2 0 0 0,2-1-11 0,3-6 14 16,-1-1-15-16,6-4 13 0,-2-3-15 0,4-2-47 15,2-2-4-15,4-6-20 0,1-3-36 0,-3-6-57 16,3-4-17-16,-5-3-12 0,4-1-3 0</inkml:trace>
  <inkml:trace contextRef="#ctx0" brushRef="#br0" timeOffset="149368.17">1856 11149 214 0,'-1'-12'-105'0,"0"-3"68"0,0 0 96 0,-1-3-5 0,-1 1-17 0,2 2 13 0,-1-2-6 15,0 1 12-15,1 1-1 0,1-2-17 0,0 2-1 0,0-2-4 16,1 1-14-16,1-3 17 0,0 1-10 0,2-1 13 16,-1-2-8-16,-1 1 6 0,4 1 4 15,-2-1-2-15,1 3-15 0,-1 1 20 16,1-1-5-16,1 3 13 0,-2-1-5 0,2 0-5 0,-2 2 4 15,1 1-3-15,1 2-10 0,-3 1 14 0,3 1-16 0,-4 1 19 0,4 1-5 16,-4 1-30-16,3 2 11 0,-2 3-21 0,0 1-5 0,0 2-2 16,-1 0-12-16,2 5 9 0,0 0 1 0,0 1 3 15,1 3 7-15,-1 2-6 0,2 1-7 0,-1 2 16 16,2 1-12-16,-3 1 15 16,2-2-4-16,0 6-1 0,-2 1 5 0,1-1-7 15,-3 3-9-15,2-3 9 0,1 1-5 0,1 1 9 16,-1 1 4-16,0 3-6 0,1 2 5 0,-1-1-5 15,-1 3 5-15,1-1-12 0,0-2-3 0,1 3-2 0,-2-1 3 16,0 4 5-16,0 0 4 0,-3-1-3 16,-1-2-5-16,4 0 3 0,-4-1-8 0,2 0 7 0,1 0 4 0,-3 0-2 15,-1-3 5-15,2 0-7 0,-1-3-10 16,-1-4 15-16,4 2-1 0,-5-2 7 0,1 1 5 0,2-3-13 16,2-1 7-16,-4-7-9 0,1-1 11 0,-2-4 4 0,2-3-10 15,0-4 9-15,0 0 6 0,0 0 8 0,0 0 12 16,0 0-7-16,-11-2-8 0,9-5-11 0,-3-4-9 15,4-2 3-15,-1-2 3 16,1-2-9-16,-2-1 7 0,1-1-9 0,2-3 4 0,-3 1-3 16,-1 0 0-16,0-1 0 0,-5-2-3 0,3 1-2 0,0-2-4 15,-1 0 2-15,2-1-2 0,-1 2 5 16,-1 0 2-16,2 3 1 0,-2-1 5 0,0-1-9 16,1 2 1-16,-1-2-4 0,0 3-2 0,1 1 5 0,-2 2 0 0,-1 3 2 15,3 3 0-15,-1 0-3 16,-1 5-5-16,2 3 1 0,0-1-2 0,0 4-3 0,0 1-4 15,0 1 1-15,-1 2 3 0,-1 4-2 0,-3 2 4 0,2 3-6 16,-4 2-10-16,1 6 17 16,0 1-9-16,-1 2 12 0,5 1-6 0,1 0 7 15,3 3 5-15,1-1-3 0,1 1-12 0,0 0 24 0,3 0-12 16,5 0 16-16,1-1-12 0,2-2 3 0,1-5 2 16,1 0 0-16,0-5-1 0,2-5-3 0,-1 3 1 0,2-7-1 15,0-1-2-15,5 0-44 0,5-3-26 0,5-3-6 16,0-4-73-16,4-3-59 0,8-4-89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7395A62-E2DE-010B-783C-6129428675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A35BED-12C7-7EFB-5B1C-633CFE3AC16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90E2737-CBD4-4956-A631-804966D1485D}" type="datetimeFigureOut">
              <a:rPr lang="en-US"/>
              <a:pPr>
                <a:defRPr/>
              </a:pPr>
              <a:t>8/20/2025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98084D6-1EAA-5A7A-6CB2-EE2726D99D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B6E3660-3F20-8F9C-7538-8EAAEA7EE7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6B53E9-C4B2-764B-9774-4D9F386C27C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5DBC59-AABA-4A82-4C5F-6C730A4080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18FB438-C308-4B20-B78C-66CCABE621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C7EE5B-0931-47A4-916B-70AA93081E59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1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C7EE5B-0931-47A4-916B-70AA93081E59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3480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C7EE5B-0931-47A4-916B-70AA93081E59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0842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FCBB418-926D-A670-BCBC-472C4A5ED2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0D52EA-777B-D1A3-C0A4-629CDFC716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BE358A8-5ADB-C504-0704-4AFBE4FACC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1D525-8FC7-4659-B5E0-D4BBC8D6A7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822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6DBD2F-808D-FC43-2DCA-37D6FFEB5D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91188F-EC89-77A9-09D2-33A4741D05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F6D0BB-8AA3-48EC-739D-CB32FA1692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E29AE-7D68-4670-B4F7-B805758BC2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3940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363A1B-9E84-F1EC-E639-53D810D5F6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56FFD4-963D-4FE8-4D80-3F0E4F1EF1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1D3EB9-D757-A51A-0BAA-978357B2F6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C317E-099C-47AD-9781-29CCEBF752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0451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24FCA9-742A-5887-2872-E6E10FFCF6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431FDD-B124-52DB-A112-EFBEC14A6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EA75EE-05E0-208F-44CA-7E6FD8F6C7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EA110-90C3-4F51-B0A9-59353F27D6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31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808FA95-6963-5A04-BE5E-BC8830A64C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6E2CBD6-6AF5-E46D-E4A4-5E9526C783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86AA268-79D0-730E-BA4D-1C7664F5B7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3B438-BF2F-4AC8-BC66-C7C4C25C8D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6726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8E80C09-D003-E32F-CDF7-4598E5E25B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B9BDC7D-265B-1D07-DA75-3A8EF3B4AF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D905F91-A844-7A90-7484-869F37668E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0ECA7-FAFB-4A42-B998-08FB6AE191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62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7F02652-9178-AB24-60FC-8E3FC4355A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CD9E019-A7C7-FF5C-9B12-7E68D235E6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9E5023F-0CFF-C79D-E7CE-C4F08A417D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80FD6-CC50-4896-B4AA-23A9C52F17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244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AECD71-A88D-E6B4-812F-589E03C906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6772C6-6AEC-75DB-9693-C72C75D066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334342-36AE-2744-3646-C4D224B578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B29CF-23FB-4A09-AE20-748A17449E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1127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959FB7-F1D7-ECC3-4434-8FA2A463BA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A555F0-00A7-6869-CE16-E5663BEDF8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05A694-8C61-5FFD-B12E-96A1685112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CA620-98E7-4778-8A76-58094506D9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6928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9A91AF-B12E-FAA0-5754-9CDBAB2B6E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DAB6DF3-0930-4C26-006E-21B796469F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E67FFD-534A-B4B7-589E-64E86E39A8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D3A9D-F3AB-4539-B4BA-609DF02E9A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56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4F8B99-020C-F780-ED36-D8D92F8D57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D8E082-4886-66E9-3AE0-AFFE8C3978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0A48268-94CE-64AC-A8B1-4BDA88AB9B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51AFA-B8FE-4DF0-8CF1-48ACBDAB61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51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74D7507-A860-0962-5C34-FCA5F4F7FC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E626B91-7439-F2EB-6D70-5A4A93D92C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6B37BA5-DB0A-0925-C94B-F56D31E8B95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A6D695F-965E-B9D8-DD7E-79D77352326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C9C2BB9-75A3-F0B8-B488-1D80A05C823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C53DDFB-CC1D-4F7B-9F07-0779CC01C2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customXml" Target="../ink/ink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3.png"/><Relationship Id="rId7" Type="http://schemas.openxmlformats.org/officeDocument/2006/relationships/customXml" Target="../ink/ink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6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/>
              <a:t>An Ingress into Analytical Fluid Mechanics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029200"/>
            <a:ext cx="8610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sz="3600" b="1" dirty="0">
                <a:solidFill>
                  <a:srgbClr val="FF0000"/>
                </a:solidFill>
                <a:latin typeface="Script MT Bold" panose="03040602040607080904" pitchFamily="66" charset="0"/>
              </a:rPr>
              <a:t>Quantification of the Fundamental Sources of Forces……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360487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1681F43-EA73-8F8A-1BC0-E35A74985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286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Analytical Fluid Mechanics</a:t>
            </a:r>
            <a:endParaRPr lang="en-IN" sz="2800" dirty="0"/>
          </a:p>
        </p:txBody>
      </p:sp>
      <p:sp>
        <p:nvSpPr>
          <p:cNvPr id="9219" name="Subtitle 4">
            <a:extLst>
              <a:ext uri="{FF2B5EF4-FFF2-40B4-BE49-F238E27FC236}">
                <a16:creationId xmlns:a16="http://schemas.microsoft.com/office/drawing/2014/main" id="{E64AF77F-1F6E-A608-E776-959E56C8C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2" y="1631473"/>
            <a:ext cx="8321675" cy="4114800"/>
          </a:xfrm>
        </p:spPr>
        <p:txBody>
          <a:bodyPr/>
          <a:lstStyle/>
          <a:p>
            <a:r>
              <a:rPr lang="en-US" altLang="en-US" sz="2800" dirty="0"/>
              <a:t>Fluid Statics or Hydrostatics.</a:t>
            </a:r>
          </a:p>
          <a:p>
            <a:r>
              <a:rPr lang="en-US" altLang="en-US" sz="2800" dirty="0"/>
              <a:t>Fluid Dynamics or Hydrodynamics or Aerodynamics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DF08162-3E7B-5CC6-ACBF-D3573CF0361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796997C1-F6C1-481B-4971-5E5E004AE0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6B81C2FF-FD47-B385-C8D4-37CCDC43E7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4E37314A-6EAB-0201-0956-83C0553146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8D980B08-038D-89D4-CF6D-7267CDFFB1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03CD16C4-251F-90E6-A11A-A719DAAFE9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4" name="Rectangle 10">
                      <a:extLst>
                        <a:ext uri="{FF2B5EF4-FFF2-40B4-BE49-F238E27FC236}">
                          <a16:creationId xmlns:a16="http://schemas.microsoft.com/office/drawing/2014/main" id="{EB602882-D145-0B81-A1FA-CBE9DE7288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1">
                      <a:extLst>
                        <a:ext uri="{FF2B5EF4-FFF2-40B4-BE49-F238E27FC236}">
                          <a16:creationId xmlns:a16="http://schemas.microsoft.com/office/drawing/2014/main" id="{B4226DD6-6158-9E29-DDF4-D93138CF3B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ED4DF9A-DC13-F45F-95ED-0300EB5F2E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2" name="Rectangle 13">
                      <a:extLst>
                        <a:ext uri="{FF2B5EF4-FFF2-40B4-BE49-F238E27FC236}">
                          <a16:creationId xmlns:a16="http://schemas.microsoft.com/office/drawing/2014/main" id="{E0128A37-A5C9-B63D-D718-E0D9F0B25C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14">
                      <a:extLst>
                        <a:ext uri="{FF2B5EF4-FFF2-40B4-BE49-F238E27FC236}">
                          <a16:creationId xmlns:a16="http://schemas.microsoft.com/office/drawing/2014/main" id="{3D53CD71-EA71-113B-7FA1-4DCF71280C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DDEEC883-3B58-BBFB-F156-5A386B9B9B4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0" name="Rectangle 9219">
                      <a:extLst>
                        <a:ext uri="{FF2B5EF4-FFF2-40B4-BE49-F238E27FC236}">
                          <a16:creationId xmlns:a16="http://schemas.microsoft.com/office/drawing/2014/main" id="{4487DA7F-01AE-CCCD-798B-7236408A02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95CB8EB3-CB72-2250-2D96-90BA85835E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18">
                    <a:extLst>
                      <a:ext uri="{FF2B5EF4-FFF2-40B4-BE49-F238E27FC236}">
                        <a16:creationId xmlns:a16="http://schemas.microsoft.com/office/drawing/2014/main" id="{72B25276-3B9E-ECCC-A126-69F8A1F30D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7" name="Rectangle 19">
                      <a:extLst>
                        <a:ext uri="{FF2B5EF4-FFF2-40B4-BE49-F238E27FC236}">
                          <a16:creationId xmlns:a16="http://schemas.microsoft.com/office/drawing/2014/main" id="{C38FBBA9-D411-5080-6719-C5F2014606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8" name="Rectangle 20">
                      <a:extLst>
                        <a:ext uri="{FF2B5EF4-FFF2-40B4-BE49-F238E27FC236}">
                          <a16:creationId xmlns:a16="http://schemas.microsoft.com/office/drawing/2014/main" id="{2168A98F-C4BE-1653-578E-487D37B919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BC61E597-4458-4D50-42AF-B914D52239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959D7F0-363B-E178-62AE-12693BB926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87295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1681F43-EA73-8F8A-1BC0-E35A74985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28600"/>
            <a:ext cx="7772400" cy="685800"/>
          </a:xfrm>
        </p:spPr>
        <p:txBody>
          <a:bodyPr/>
          <a:lstStyle/>
          <a:p>
            <a:r>
              <a:rPr lang="en-US" sz="2800" dirty="0"/>
              <a:t>Origin of Fluid Statics</a:t>
            </a:r>
            <a:endParaRPr lang="en-IN" sz="2800" dirty="0"/>
          </a:p>
        </p:txBody>
      </p:sp>
      <p:sp>
        <p:nvSpPr>
          <p:cNvPr id="9219" name="Subtitle 4">
            <a:extLst>
              <a:ext uri="{FF2B5EF4-FFF2-40B4-BE49-F238E27FC236}">
                <a16:creationId xmlns:a16="http://schemas.microsoft.com/office/drawing/2014/main" id="{E64AF77F-1F6E-A608-E776-959E56C8C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334" y="1458557"/>
            <a:ext cx="8321675" cy="654527"/>
          </a:xfrm>
        </p:spPr>
        <p:txBody>
          <a:bodyPr/>
          <a:lstStyle/>
          <a:p>
            <a:r>
              <a:rPr lang="en-US" altLang="en-US" sz="2800" dirty="0"/>
              <a:t>Pascal’s experiment in 1860.</a:t>
            </a:r>
          </a:p>
          <a:p>
            <a:endParaRPr lang="en-US" altLang="en-US" sz="28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DF08162-3E7B-5CC6-ACBF-D3573CF0361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796997C1-F6C1-481B-4971-5E5E004AE0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6B81C2FF-FD47-B385-C8D4-37CCDC43E7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4E37314A-6EAB-0201-0956-83C0553146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8D980B08-038D-89D4-CF6D-7267CDFFB1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03CD16C4-251F-90E6-A11A-A719DAAFE9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4" name="Rectangle 10">
                      <a:extLst>
                        <a:ext uri="{FF2B5EF4-FFF2-40B4-BE49-F238E27FC236}">
                          <a16:creationId xmlns:a16="http://schemas.microsoft.com/office/drawing/2014/main" id="{EB602882-D145-0B81-A1FA-CBE9DE7288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1">
                      <a:extLst>
                        <a:ext uri="{FF2B5EF4-FFF2-40B4-BE49-F238E27FC236}">
                          <a16:creationId xmlns:a16="http://schemas.microsoft.com/office/drawing/2014/main" id="{B4226DD6-6158-9E29-DDF4-D93138CF3B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ED4DF9A-DC13-F45F-95ED-0300EB5F2E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2" name="Rectangle 13">
                      <a:extLst>
                        <a:ext uri="{FF2B5EF4-FFF2-40B4-BE49-F238E27FC236}">
                          <a16:creationId xmlns:a16="http://schemas.microsoft.com/office/drawing/2014/main" id="{E0128A37-A5C9-B63D-D718-E0D9F0B25C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14">
                      <a:extLst>
                        <a:ext uri="{FF2B5EF4-FFF2-40B4-BE49-F238E27FC236}">
                          <a16:creationId xmlns:a16="http://schemas.microsoft.com/office/drawing/2014/main" id="{3D53CD71-EA71-113B-7FA1-4DCF71280C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DDEEC883-3B58-BBFB-F156-5A386B9B9B4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0" name="Rectangle 9219">
                      <a:extLst>
                        <a:ext uri="{FF2B5EF4-FFF2-40B4-BE49-F238E27FC236}">
                          <a16:creationId xmlns:a16="http://schemas.microsoft.com/office/drawing/2014/main" id="{4487DA7F-01AE-CCCD-798B-7236408A02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95CB8EB3-CB72-2250-2D96-90BA85835E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18">
                    <a:extLst>
                      <a:ext uri="{FF2B5EF4-FFF2-40B4-BE49-F238E27FC236}">
                        <a16:creationId xmlns:a16="http://schemas.microsoft.com/office/drawing/2014/main" id="{72B25276-3B9E-ECCC-A126-69F8A1F30D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7" name="Rectangle 19">
                      <a:extLst>
                        <a:ext uri="{FF2B5EF4-FFF2-40B4-BE49-F238E27FC236}">
                          <a16:creationId xmlns:a16="http://schemas.microsoft.com/office/drawing/2014/main" id="{C38FBBA9-D411-5080-6719-C5F2014606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8" name="Rectangle 20">
                      <a:extLst>
                        <a:ext uri="{FF2B5EF4-FFF2-40B4-BE49-F238E27FC236}">
                          <a16:creationId xmlns:a16="http://schemas.microsoft.com/office/drawing/2014/main" id="{2168A98F-C4BE-1653-578E-487D37B919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BC61E597-4458-4D50-42AF-B914D52239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959D7F0-363B-E178-62AE-12693BB926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42A07B0E-9D3F-CD30-EF27-2EE7527AE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275" y="1295400"/>
            <a:ext cx="3026648" cy="546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E5AE43-A65E-1648-D93F-8129FA3BC5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963" y="2455063"/>
            <a:ext cx="5716441" cy="268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98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1">
            <a:extLst>
              <a:ext uri="{FF2B5EF4-FFF2-40B4-BE49-F238E27FC236}">
                <a16:creationId xmlns:a16="http://schemas.microsoft.com/office/drawing/2014/main" id="{5D0ECFEC-0CDB-CCD2-170B-14A7FCE6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Motivation &amp; Hydrostatics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F0E5B-D732-E482-34BB-4468023E6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762" y="1380709"/>
            <a:ext cx="8337550" cy="4959766"/>
          </a:xfrm>
        </p:spPr>
        <p:txBody>
          <a:bodyPr/>
          <a:lstStyle/>
          <a:p>
            <a:r>
              <a:rPr lang="en-US" sz="2400" dirty="0"/>
              <a:t>Many practical applications of fluid systems do not involve motion. </a:t>
            </a:r>
          </a:p>
          <a:p>
            <a:r>
              <a:rPr lang="en-US" sz="2400" dirty="0"/>
              <a:t>They concern the pressure distribution in a static fluid.</a:t>
            </a:r>
          </a:p>
          <a:p>
            <a:r>
              <a:rPr lang="en-US" sz="2400" dirty="0"/>
              <a:t>The concern about its effect on floating and submerged </a:t>
            </a:r>
            <a:r>
              <a:rPr lang="en-IN" sz="2400" dirty="0"/>
              <a:t>bodies is the origin of this subject.</a:t>
            </a:r>
          </a:p>
          <a:p>
            <a:r>
              <a:rPr lang="en-US" sz="2400" dirty="0"/>
              <a:t>When the fluid velocity is zero, denoted as the </a:t>
            </a:r>
            <a:r>
              <a:rPr lang="en-US" sz="2400" b="1" i="1" dirty="0">
                <a:solidFill>
                  <a:srgbClr val="0070C0"/>
                </a:solidFill>
              </a:rPr>
              <a:t>hydrostatic condition</a:t>
            </a:r>
            <a:r>
              <a:rPr lang="en-US" sz="2400" i="1" dirty="0"/>
              <a:t>.</a:t>
            </a:r>
          </a:p>
          <a:p>
            <a:r>
              <a:rPr lang="en-US" sz="2400" dirty="0"/>
              <a:t>The pressure variation in a static fluid is due only to the weight of the fluid. </a:t>
            </a:r>
          </a:p>
          <a:p>
            <a:r>
              <a:rPr lang="en-US" sz="2400" dirty="0"/>
              <a:t>A known fluid in each gravitational field is a source of action called  “the pressure distribution.” </a:t>
            </a:r>
          </a:p>
          <a:p>
            <a:r>
              <a:rPr lang="en-US" sz="2400" dirty="0"/>
              <a:t>This may easily be calculated by integration. </a:t>
            </a:r>
            <a:endParaRPr lang="en-US" altLang="en-US" sz="24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672B508-89ED-7F94-73EA-DFC41B4440B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F19139D4-0305-8221-6460-9905CC604E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0A3C0497-92A2-83D0-8329-D70A01767A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31A2A9A8-A15A-D74F-506F-D9EDAEF8A4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B7095217-AD67-51D2-F55D-D851B6D5FD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D9F72E00-F8E3-9901-E8F3-F3B3550A7AE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74" name="Rectangle 10">
                      <a:extLst>
                        <a:ext uri="{FF2B5EF4-FFF2-40B4-BE49-F238E27FC236}">
                          <a16:creationId xmlns:a16="http://schemas.microsoft.com/office/drawing/2014/main" id="{A831A59B-F617-F557-6FE5-D1F5413254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5" name="Rectangle 11">
                      <a:extLst>
                        <a:ext uri="{FF2B5EF4-FFF2-40B4-BE49-F238E27FC236}">
                          <a16:creationId xmlns:a16="http://schemas.microsoft.com/office/drawing/2014/main" id="{9006C543-1B03-81C3-0E8E-3BF97C24AD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8460CD68-E769-99B1-F741-3E2119564A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71" name="Rectangle 13">
                      <a:extLst>
                        <a:ext uri="{FF2B5EF4-FFF2-40B4-BE49-F238E27FC236}">
                          <a16:creationId xmlns:a16="http://schemas.microsoft.com/office/drawing/2014/main" id="{6C2963F2-3372-6B60-5655-EA334D7863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3" name="Rectangle 14">
                      <a:extLst>
                        <a:ext uri="{FF2B5EF4-FFF2-40B4-BE49-F238E27FC236}">
                          <a16:creationId xmlns:a16="http://schemas.microsoft.com/office/drawing/2014/main" id="{CC7866FF-DA01-EDBA-1B49-17F93B979A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529A52FD-6379-6988-3DD7-AF4FF1CAEE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169" name="Rectangle 7168">
                      <a:extLst>
                        <a:ext uri="{FF2B5EF4-FFF2-40B4-BE49-F238E27FC236}">
                          <a16:creationId xmlns:a16="http://schemas.microsoft.com/office/drawing/2014/main" id="{6B0B7A22-9CB9-4623-3F21-4948563BC1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0" name="Rectangle 7169">
                      <a:extLst>
                        <a:ext uri="{FF2B5EF4-FFF2-40B4-BE49-F238E27FC236}">
                          <a16:creationId xmlns:a16="http://schemas.microsoft.com/office/drawing/2014/main" id="{9AF5538C-7B51-3A82-A719-AF366D156F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7C8C9DD0-FF54-2023-E1E7-168A0FDBF18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39BF077C-BC75-35CE-24CD-1801768153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68" name="Rectangle 20">
                      <a:extLst>
                        <a:ext uri="{FF2B5EF4-FFF2-40B4-BE49-F238E27FC236}">
                          <a16:creationId xmlns:a16="http://schemas.microsoft.com/office/drawing/2014/main" id="{01E66A43-95AC-CA5A-E963-0993D89EF5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45E79032-295C-8D79-7F49-D30A808E3F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7755452-71FD-FBD7-4350-472DDB1F6D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222100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1">
            <a:extLst>
              <a:ext uri="{FF2B5EF4-FFF2-40B4-BE49-F238E27FC236}">
                <a16:creationId xmlns:a16="http://schemas.microsoft.com/office/drawing/2014/main" id="{5D0ECFEC-0CDB-CCD2-170B-14A7FCE6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Important Hydrostatic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F0E5B-D732-E482-34BB-4468023E6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525" y="1359544"/>
            <a:ext cx="8108950" cy="5181600"/>
          </a:xfrm>
        </p:spPr>
        <p:txBody>
          <a:bodyPr/>
          <a:lstStyle/>
          <a:p>
            <a:r>
              <a:rPr lang="en-US" sz="2400" dirty="0"/>
              <a:t>Pressure distribution in the atmosphere and the oceans.</a:t>
            </a:r>
          </a:p>
          <a:p>
            <a:r>
              <a:rPr lang="en-US" sz="2400" dirty="0"/>
              <a:t>The design of manometer, mechanical, and electronic pressure instruments.</a:t>
            </a:r>
          </a:p>
          <a:p>
            <a:r>
              <a:rPr lang="en-US" sz="2400" dirty="0"/>
              <a:t>Forces on submerged flat and curved surfaces.</a:t>
            </a:r>
          </a:p>
          <a:p>
            <a:r>
              <a:rPr lang="en-US" sz="2400" dirty="0">
                <a:solidFill>
                  <a:srgbClr val="0070C0"/>
                </a:solidFill>
              </a:rPr>
              <a:t>Above three use Pascals Laws.</a:t>
            </a:r>
          </a:p>
          <a:p>
            <a:r>
              <a:rPr lang="en-US" sz="2400" dirty="0"/>
              <a:t> Buoyancy on a submerged body.</a:t>
            </a:r>
          </a:p>
          <a:p>
            <a:r>
              <a:rPr lang="en-US" sz="2400" dirty="0"/>
              <a:t> The behavior of floating bodies. </a:t>
            </a:r>
          </a:p>
          <a:p>
            <a:r>
              <a:rPr lang="en-US" sz="2400" dirty="0">
                <a:solidFill>
                  <a:srgbClr val="0070C0"/>
                </a:solidFill>
              </a:rPr>
              <a:t>The last two use Archimedes’ principles.</a:t>
            </a:r>
          </a:p>
          <a:p>
            <a:r>
              <a:rPr lang="en-US" sz="2400" dirty="0"/>
              <a:t>Static </a:t>
            </a:r>
            <a:r>
              <a:rPr lang="en-US" sz="2400" i="1" dirty="0">
                <a:solidFill>
                  <a:srgbClr val="FF0000"/>
                </a:solidFill>
              </a:rPr>
              <a:t>fluid in a moving rigid-body</a:t>
            </a:r>
            <a:r>
              <a:rPr lang="en-US" sz="2400" dirty="0"/>
              <a:t> is another exotic application of Hydrostatics</a:t>
            </a:r>
            <a:r>
              <a:rPr lang="en-US" sz="2400" i="1" dirty="0"/>
              <a:t>.  </a:t>
            </a:r>
          </a:p>
          <a:p>
            <a:r>
              <a:rPr lang="en-US" sz="2400" dirty="0"/>
              <a:t>Applications are</a:t>
            </a:r>
            <a:r>
              <a:rPr lang="en-US" sz="2400" i="1" dirty="0"/>
              <a:t> </a:t>
            </a:r>
            <a:r>
              <a:rPr lang="en-US" sz="2400" dirty="0"/>
              <a:t>a tank of liquid that has been spinning for a long time is free of shear stress. </a:t>
            </a:r>
            <a:endParaRPr lang="en-US" altLang="en-US" sz="2400" dirty="0">
              <a:solidFill>
                <a:srgbClr val="0070C0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61F4616-1CE0-6F96-E3FC-B26E57A1A94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3AE294A7-E826-978F-4560-DDFEC75B2B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EA1086D4-0461-B777-152D-B5E9DBDE3B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99EB5FB0-10E9-AA30-3186-2B1D99FFEE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3EEAE676-D987-842E-D35D-94DC0F319D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0F1F45DB-970D-6F99-E7AC-48FEE386B0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75" name="Rectangle 10">
                      <a:extLst>
                        <a:ext uri="{FF2B5EF4-FFF2-40B4-BE49-F238E27FC236}">
                          <a16:creationId xmlns:a16="http://schemas.microsoft.com/office/drawing/2014/main" id="{AF56A2A2-0697-101B-FF4D-14A88FBAED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6" name="Rectangle 11">
                      <a:extLst>
                        <a:ext uri="{FF2B5EF4-FFF2-40B4-BE49-F238E27FC236}">
                          <a16:creationId xmlns:a16="http://schemas.microsoft.com/office/drawing/2014/main" id="{F1708BB5-EA6A-9CDB-29F9-1B4625C1F7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3FFA0075-C70D-C222-18D3-E5EEAC176E6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73" name="Rectangle 13">
                      <a:extLst>
                        <a:ext uri="{FF2B5EF4-FFF2-40B4-BE49-F238E27FC236}">
                          <a16:creationId xmlns:a16="http://schemas.microsoft.com/office/drawing/2014/main" id="{B6AF7D6D-6171-CEEB-009A-023A81AA31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4" name="Rectangle 14">
                      <a:extLst>
                        <a:ext uri="{FF2B5EF4-FFF2-40B4-BE49-F238E27FC236}">
                          <a16:creationId xmlns:a16="http://schemas.microsoft.com/office/drawing/2014/main" id="{237EFD18-0824-DAFC-8475-331C06D095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3508B947-39FF-AF30-F038-A4B2E8F3C7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170" name="Rectangle 7169">
                      <a:extLst>
                        <a:ext uri="{FF2B5EF4-FFF2-40B4-BE49-F238E27FC236}">
                          <a16:creationId xmlns:a16="http://schemas.microsoft.com/office/drawing/2014/main" id="{2D4A6AF2-E8AA-EA28-24B4-6DAB45CCF4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1" name="Rectangle 7170">
                      <a:extLst>
                        <a:ext uri="{FF2B5EF4-FFF2-40B4-BE49-F238E27FC236}">
                          <a16:creationId xmlns:a16="http://schemas.microsoft.com/office/drawing/2014/main" id="{01E772E2-3985-BBCB-93D4-00CB0C2BD5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F3CC091A-C48E-388C-C627-768B46AE66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168" name="Rectangle 19">
                      <a:extLst>
                        <a:ext uri="{FF2B5EF4-FFF2-40B4-BE49-F238E27FC236}">
                          <a16:creationId xmlns:a16="http://schemas.microsoft.com/office/drawing/2014/main" id="{07545137-5405-3825-1D6D-C2F38AC09D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69" name="Rectangle 20">
                      <a:extLst>
                        <a:ext uri="{FF2B5EF4-FFF2-40B4-BE49-F238E27FC236}">
                          <a16:creationId xmlns:a16="http://schemas.microsoft.com/office/drawing/2014/main" id="{7A1E8C7D-53B0-7E13-608A-FDDC404E9D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D6F81A69-39D8-8EAA-BBC9-795EF4D210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342E59C-0E0F-87D9-0B30-27E4CA291F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64259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0B8FA19-0A05-3F60-C6BF-E63BE4BF11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4598" y="1407153"/>
            <a:ext cx="6366101" cy="4933322"/>
          </a:xfrm>
        </p:spPr>
      </p:pic>
      <p:sp>
        <p:nvSpPr>
          <p:cNvPr id="7172" name="Title 1">
            <a:extLst>
              <a:ext uri="{FF2B5EF4-FFF2-40B4-BE49-F238E27FC236}">
                <a16:creationId xmlns:a16="http://schemas.microsoft.com/office/drawing/2014/main" id="{5D0ECFEC-0CDB-CCD2-170B-14A7FCE6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129" y="304800"/>
            <a:ext cx="6096000" cy="847758"/>
          </a:xfrm>
        </p:spPr>
        <p:txBody>
          <a:bodyPr/>
          <a:lstStyle/>
          <a:p>
            <a:r>
              <a:rPr lang="en-US" altLang="en-US" sz="2800" dirty="0"/>
              <a:t>Local Isotropy of Pressure Field in Stagnant Flow Field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0CA01A3-C939-F2C4-7FFE-377C1615B7A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2" descr="Logo usage Guidelines">
              <a:extLst>
                <a:ext uri="{FF2B5EF4-FFF2-40B4-BE49-F238E27FC236}">
                  <a16:creationId xmlns:a16="http://schemas.microsoft.com/office/drawing/2014/main" id="{5F373CD7-C738-B18A-9B09-0EA1F1D1D0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657D4FB0-C067-DF82-EE03-FA688D1B2F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FB3866B9-4633-CF51-1CF7-B4132A5B1A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522AE474-70E2-CA0C-A710-A8D58EF3C5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F0EEB2C-A13B-4B27-2AC3-DEC1F309A7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78" name="Rectangle 10">
                      <a:extLst>
                        <a:ext uri="{FF2B5EF4-FFF2-40B4-BE49-F238E27FC236}">
                          <a16:creationId xmlns:a16="http://schemas.microsoft.com/office/drawing/2014/main" id="{8E66D0E9-42D1-8711-D5C3-B6FC3C0D38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9" name="Rectangle 11">
                      <a:extLst>
                        <a:ext uri="{FF2B5EF4-FFF2-40B4-BE49-F238E27FC236}">
                          <a16:creationId xmlns:a16="http://schemas.microsoft.com/office/drawing/2014/main" id="{D503A409-8B2C-74A5-CE1E-2A3344C928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68" name="Group 7167">
                    <a:extLst>
                      <a:ext uri="{FF2B5EF4-FFF2-40B4-BE49-F238E27FC236}">
                        <a16:creationId xmlns:a16="http://schemas.microsoft.com/office/drawing/2014/main" id="{A6A0B9F4-D6E8-0265-99D9-1C8F466E6A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76" name="Rectangle 13">
                      <a:extLst>
                        <a:ext uri="{FF2B5EF4-FFF2-40B4-BE49-F238E27FC236}">
                          <a16:creationId xmlns:a16="http://schemas.microsoft.com/office/drawing/2014/main" id="{7F32AE8F-FC29-0444-A77C-BB91087785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7" name="Rectangle 14">
                      <a:extLst>
                        <a:ext uri="{FF2B5EF4-FFF2-40B4-BE49-F238E27FC236}">
                          <a16:creationId xmlns:a16="http://schemas.microsoft.com/office/drawing/2014/main" id="{1DE9A70B-EF6B-CA8D-9A86-7DC5EFEF1C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69" name="Group 7168">
                    <a:extLst>
                      <a:ext uri="{FF2B5EF4-FFF2-40B4-BE49-F238E27FC236}">
                        <a16:creationId xmlns:a16="http://schemas.microsoft.com/office/drawing/2014/main" id="{08CA0C51-F3ED-1D46-E93D-A7D97EFE10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174" name="Rectangle 7173">
                      <a:extLst>
                        <a:ext uri="{FF2B5EF4-FFF2-40B4-BE49-F238E27FC236}">
                          <a16:creationId xmlns:a16="http://schemas.microsoft.com/office/drawing/2014/main" id="{0AA51C52-587D-D48F-1BAF-4921F5BD2C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5" name="Rectangle 7174">
                      <a:extLst>
                        <a:ext uri="{FF2B5EF4-FFF2-40B4-BE49-F238E27FC236}">
                          <a16:creationId xmlns:a16="http://schemas.microsoft.com/office/drawing/2014/main" id="{178BDA4E-F30D-7C35-25E4-87FED1D429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70" name="Group 18">
                    <a:extLst>
                      <a:ext uri="{FF2B5EF4-FFF2-40B4-BE49-F238E27FC236}">
                        <a16:creationId xmlns:a16="http://schemas.microsoft.com/office/drawing/2014/main" id="{F605F1EF-697B-4BB6-922C-6059A49AC63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171" name="Rectangle 19">
                      <a:extLst>
                        <a:ext uri="{FF2B5EF4-FFF2-40B4-BE49-F238E27FC236}">
                          <a16:creationId xmlns:a16="http://schemas.microsoft.com/office/drawing/2014/main" id="{1D79A920-CBB5-8B50-4503-D519D445D7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3" name="Rectangle 20">
                      <a:extLst>
                        <a:ext uri="{FF2B5EF4-FFF2-40B4-BE49-F238E27FC236}">
                          <a16:creationId xmlns:a16="http://schemas.microsoft.com/office/drawing/2014/main" id="{518EBF4F-2763-8492-A3B5-2CA9C12570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9A03F437-5584-DD94-A40B-0F4708B6F9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3EF40CD-8344-53E6-F8EF-A2C57F9F03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" name="Cube 1">
            <a:extLst>
              <a:ext uri="{FF2B5EF4-FFF2-40B4-BE49-F238E27FC236}">
                <a16:creationId xmlns:a16="http://schemas.microsoft.com/office/drawing/2014/main" id="{D1228F87-CFFD-AF23-E186-70557B9AB972}"/>
              </a:ext>
            </a:extLst>
          </p:cNvPr>
          <p:cNvSpPr/>
          <p:nvPr/>
        </p:nvSpPr>
        <p:spPr bwMode="auto">
          <a:xfrm>
            <a:off x="3810000" y="3317631"/>
            <a:ext cx="990600" cy="949569"/>
          </a:xfrm>
          <a:prstGeom prst="cube">
            <a:avLst/>
          </a:prstGeom>
          <a:pattFill prst="wave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521644C-309D-C8F9-9124-4ABB9567DEE2}"/>
              </a:ext>
            </a:extLst>
          </p:cNvPr>
          <p:cNvSpPr/>
          <p:nvPr/>
        </p:nvSpPr>
        <p:spPr bwMode="auto">
          <a:xfrm>
            <a:off x="4191000" y="3774831"/>
            <a:ext cx="152400" cy="111369"/>
          </a:xfrm>
          <a:prstGeom prst="ellipse">
            <a:avLst/>
          </a:prstGeom>
          <a:solidFill>
            <a:srgbClr val="0070C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1A91F4-2438-5DBD-7CED-04C83D311491}"/>
              </a:ext>
            </a:extLst>
          </p:cNvPr>
          <p:cNvSpPr/>
          <p:nvPr/>
        </p:nvSpPr>
        <p:spPr bwMode="auto">
          <a:xfrm>
            <a:off x="5791200" y="3466681"/>
            <a:ext cx="990600" cy="839840"/>
          </a:xfrm>
          <a:prstGeom prst="rect">
            <a:avLst/>
          </a:prstGeom>
          <a:pattFill prst="zigZag">
            <a:fgClr>
              <a:schemeClr val="accent1"/>
            </a:fgClr>
            <a:bgClr>
              <a:schemeClr val="bg1"/>
            </a:bgClr>
          </a:patt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ED007EDE-B366-4C0F-45E2-D672503489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1000" contrast="8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318299" y="1976392"/>
            <a:ext cx="2753313" cy="159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341529-477E-ABEB-6BAF-181493A301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6620" y="4089263"/>
            <a:ext cx="2702895" cy="173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69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89ABDA7-FD38-1C47-7539-8F22DC56E5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3000"/>
                    </a14:imgEffect>
                    <a14:imgEffect>
                      <a14:brightnessContrast bright="-30000" contrast="8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4037" y="1311807"/>
            <a:ext cx="4765164" cy="3692769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F5102CF-94FA-B241-F4D3-15EAD3CFFEF7}"/>
              </a:ext>
            </a:extLst>
          </p:cNvPr>
          <p:cNvSpPr/>
          <p:nvPr/>
        </p:nvSpPr>
        <p:spPr bwMode="auto">
          <a:xfrm>
            <a:off x="4074037" y="2209800"/>
            <a:ext cx="2783963" cy="171572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50AE92-5D3E-3B99-9182-42E39F371D3D}"/>
              </a:ext>
            </a:extLst>
          </p:cNvPr>
          <p:cNvSpPr txBox="1"/>
          <p:nvPr/>
        </p:nvSpPr>
        <p:spPr>
          <a:xfrm>
            <a:off x="228600" y="1342521"/>
            <a:ext cx="42672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Consider an irregular shaped fluid parcel at a selected point in a  stagnant fluid body.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F79B5E-399F-AC04-A685-A98AD037CB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891" y="2657227"/>
            <a:ext cx="4220646" cy="314041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0CA01A3-C939-F2C4-7FFE-377C1615B7A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2" descr="Logo usage Guidelines">
              <a:extLst>
                <a:ext uri="{FF2B5EF4-FFF2-40B4-BE49-F238E27FC236}">
                  <a16:creationId xmlns:a16="http://schemas.microsoft.com/office/drawing/2014/main" id="{5F373CD7-C738-B18A-9B09-0EA1F1D1D0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657D4FB0-C067-DF82-EE03-FA688D1B2F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FB3866B9-4633-CF51-1CF7-B4132A5B1A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522AE474-70E2-CA0C-A710-A8D58EF3C5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F0EEB2C-A13B-4B27-2AC3-DEC1F309A7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78" name="Rectangle 10">
                      <a:extLst>
                        <a:ext uri="{FF2B5EF4-FFF2-40B4-BE49-F238E27FC236}">
                          <a16:creationId xmlns:a16="http://schemas.microsoft.com/office/drawing/2014/main" id="{8E66D0E9-42D1-8711-D5C3-B6FC3C0D38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9" name="Rectangle 11">
                      <a:extLst>
                        <a:ext uri="{FF2B5EF4-FFF2-40B4-BE49-F238E27FC236}">
                          <a16:creationId xmlns:a16="http://schemas.microsoft.com/office/drawing/2014/main" id="{D503A409-8B2C-74A5-CE1E-2A3344C928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68" name="Group 7167">
                    <a:extLst>
                      <a:ext uri="{FF2B5EF4-FFF2-40B4-BE49-F238E27FC236}">
                        <a16:creationId xmlns:a16="http://schemas.microsoft.com/office/drawing/2014/main" id="{A6A0B9F4-D6E8-0265-99D9-1C8F466E6A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76" name="Rectangle 13">
                      <a:extLst>
                        <a:ext uri="{FF2B5EF4-FFF2-40B4-BE49-F238E27FC236}">
                          <a16:creationId xmlns:a16="http://schemas.microsoft.com/office/drawing/2014/main" id="{7F32AE8F-FC29-0444-A77C-BB91087785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7" name="Rectangle 14">
                      <a:extLst>
                        <a:ext uri="{FF2B5EF4-FFF2-40B4-BE49-F238E27FC236}">
                          <a16:creationId xmlns:a16="http://schemas.microsoft.com/office/drawing/2014/main" id="{1DE9A70B-EF6B-CA8D-9A86-7DC5EFEF1C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69" name="Group 7168">
                    <a:extLst>
                      <a:ext uri="{FF2B5EF4-FFF2-40B4-BE49-F238E27FC236}">
                        <a16:creationId xmlns:a16="http://schemas.microsoft.com/office/drawing/2014/main" id="{08CA0C51-F3ED-1D46-E93D-A7D97EFE10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174" name="Rectangle 7173">
                      <a:extLst>
                        <a:ext uri="{FF2B5EF4-FFF2-40B4-BE49-F238E27FC236}">
                          <a16:creationId xmlns:a16="http://schemas.microsoft.com/office/drawing/2014/main" id="{0AA51C52-587D-D48F-1BAF-4921F5BD2C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5" name="Rectangle 7174">
                      <a:extLst>
                        <a:ext uri="{FF2B5EF4-FFF2-40B4-BE49-F238E27FC236}">
                          <a16:creationId xmlns:a16="http://schemas.microsoft.com/office/drawing/2014/main" id="{178BDA4E-F30D-7C35-25E4-87FED1D429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70" name="Group 18">
                    <a:extLst>
                      <a:ext uri="{FF2B5EF4-FFF2-40B4-BE49-F238E27FC236}">
                        <a16:creationId xmlns:a16="http://schemas.microsoft.com/office/drawing/2014/main" id="{F605F1EF-697B-4BB6-922C-6059A49AC63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171" name="Rectangle 19">
                      <a:extLst>
                        <a:ext uri="{FF2B5EF4-FFF2-40B4-BE49-F238E27FC236}">
                          <a16:creationId xmlns:a16="http://schemas.microsoft.com/office/drawing/2014/main" id="{1D79A920-CBB5-8B50-4503-D519D445D7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3" name="Rectangle 20">
                      <a:extLst>
                        <a:ext uri="{FF2B5EF4-FFF2-40B4-BE49-F238E27FC236}">
                          <a16:creationId xmlns:a16="http://schemas.microsoft.com/office/drawing/2014/main" id="{518EBF4F-2763-8492-A3B5-2CA9C12570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9A03F437-5584-DD94-A40B-0F4708B6F9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3EF40CD-8344-53E6-F8EF-A2C57F9F03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E92F635F-10A8-9AB1-4888-9477F00AE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842" y="135318"/>
            <a:ext cx="5203357" cy="1143000"/>
          </a:xfrm>
        </p:spPr>
        <p:txBody>
          <a:bodyPr/>
          <a:lstStyle/>
          <a:p>
            <a:r>
              <a:rPr lang="en-US" altLang="en-US" sz="2800" dirty="0"/>
              <a:t>Local Isotropy of Pressure Field in Stagnant Flow Field</a:t>
            </a:r>
          </a:p>
        </p:txBody>
      </p:sp>
    </p:spTree>
    <p:extLst>
      <p:ext uri="{BB962C8B-B14F-4D97-AF65-F5344CB8AC3E}">
        <p14:creationId xmlns:p14="http://schemas.microsoft.com/office/powerpoint/2010/main" val="330316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6" name="Title 7205">
            <a:extLst>
              <a:ext uri="{FF2B5EF4-FFF2-40B4-BE49-F238E27FC236}">
                <a16:creationId xmlns:a16="http://schemas.microsoft.com/office/drawing/2014/main" id="{26EA2A68-6AFD-A2A5-7901-17BE4EBA1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9706" y="103980"/>
            <a:ext cx="6019800" cy="1143000"/>
          </a:xfrm>
        </p:spPr>
        <p:txBody>
          <a:bodyPr/>
          <a:lstStyle/>
          <a:p>
            <a:r>
              <a:rPr lang="en-US" altLang="en-US" sz="2800" dirty="0"/>
              <a:t>Geometrical Details of Selected  Infinitesimal Fluid Element</a:t>
            </a:r>
            <a:endParaRPr lang="en-IN" sz="28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981E720-FF10-A638-ADAD-ED9710F82162}"/>
              </a:ext>
            </a:extLst>
          </p:cNvPr>
          <p:cNvGrpSpPr/>
          <p:nvPr/>
        </p:nvGrpSpPr>
        <p:grpSpPr>
          <a:xfrm>
            <a:off x="3429000" y="1371600"/>
            <a:ext cx="5334000" cy="4279328"/>
            <a:chOff x="1828800" y="1600200"/>
            <a:chExt cx="5334000" cy="4279328"/>
          </a:xfrm>
        </p:grpSpPr>
        <p:pic>
          <p:nvPicPr>
            <p:cNvPr id="7204" name="Content Placeholder 7208">
              <a:extLst>
                <a:ext uri="{FF2B5EF4-FFF2-40B4-BE49-F238E27FC236}">
                  <a16:creationId xmlns:a16="http://schemas.microsoft.com/office/drawing/2014/main" id="{3BA3F9D8-5B55-6D12-2EEB-723671ECA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 flipH="1">
              <a:off x="2337598" y="1600200"/>
              <a:ext cx="4215602" cy="4279328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0"/>
                    <a:lumOff val="100000"/>
                  </a:scheme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chemeClr val="accent4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05" name="TextBox 7204">
              <a:extLst>
                <a:ext uri="{FF2B5EF4-FFF2-40B4-BE49-F238E27FC236}">
                  <a16:creationId xmlns:a16="http://schemas.microsoft.com/office/drawing/2014/main" id="{AD0916FB-4D3A-5D13-058D-14B44E6909BB}"/>
                </a:ext>
              </a:extLst>
            </p:cNvPr>
            <p:cNvSpPr txBox="1"/>
            <p:nvPr/>
          </p:nvSpPr>
          <p:spPr>
            <a:xfrm>
              <a:off x="3283894" y="2327885"/>
              <a:ext cx="5261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>
                  <a:solidFill>
                    <a:srgbClr val="002060"/>
                  </a:solidFill>
                  <a:sym typeface="Symbol" panose="05050102010706020507" pitchFamily="18" charset="2"/>
                </a:rPr>
                <a:t>z</a:t>
              </a:r>
              <a:endParaRPr lang="en-IN" dirty="0">
                <a:solidFill>
                  <a:srgbClr val="002060"/>
                </a:solidFill>
              </a:endParaRPr>
            </a:p>
          </p:txBody>
        </p:sp>
        <p:sp>
          <p:nvSpPr>
            <p:cNvPr id="7207" name="TextBox 7206">
              <a:extLst>
                <a:ext uri="{FF2B5EF4-FFF2-40B4-BE49-F238E27FC236}">
                  <a16:creationId xmlns:a16="http://schemas.microsoft.com/office/drawing/2014/main" id="{F3A02B32-34A2-8E3A-C10D-60DE13E17AD8}"/>
                </a:ext>
              </a:extLst>
            </p:cNvPr>
            <p:cNvSpPr txBox="1"/>
            <p:nvPr/>
          </p:nvSpPr>
          <p:spPr>
            <a:xfrm>
              <a:off x="4198294" y="3066788"/>
              <a:ext cx="5261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>
                  <a:solidFill>
                    <a:srgbClr val="002060"/>
                  </a:solidFill>
                  <a:sym typeface="Symbol" panose="05050102010706020507" pitchFamily="18" charset="2"/>
                </a:rPr>
                <a:t>x</a:t>
              </a:r>
              <a:endParaRPr lang="en-IN" dirty="0">
                <a:solidFill>
                  <a:srgbClr val="002060"/>
                </a:solidFill>
              </a:endParaRPr>
            </a:p>
          </p:txBody>
        </p:sp>
        <p:sp>
          <p:nvSpPr>
            <p:cNvPr id="7208" name="TextBox 7207">
              <a:extLst>
                <a:ext uri="{FF2B5EF4-FFF2-40B4-BE49-F238E27FC236}">
                  <a16:creationId xmlns:a16="http://schemas.microsoft.com/office/drawing/2014/main" id="{7FC8A2ED-21EB-7D28-EFAF-0355FAA84AD1}"/>
                </a:ext>
              </a:extLst>
            </p:cNvPr>
            <p:cNvSpPr txBox="1"/>
            <p:nvPr/>
          </p:nvSpPr>
          <p:spPr>
            <a:xfrm>
              <a:off x="2667000" y="3219188"/>
              <a:ext cx="5261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>
                  <a:solidFill>
                    <a:srgbClr val="002060"/>
                  </a:solidFill>
                  <a:sym typeface="Symbol" panose="05050102010706020507" pitchFamily="18" charset="2"/>
                </a:rPr>
                <a:t>y</a:t>
              </a:r>
              <a:endParaRPr lang="en-IN" dirty="0">
                <a:solidFill>
                  <a:srgbClr val="002060"/>
                </a:solidFill>
              </a:endParaRPr>
            </a:p>
          </p:txBody>
        </p:sp>
        <p:sp>
          <p:nvSpPr>
            <p:cNvPr id="7226" name="Freeform: Shape 7225">
              <a:extLst>
                <a:ext uri="{FF2B5EF4-FFF2-40B4-BE49-F238E27FC236}">
                  <a16:creationId xmlns:a16="http://schemas.microsoft.com/office/drawing/2014/main" id="{3DAB11B0-B4D1-5623-8735-169E0C89875D}"/>
                </a:ext>
              </a:extLst>
            </p:cNvPr>
            <p:cNvSpPr/>
            <p:nvPr/>
          </p:nvSpPr>
          <p:spPr bwMode="auto">
            <a:xfrm>
              <a:off x="4617904" y="5202836"/>
              <a:ext cx="135227" cy="359764"/>
            </a:xfrm>
            <a:custGeom>
              <a:avLst/>
              <a:gdLst>
                <a:gd name="connsiteX0" fmla="*/ 105247 w 135227"/>
                <a:gd name="connsiteY0" fmla="*/ 0 h 359764"/>
                <a:gd name="connsiteX1" fmla="*/ 316 w 135227"/>
                <a:gd name="connsiteY1" fmla="*/ 149902 h 359764"/>
                <a:gd name="connsiteX2" fmla="*/ 135227 w 135227"/>
                <a:gd name="connsiteY2" fmla="*/ 359764 h 3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227" h="359764">
                  <a:moveTo>
                    <a:pt x="105247" y="0"/>
                  </a:moveTo>
                  <a:cubicBezTo>
                    <a:pt x="50283" y="44970"/>
                    <a:pt x="-4681" y="89941"/>
                    <a:pt x="316" y="149902"/>
                  </a:cubicBezTo>
                  <a:cubicBezTo>
                    <a:pt x="5313" y="209863"/>
                    <a:pt x="70270" y="284813"/>
                    <a:pt x="135227" y="359764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7228" name="Freeform: Shape 7227">
              <a:extLst>
                <a:ext uri="{FF2B5EF4-FFF2-40B4-BE49-F238E27FC236}">
                  <a16:creationId xmlns:a16="http://schemas.microsoft.com/office/drawing/2014/main" id="{56F8138C-EFE8-C34D-4F12-C0C305173009}"/>
                </a:ext>
              </a:extLst>
            </p:cNvPr>
            <p:cNvSpPr/>
            <p:nvPr/>
          </p:nvSpPr>
          <p:spPr bwMode="auto">
            <a:xfrm>
              <a:off x="5943600" y="4892452"/>
              <a:ext cx="154937" cy="179882"/>
            </a:xfrm>
            <a:custGeom>
              <a:avLst/>
              <a:gdLst>
                <a:gd name="connsiteX0" fmla="*/ 0 w 154937"/>
                <a:gd name="connsiteY0" fmla="*/ 0 h 179882"/>
                <a:gd name="connsiteX1" fmla="*/ 149901 w 154937"/>
                <a:gd name="connsiteY1" fmla="*/ 44971 h 179882"/>
                <a:gd name="connsiteX2" fmla="*/ 104931 w 154937"/>
                <a:gd name="connsiteY2" fmla="*/ 179882 h 179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937" h="179882">
                  <a:moveTo>
                    <a:pt x="0" y="0"/>
                  </a:moveTo>
                  <a:cubicBezTo>
                    <a:pt x="66206" y="7495"/>
                    <a:pt x="132413" y="14991"/>
                    <a:pt x="149901" y="44971"/>
                  </a:cubicBezTo>
                  <a:cubicBezTo>
                    <a:pt x="167389" y="74951"/>
                    <a:pt x="136160" y="127416"/>
                    <a:pt x="104931" y="17988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7229" name="TextBox 7228">
              <a:extLst>
                <a:ext uri="{FF2B5EF4-FFF2-40B4-BE49-F238E27FC236}">
                  <a16:creationId xmlns:a16="http://schemas.microsoft.com/office/drawing/2014/main" id="{11B00054-5644-2D2E-2284-E4F669C1D8E1}"/>
                </a:ext>
              </a:extLst>
            </p:cNvPr>
            <p:cNvSpPr txBox="1"/>
            <p:nvPr/>
          </p:nvSpPr>
          <p:spPr>
            <a:xfrm>
              <a:off x="4343400" y="5100935"/>
              <a:ext cx="3449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i="1" dirty="0">
                  <a:solidFill>
                    <a:srgbClr val="FF0000"/>
                  </a:solidFill>
                  <a:sym typeface="Symbol" panose="05050102010706020507" pitchFamily="18" charset="2"/>
                </a:rPr>
                <a:t></a:t>
              </a:r>
              <a:endParaRPr lang="en-IN" i="1" dirty="0">
                <a:solidFill>
                  <a:srgbClr val="FF0000"/>
                </a:solidFill>
              </a:endParaRPr>
            </a:p>
          </p:txBody>
        </p:sp>
        <p:sp>
          <p:nvSpPr>
            <p:cNvPr id="7230" name="TextBox 7229">
              <a:extLst>
                <a:ext uri="{FF2B5EF4-FFF2-40B4-BE49-F238E27FC236}">
                  <a16:creationId xmlns:a16="http://schemas.microsoft.com/office/drawing/2014/main" id="{95DFB285-F426-5E0B-0A6C-860E59FC6296}"/>
                </a:ext>
              </a:extLst>
            </p:cNvPr>
            <p:cNvSpPr txBox="1"/>
            <p:nvPr/>
          </p:nvSpPr>
          <p:spPr>
            <a:xfrm>
              <a:off x="5943600" y="4457020"/>
              <a:ext cx="3449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i="1" dirty="0">
                  <a:solidFill>
                    <a:srgbClr val="FF0000"/>
                  </a:solidFill>
                  <a:sym typeface="Symbol" panose="05050102010706020507" pitchFamily="18" charset="2"/>
                </a:rPr>
                <a:t></a:t>
              </a:r>
              <a:endParaRPr lang="en-IN" i="1" dirty="0">
                <a:solidFill>
                  <a:srgbClr val="FF00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99C2D31-4DF4-A645-6FE6-DE43288EB3B4}"/>
                </a:ext>
              </a:extLst>
            </p:cNvPr>
            <p:cNvSpPr txBox="1"/>
            <p:nvPr/>
          </p:nvSpPr>
          <p:spPr>
            <a:xfrm>
              <a:off x="1828800" y="3847420"/>
              <a:ext cx="6110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>
                  <a:solidFill>
                    <a:srgbClr val="002060"/>
                  </a:solidFill>
                  <a:sym typeface="Symbol" panose="05050102010706020507" pitchFamily="18" charset="2"/>
                </a:rPr>
                <a:t>z</a:t>
              </a:r>
              <a:r>
                <a:rPr lang="en-IN" baseline="-25000" dirty="0">
                  <a:solidFill>
                    <a:srgbClr val="002060"/>
                  </a:solidFill>
                  <a:sym typeface="Symbol" panose="05050102010706020507" pitchFamily="18" charset="2"/>
                </a:rPr>
                <a:t>1</a:t>
              </a:r>
              <a:endParaRPr lang="en-IN" baseline="-25000" dirty="0">
                <a:solidFill>
                  <a:srgbClr val="00206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302F15D-1862-1651-DD19-B8023C41B95D}"/>
                </a:ext>
              </a:extLst>
            </p:cNvPr>
            <p:cNvSpPr txBox="1"/>
            <p:nvPr/>
          </p:nvSpPr>
          <p:spPr>
            <a:xfrm>
              <a:off x="6551735" y="3618820"/>
              <a:ext cx="6110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>
                  <a:solidFill>
                    <a:srgbClr val="002060"/>
                  </a:solidFill>
                  <a:sym typeface="Symbol" panose="05050102010706020507" pitchFamily="18" charset="2"/>
                </a:rPr>
                <a:t>z</a:t>
              </a:r>
              <a:r>
                <a:rPr lang="en-IN" baseline="-25000" dirty="0">
                  <a:solidFill>
                    <a:srgbClr val="002060"/>
                  </a:solidFill>
                  <a:sym typeface="Symbol" panose="05050102010706020507" pitchFamily="18" charset="2"/>
                </a:rPr>
                <a:t>2</a:t>
              </a:r>
              <a:endParaRPr lang="en-IN" baseline="-25000" dirty="0">
                <a:solidFill>
                  <a:srgbClr val="00206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33C54E-9094-012D-F684-7140291997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5328201"/>
                <a:ext cx="8108950" cy="1301199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=∆</m:t>
                    </m:r>
                    <m:sSub>
                      <m:sSubPr>
                        <m:ctrlP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altLang="en-US" sz="24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=∆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𝑡𝑎𝑛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+∆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𝑡𝑎𝑛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</m:oMath>
                </a14:m>
                <a:r>
                  <a:rPr lang="en-US" altLang="en-US" sz="2400" dirty="0">
                    <a:solidFill>
                      <a:schemeClr val="tx1"/>
                    </a:solidFill>
                  </a:rPr>
                  <a:t> &amp;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  <m: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∅</m:t>
                        </m:r>
                      </m:den>
                    </m:f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33C54E-9094-012D-F684-7140291997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5328201"/>
                <a:ext cx="8108950" cy="1301199"/>
              </a:xfrm>
              <a:blipFill>
                <a:blip r:embed="rId3"/>
                <a:stretch>
                  <a:fillRect l="-1128" t="-373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62A01C43-2837-0015-2BEA-5B556BF555A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2" descr="Logo usage Guidelines">
              <a:extLst>
                <a:ext uri="{FF2B5EF4-FFF2-40B4-BE49-F238E27FC236}">
                  <a16:creationId xmlns:a16="http://schemas.microsoft.com/office/drawing/2014/main" id="{7FFA0036-8904-549D-1D38-7E7BAD41E7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A2A9AC24-CBF5-8E72-0F17-07AD4D93DC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31CFA393-A9CA-54CC-590A-B912DF359E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BE5031A4-0C69-8312-AE96-5DB582C2AD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131E3C04-737F-7A21-9F84-A18B77132DE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214" name="Rectangle 10">
                      <a:extLst>
                        <a:ext uri="{FF2B5EF4-FFF2-40B4-BE49-F238E27FC236}">
                          <a16:creationId xmlns:a16="http://schemas.microsoft.com/office/drawing/2014/main" id="{FAAB36C8-5C74-BD1E-CE45-C4C0CCE255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215" name="Rectangle 11">
                      <a:extLst>
                        <a:ext uri="{FF2B5EF4-FFF2-40B4-BE49-F238E27FC236}">
                          <a16:creationId xmlns:a16="http://schemas.microsoft.com/office/drawing/2014/main" id="{7C97999E-0CE7-43F7-490E-44EAEF4FCC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200" name="Group 7199">
                    <a:extLst>
                      <a:ext uri="{FF2B5EF4-FFF2-40B4-BE49-F238E27FC236}">
                        <a16:creationId xmlns:a16="http://schemas.microsoft.com/office/drawing/2014/main" id="{60474D83-B5B7-48B8-7051-BBB4D15CA30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212" name="Rectangle 13">
                      <a:extLst>
                        <a:ext uri="{FF2B5EF4-FFF2-40B4-BE49-F238E27FC236}">
                          <a16:creationId xmlns:a16="http://schemas.microsoft.com/office/drawing/2014/main" id="{0EB6A04C-6CF9-2130-26A3-4EAB89DD07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213" name="Rectangle 14">
                      <a:extLst>
                        <a:ext uri="{FF2B5EF4-FFF2-40B4-BE49-F238E27FC236}">
                          <a16:creationId xmlns:a16="http://schemas.microsoft.com/office/drawing/2014/main" id="{1290ED26-95EB-B943-E6BE-DFB232174A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201" name="Group 7200">
                    <a:extLst>
                      <a:ext uri="{FF2B5EF4-FFF2-40B4-BE49-F238E27FC236}">
                        <a16:creationId xmlns:a16="http://schemas.microsoft.com/office/drawing/2014/main" id="{B0A4E26C-73D8-3D49-2BB0-CC7F9243D3C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210" name="Rectangle 7209">
                      <a:extLst>
                        <a:ext uri="{FF2B5EF4-FFF2-40B4-BE49-F238E27FC236}">
                          <a16:creationId xmlns:a16="http://schemas.microsoft.com/office/drawing/2014/main" id="{FA954398-BE46-24E0-2F0B-1A3A7FDC4A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211" name="Rectangle 7210">
                      <a:extLst>
                        <a:ext uri="{FF2B5EF4-FFF2-40B4-BE49-F238E27FC236}">
                          <a16:creationId xmlns:a16="http://schemas.microsoft.com/office/drawing/2014/main" id="{148DD889-EA69-A409-3B63-EF0DB054FD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202" name="Group 18">
                    <a:extLst>
                      <a:ext uri="{FF2B5EF4-FFF2-40B4-BE49-F238E27FC236}">
                        <a16:creationId xmlns:a16="http://schemas.microsoft.com/office/drawing/2014/main" id="{8FADDCD6-FDB9-3CF4-CCD2-7CE98D9E95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203" name="Rectangle 19">
                      <a:extLst>
                        <a:ext uri="{FF2B5EF4-FFF2-40B4-BE49-F238E27FC236}">
                          <a16:creationId xmlns:a16="http://schemas.microsoft.com/office/drawing/2014/main" id="{AA89424B-145D-A3D7-8831-8CE85C31F1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209" name="Rectangle 20">
                      <a:extLst>
                        <a:ext uri="{FF2B5EF4-FFF2-40B4-BE49-F238E27FC236}">
                          <a16:creationId xmlns:a16="http://schemas.microsoft.com/office/drawing/2014/main" id="{8D16B684-589C-8D6A-7D82-B777FF2949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0ED4E810-9190-DC1A-28E7-C64F0A6B36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D33CDC0-AACD-E1CA-5E8D-6202559BCE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F67B5E1-5620-93EE-D284-1B9F23A85520}"/>
              </a:ext>
            </a:extLst>
          </p:cNvPr>
          <p:cNvSpPr txBox="1"/>
          <p:nvPr/>
        </p:nvSpPr>
        <p:spPr>
          <a:xfrm>
            <a:off x="3581400" y="2438400"/>
            <a:ext cx="611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rgbClr val="002060"/>
                </a:solidFill>
                <a:sym typeface="Symbol" panose="05050102010706020507" pitchFamily="18" charset="2"/>
              </a:rPr>
              <a:t></a:t>
            </a:r>
            <a:r>
              <a:rPr lang="en-IN" dirty="0" err="1">
                <a:solidFill>
                  <a:srgbClr val="002060"/>
                </a:solidFill>
                <a:sym typeface="Symbol" panose="05050102010706020507" pitchFamily="18" charset="2"/>
              </a:rPr>
              <a:t>s</a:t>
            </a:r>
            <a:r>
              <a:rPr lang="en-IN" baseline="-25000" dirty="0" err="1">
                <a:solidFill>
                  <a:srgbClr val="002060"/>
                </a:solidFill>
                <a:sym typeface="Symbol" panose="05050102010706020507" pitchFamily="18" charset="2"/>
              </a:rPr>
              <a:t>y</a:t>
            </a:r>
            <a:endParaRPr lang="en-IN" baseline="-25000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54BBB5-E8B6-3086-A2A0-1EA9D2379781}"/>
              </a:ext>
            </a:extLst>
          </p:cNvPr>
          <p:cNvSpPr txBox="1"/>
          <p:nvPr/>
        </p:nvSpPr>
        <p:spPr>
          <a:xfrm>
            <a:off x="6705600" y="2057400"/>
            <a:ext cx="611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rgbClr val="002060"/>
                </a:solidFill>
                <a:sym typeface="Symbol" panose="05050102010706020507" pitchFamily="18" charset="2"/>
              </a:rPr>
              <a:t></a:t>
            </a:r>
            <a:r>
              <a:rPr lang="en-IN" dirty="0" err="1">
                <a:solidFill>
                  <a:srgbClr val="002060"/>
                </a:solidFill>
                <a:sym typeface="Symbol" panose="05050102010706020507" pitchFamily="18" charset="2"/>
              </a:rPr>
              <a:t>s</a:t>
            </a:r>
            <a:r>
              <a:rPr lang="en-IN" baseline="-25000" dirty="0" err="1">
                <a:solidFill>
                  <a:srgbClr val="002060"/>
                </a:solidFill>
                <a:sym typeface="Symbol" panose="05050102010706020507" pitchFamily="18" charset="2"/>
              </a:rPr>
              <a:t>x</a:t>
            </a:r>
            <a:endParaRPr lang="en-IN" baseline="-25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3C3FE8F-B852-D906-F8AB-85B2394513A9}"/>
                  </a:ext>
                </a:extLst>
              </p14:cNvPr>
              <p14:cNvContentPartPr/>
              <p14:nvPr/>
            </p14:nvContentPartPr>
            <p14:xfrm>
              <a:off x="3368160" y="1114920"/>
              <a:ext cx="5294520" cy="47534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3C3FE8F-B852-D906-F8AB-85B2394513A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58800" y="1105560"/>
                <a:ext cx="5313240" cy="4772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173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6" name="Title 7205">
            <a:extLst>
              <a:ext uri="{FF2B5EF4-FFF2-40B4-BE49-F238E27FC236}">
                <a16:creationId xmlns:a16="http://schemas.microsoft.com/office/drawing/2014/main" id="{26EA2A68-6AFD-A2A5-7901-17BE4EBA1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821" y="76200"/>
            <a:ext cx="5840600" cy="1143000"/>
          </a:xfrm>
        </p:spPr>
        <p:txBody>
          <a:bodyPr/>
          <a:lstStyle/>
          <a:p>
            <a:r>
              <a:rPr lang="en-US" altLang="en-US" sz="2800" dirty="0"/>
              <a:t>Surfaces of an Infinitesimal Fluid Element</a:t>
            </a:r>
            <a:endParaRPr lang="en-IN" sz="28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981E720-FF10-A638-ADAD-ED9710F82162}"/>
              </a:ext>
            </a:extLst>
          </p:cNvPr>
          <p:cNvGrpSpPr/>
          <p:nvPr/>
        </p:nvGrpSpPr>
        <p:grpSpPr>
          <a:xfrm>
            <a:off x="2362200" y="2426272"/>
            <a:ext cx="5334000" cy="4279328"/>
            <a:chOff x="1828800" y="1600200"/>
            <a:chExt cx="5334000" cy="4279328"/>
          </a:xfrm>
        </p:grpSpPr>
        <p:pic>
          <p:nvPicPr>
            <p:cNvPr id="7204" name="Content Placeholder 7208">
              <a:extLst>
                <a:ext uri="{FF2B5EF4-FFF2-40B4-BE49-F238E27FC236}">
                  <a16:creationId xmlns:a16="http://schemas.microsoft.com/office/drawing/2014/main" id="{3BA3F9D8-5B55-6D12-2EEB-723671ECA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 flipH="1">
              <a:off x="2337598" y="1600200"/>
              <a:ext cx="4215602" cy="4279328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0"/>
                    <a:lumOff val="100000"/>
                  </a:scheme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chemeClr val="accent4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05" name="TextBox 7204">
              <a:extLst>
                <a:ext uri="{FF2B5EF4-FFF2-40B4-BE49-F238E27FC236}">
                  <a16:creationId xmlns:a16="http://schemas.microsoft.com/office/drawing/2014/main" id="{AD0916FB-4D3A-5D13-058D-14B44E6909BB}"/>
                </a:ext>
              </a:extLst>
            </p:cNvPr>
            <p:cNvSpPr txBox="1"/>
            <p:nvPr/>
          </p:nvSpPr>
          <p:spPr>
            <a:xfrm>
              <a:off x="3283894" y="2327885"/>
              <a:ext cx="5261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>
                  <a:solidFill>
                    <a:srgbClr val="002060"/>
                  </a:solidFill>
                  <a:sym typeface="Symbol" panose="05050102010706020507" pitchFamily="18" charset="2"/>
                </a:rPr>
                <a:t>z</a:t>
              </a:r>
              <a:endParaRPr lang="en-IN" dirty="0">
                <a:solidFill>
                  <a:srgbClr val="002060"/>
                </a:solidFill>
              </a:endParaRPr>
            </a:p>
          </p:txBody>
        </p:sp>
        <p:sp>
          <p:nvSpPr>
            <p:cNvPr id="7207" name="TextBox 7206">
              <a:extLst>
                <a:ext uri="{FF2B5EF4-FFF2-40B4-BE49-F238E27FC236}">
                  <a16:creationId xmlns:a16="http://schemas.microsoft.com/office/drawing/2014/main" id="{F3A02B32-34A2-8E3A-C10D-60DE13E17AD8}"/>
                </a:ext>
              </a:extLst>
            </p:cNvPr>
            <p:cNvSpPr txBox="1"/>
            <p:nvPr/>
          </p:nvSpPr>
          <p:spPr>
            <a:xfrm>
              <a:off x="4198294" y="3066788"/>
              <a:ext cx="5261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>
                  <a:solidFill>
                    <a:srgbClr val="002060"/>
                  </a:solidFill>
                  <a:sym typeface="Symbol" panose="05050102010706020507" pitchFamily="18" charset="2"/>
                </a:rPr>
                <a:t>x</a:t>
              </a:r>
              <a:endParaRPr lang="en-IN" dirty="0">
                <a:solidFill>
                  <a:srgbClr val="002060"/>
                </a:solidFill>
              </a:endParaRPr>
            </a:p>
          </p:txBody>
        </p:sp>
        <p:sp>
          <p:nvSpPr>
            <p:cNvPr id="7208" name="TextBox 7207">
              <a:extLst>
                <a:ext uri="{FF2B5EF4-FFF2-40B4-BE49-F238E27FC236}">
                  <a16:creationId xmlns:a16="http://schemas.microsoft.com/office/drawing/2014/main" id="{7FC8A2ED-21EB-7D28-EFAF-0355FAA84AD1}"/>
                </a:ext>
              </a:extLst>
            </p:cNvPr>
            <p:cNvSpPr txBox="1"/>
            <p:nvPr/>
          </p:nvSpPr>
          <p:spPr>
            <a:xfrm>
              <a:off x="2667000" y="3219188"/>
              <a:ext cx="5261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>
                  <a:solidFill>
                    <a:srgbClr val="002060"/>
                  </a:solidFill>
                  <a:sym typeface="Symbol" panose="05050102010706020507" pitchFamily="18" charset="2"/>
                </a:rPr>
                <a:t>y</a:t>
              </a:r>
              <a:endParaRPr lang="en-IN" dirty="0">
                <a:solidFill>
                  <a:srgbClr val="002060"/>
                </a:solidFill>
              </a:endParaRPr>
            </a:p>
          </p:txBody>
        </p:sp>
        <p:sp>
          <p:nvSpPr>
            <p:cNvPr id="7226" name="Freeform: Shape 7225">
              <a:extLst>
                <a:ext uri="{FF2B5EF4-FFF2-40B4-BE49-F238E27FC236}">
                  <a16:creationId xmlns:a16="http://schemas.microsoft.com/office/drawing/2014/main" id="{3DAB11B0-B4D1-5623-8735-169E0C89875D}"/>
                </a:ext>
              </a:extLst>
            </p:cNvPr>
            <p:cNvSpPr/>
            <p:nvPr/>
          </p:nvSpPr>
          <p:spPr bwMode="auto">
            <a:xfrm>
              <a:off x="4617904" y="5202836"/>
              <a:ext cx="135227" cy="359764"/>
            </a:xfrm>
            <a:custGeom>
              <a:avLst/>
              <a:gdLst>
                <a:gd name="connsiteX0" fmla="*/ 105247 w 135227"/>
                <a:gd name="connsiteY0" fmla="*/ 0 h 359764"/>
                <a:gd name="connsiteX1" fmla="*/ 316 w 135227"/>
                <a:gd name="connsiteY1" fmla="*/ 149902 h 359764"/>
                <a:gd name="connsiteX2" fmla="*/ 135227 w 135227"/>
                <a:gd name="connsiteY2" fmla="*/ 359764 h 3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227" h="359764">
                  <a:moveTo>
                    <a:pt x="105247" y="0"/>
                  </a:moveTo>
                  <a:cubicBezTo>
                    <a:pt x="50283" y="44970"/>
                    <a:pt x="-4681" y="89941"/>
                    <a:pt x="316" y="149902"/>
                  </a:cubicBezTo>
                  <a:cubicBezTo>
                    <a:pt x="5313" y="209863"/>
                    <a:pt x="70270" y="284813"/>
                    <a:pt x="135227" y="359764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7228" name="Freeform: Shape 7227">
              <a:extLst>
                <a:ext uri="{FF2B5EF4-FFF2-40B4-BE49-F238E27FC236}">
                  <a16:creationId xmlns:a16="http://schemas.microsoft.com/office/drawing/2014/main" id="{56F8138C-EFE8-C34D-4F12-C0C305173009}"/>
                </a:ext>
              </a:extLst>
            </p:cNvPr>
            <p:cNvSpPr/>
            <p:nvPr/>
          </p:nvSpPr>
          <p:spPr bwMode="auto">
            <a:xfrm>
              <a:off x="5943600" y="4892452"/>
              <a:ext cx="154937" cy="179882"/>
            </a:xfrm>
            <a:custGeom>
              <a:avLst/>
              <a:gdLst>
                <a:gd name="connsiteX0" fmla="*/ 0 w 154937"/>
                <a:gd name="connsiteY0" fmla="*/ 0 h 179882"/>
                <a:gd name="connsiteX1" fmla="*/ 149901 w 154937"/>
                <a:gd name="connsiteY1" fmla="*/ 44971 h 179882"/>
                <a:gd name="connsiteX2" fmla="*/ 104931 w 154937"/>
                <a:gd name="connsiteY2" fmla="*/ 179882 h 179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937" h="179882">
                  <a:moveTo>
                    <a:pt x="0" y="0"/>
                  </a:moveTo>
                  <a:cubicBezTo>
                    <a:pt x="66206" y="7495"/>
                    <a:pt x="132413" y="14991"/>
                    <a:pt x="149901" y="44971"/>
                  </a:cubicBezTo>
                  <a:cubicBezTo>
                    <a:pt x="167389" y="74951"/>
                    <a:pt x="136160" y="127416"/>
                    <a:pt x="104931" y="17988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7229" name="TextBox 7228">
              <a:extLst>
                <a:ext uri="{FF2B5EF4-FFF2-40B4-BE49-F238E27FC236}">
                  <a16:creationId xmlns:a16="http://schemas.microsoft.com/office/drawing/2014/main" id="{11B00054-5644-2D2E-2284-E4F669C1D8E1}"/>
                </a:ext>
              </a:extLst>
            </p:cNvPr>
            <p:cNvSpPr txBox="1"/>
            <p:nvPr/>
          </p:nvSpPr>
          <p:spPr>
            <a:xfrm>
              <a:off x="4343400" y="5100935"/>
              <a:ext cx="3449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i="1" dirty="0">
                  <a:solidFill>
                    <a:srgbClr val="FF0000"/>
                  </a:solidFill>
                  <a:sym typeface="Symbol" panose="05050102010706020507" pitchFamily="18" charset="2"/>
                </a:rPr>
                <a:t></a:t>
              </a:r>
              <a:endParaRPr lang="en-IN" i="1" dirty="0">
                <a:solidFill>
                  <a:srgbClr val="FF0000"/>
                </a:solidFill>
              </a:endParaRPr>
            </a:p>
          </p:txBody>
        </p:sp>
        <p:sp>
          <p:nvSpPr>
            <p:cNvPr id="7230" name="TextBox 7229">
              <a:extLst>
                <a:ext uri="{FF2B5EF4-FFF2-40B4-BE49-F238E27FC236}">
                  <a16:creationId xmlns:a16="http://schemas.microsoft.com/office/drawing/2014/main" id="{95DFB285-F426-5E0B-0A6C-860E59FC6296}"/>
                </a:ext>
              </a:extLst>
            </p:cNvPr>
            <p:cNvSpPr txBox="1"/>
            <p:nvPr/>
          </p:nvSpPr>
          <p:spPr>
            <a:xfrm>
              <a:off x="5943600" y="4457020"/>
              <a:ext cx="3449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i="1" dirty="0">
                  <a:solidFill>
                    <a:srgbClr val="FF0000"/>
                  </a:solidFill>
                  <a:sym typeface="Symbol" panose="05050102010706020507" pitchFamily="18" charset="2"/>
                </a:rPr>
                <a:t></a:t>
              </a:r>
              <a:endParaRPr lang="en-IN" i="1" dirty="0">
                <a:solidFill>
                  <a:srgbClr val="FF00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99C2D31-4DF4-A645-6FE6-DE43288EB3B4}"/>
                </a:ext>
              </a:extLst>
            </p:cNvPr>
            <p:cNvSpPr txBox="1"/>
            <p:nvPr/>
          </p:nvSpPr>
          <p:spPr>
            <a:xfrm>
              <a:off x="1828800" y="3847420"/>
              <a:ext cx="6110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>
                  <a:solidFill>
                    <a:srgbClr val="002060"/>
                  </a:solidFill>
                  <a:sym typeface="Symbol" panose="05050102010706020507" pitchFamily="18" charset="2"/>
                </a:rPr>
                <a:t>z</a:t>
              </a:r>
              <a:r>
                <a:rPr lang="en-IN" baseline="-25000" dirty="0">
                  <a:solidFill>
                    <a:srgbClr val="002060"/>
                  </a:solidFill>
                  <a:sym typeface="Symbol" panose="05050102010706020507" pitchFamily="18" charset="2"/>
                </a:rPr>
                <a:t>1</a:t>
              </a:r>
              <a:endParaRPr lang="en-IN" baseline="-25000" dirty="0">
                <a:solidFill>
                  <a:srgbClr val="002060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302F15D-1862-1651-DD19-B8023C41B95D}"/>
                </a:ext>
              </a:extLst>
            </p:cNvPr>
            <p:cNvSpPr txBox="1"/>
            <p:nvPr/>
          </p:nvSpPr>
          <p:spPr>
            <a:xfrm>
              <a:off x="6551735" y="3618820"/>
              <a:ext cx="6110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>
                  <a:solidFill>
                    <a:srgbClr val="002060"/>
                  </a:solidFill>
                  <a:sym typeface="Symbol" panose="05050102010706020507" pitchFamily="18" charset="2"/>
                </a:rPr>
                <a:t>z</a:t>
              </a:r>
              <a:r>
                <a:rPr lang="en-IN" baseline="-25000" dirty="0">
                  <a:solidFill>
                    <a:srgbClr val="002060"/>
                  </a:solidFill>
                  <a:sym typeface="Symbol" panose="05050102010706020507" pitchFamily="18" charset="2"/>
                </a:rPr>
                <a:t>2</a:t>
              </a:r>
              <a:endParaRPr lang="en-IN" baseline="-250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BE2A300-BF38-A058-A7C9-D1CDC55EDE2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0AFB302E-CD6C-6F37-3864-6D77DF39EC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14F2D982-385F-906C-DECB-3172CE481E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2E28F850-4EC3-8BB4-08A3-9EC5039C04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5AC1B263-9AF6-2218-B79C-4CF9534251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76D66189-C144-457D-27BC-1886C512D5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212" name="Rectangle 10">
                      <a:extLst>
                        <a:ext uri="{FF2B5EF4-FFF2-40B4-BE49-F238E27FC236}">
                          <a16:creationId xmlns:a16="http://schemas.microsoft.com/office/drawing/2014/main" id="{8BEA7BD7-BA36-37A7-053B-AB9BFD547A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213" name="Rectangle 11">
                      <a:extLst>
                        <a:ext uri="{FF2B5EF4-FFF2-40B4-BE49-F238E27FC236}">
                          <a16:creationId xmlns:a16="http://schemas.microsoft.com/office/drawing/2014/main" id="{C5248758-B6D0-F670-81B6-07B70C067C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8C2D4B56-B4A7-BEDE-421C-79E2E254BD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210" name="Rectangle 13">
                      <a:extLst>
                        <a:ext uri="{FF2B5EF4-FFF2-40B4-BE49-F238E27FC236}">
                          <a16:creationId xmlns:a16="http://schemas.microsoft.com/office/drawing/2014/main" id="{D72F9A26-D0D3-898A-B5B4-5D047F4038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211" name="Rectangle 14">
                      <a:extLst>
                        <a:ext uri="{FF2B5EF4-FFF2-40B4-BE49-F238E27FC236}">
                          <a16:creationId xmlns:a16="http://schemas.microsoft.com/office/drawing/2014/main" id="{848602AD-29CB-8D5D-F9A8-6ECB1927E1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D3721E95-23C5-6E71-28F0-6934BACF79A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203" name="Rectangle 7202">
                      <a:extLst>
                        <a:ext uri="{FF2B5EF4-FFF2-40B4-BE49-F238E27FC236}">
                          <a16:creationId xmlns:a16="http://schemas.microsoft.com/office/drawing/2014/main" id="{AAD0562C-CABC-CCEA-4CC9-69CEC46C05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209" name="Rectangle 7208">
                      <a:extLst>
                        <a:ext uri="{FF2B5EF4-FFF2-40B4-BE49-F238E27FC236}">
                          <a16:creationId xmlns:a16="http://schemas.microsoft.com/office/drawing/2014/main" id="{D87EB092-5C82-4E5D-579C-E140339F56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200" name="Group 18">
                    <a:extLst>
                      <a:ext uri="{FF2B5EF4-FFF2-40B4-BE49-F238E27FC236}">
                        <a16:creationId xmlns:a16="http://schemas.microsoft.com/office/drawing/2014/main" id="{3A8EBAA9-5A15-7C7E-2F36-1ED00FCA09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201" name="Rectangle 19">
                      <a:extLst>
                        <a:ext uri="{FF2B5EF4-FFF2-40B4-BE49-F238E27FC236}">
                          <a16:creationId xmlns:a16="http://schemas.microsoft.com/office/drawing/2014/main" id="{3E4D8551-5645-2A2B-D63E-FADC8A2B51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202" name="Rectangle 20">
                      <a:extLst>
                        <a:ext uri="{FF2B5EF4-FFF2-40B4-BE49-F238E27FC236}">
                          <a16:creationId xmlns:a16="http://schemas.microsoft.com/office/drawing/2014/main" id="{4D7D88D5-4ECC-BADE-32A6-85CF52F295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43F6FA23-099B-15B8-A2F8-2341CAD0E1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E583951-49C4-7A0B-7CF4-2341C05FF6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FE6DF36-B960-B9CE-CFAE-A7478AD8D15C}"/>
              </a:ext>
            </a:extLst>
          </p:cNvPr>
          <p:cNvGrpSpPr/>
          <p:nvPr/>
        </p:nvGrpSpPr>
        <p:grpSpPr>
          <a:xfrm>
            <a:off x="2590800" y="1386865"/>
            <a:ext cx="4823285" cy="4657308"/>
            <a:chOff x="2590800" y="1219200"/>
            <a:chExt cx="4823285" cy="4657308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A936FA73-2609-F891-4F07-AB505AC9A308}"/>
                </a:ext>
              </a:extLst>
            </p:cNvPr>
            <p:cNvCxnSpPr/>
            <p:nvPr/>
          </p:nvCxnSpPr>
          <p:spPr bwMode="auto">
            <a:xfrm flipV="1">
              <a:off x="3810000" y="1219200"/>
              <a:ext cx="0" cy="259746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ABA3B3A6-5420-C41D-16F2-E12A051CA8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10000" y="3810000"/>
              <a:ext cx="3604085" cy="12887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C07F738-D066-B097-CF5B-6492D6D79C3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90800" y="3810000"/>
              <a:ext cx="1221116" cy="2066508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FFC9F56-E9D5-5741-1ABB-79B7510AA9EF}"/>
                  </a:ext>
                </a:extLst>
              </p14:cNvPr>
              <p14:cNvContentPartPr/>
              <p14:nvPr/>
            </p14:nvContentPartPr>
            <p14:xfrm>
              <a:off x="1987560" y="1088640"/>
              <a:ext cx="6071400" cy="5451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FFC9F56-E9D5-5741-1ABB-79B7510AA9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78200" y="1079280"/>
                <a:ext cx="6090120" cy="547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2878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4474B-BAEB-0D3C-6DB7-095C84CA8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1853" y="334962"/>
            <a:ext cx="5569204" cy="777875"/>
          </a:xfrm>
        </p:spPr>
        <p:txBody>
          <a:bodyPr/>
          <a:lstStyle/>
          <a:p>
            <a:r>
              <a:rPr lang="en-US" altLang="en-US" sz="2800" dirty="0"/>
              <a:t>Equilibrium of an Infinitesimal Fluid Element</a:t>
            </a:r>
            <a:endParaRPr lang="en-IN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3D3E912-DC3F-BFC4-5A4D-1372E50022A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2" descr="Logo usage Guidelines">
              <a:extLst>
                <a:ext uri="{FF2B5EF4-FFF2-40B4-BE49-F238E27FC236}">
                  <a16:creationId xmlns:a16="http://schemas.microsoft.com/office/drawing/2014/main" id="{2A6D07FE-3864-60B8-B178-320984C5E0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0198A22B-B090-E319-A9D4-780F08B86B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857B07D0-EAB5-34E6-0BD1-DC05F3A93A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0DA3820F-CBB5-846D-5115-48CCEFF579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471734AD-B759-A8EF-5310-BD917AB891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E1EB234D-4FD0-5974-AE90-E54CBCAE7B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CE656941-27EF-07FC-B902-9682A5655A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EEE6DA7E-9298-9E78-58B8-BE931689DB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580BE87C-06FB-9FCF-3F9A-DE3B07DE18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7A812569-52AF-8C78-AEF3-A7A5406483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31738EDB-3B39-6E09-6E87-E716CEFF12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294A5C7F-A3F6-C118-E43B-9CFC379E3D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D9D7D6FB-5B0C-EB22-13D9-83CA55E180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78DA444B-F376-B5AE-77E2-4B32B2E2FF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19">
                      <a:extLst>
                        <a:ext uri="{FF2B5EF4-FFF2-40B4-BE49-F238E27FC236}">
                          <a16:creationId xmlns:a16="http://schemas.microsoft.com/office/drawing/2014/main" id="{C6003769-46D0-7995-9F0D-C3F51C4FAD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20">
                      <a:extLst>
                        <a:ext uri="{FF2B5EF4-FFF2-40B4-BE49-F238E27FC236}">
                          <a16:creationId xmlns:a16="http://schemas.microsoft.com/office/drawing/2014/main" id="{432CF90C-EBFE-E17A-8E60-23BBE911DF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E442A13A-E955-7237-E20A-83E11FCB41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EDD4B8E-CB22-B90F-46FA-1FE5DAD452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9" name="Content Placeholder 15">
            <a:extLst>
              <a:ext uri="{FF2B5EF4-FFF2-40B4-BE49-F238E27FC236}">
                <a16:creationId xmlns:a16="http://schemas.microsoft.com/office/drawing/2014/main" id="{633E2638-DF6F-C7A4-6525-B82EB7D025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1762125" y="1981200"/>
            <a:ext cx="56197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5354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5">
            <a:extLst>
              <a:ext uri="{FF2B5EF4-FFF2-40B4-BE49-F238E27FC236}">
                <a16:creationId xmlns:a16="http://schemas.microsoft.com/office/drawing/2014/main" id="{9DEED38F-4283-07F3-81B3-BEF3EF20A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104532" y="1981200"/>
            <a:ext cx="4496667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itle 1">
            <a:extLst>
              <a:ext uri="{FF2B5EF4-FFF2-40B4-BE49-F238E27FC236}">
                <a16:creationId xmlns:a16="http://schemas.microsoft.com/office/drawing/2014/main" id="{5D0ECFEC-0CDB-CCD2-170B-14A7FCE6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2963" y="270637"/>
            <a:ext cx="5715000" cy="761999"/>
          </a:xfrm>
        </p:spPr>
        <p:txBody>
          <a:bodyPr/>
          <a:lstStyle/>
          <a:p>
            <a:r>
              <a:rPr lang="en-US" altLang="en-US" sz="2800" dirty="0"/>
              <a:t>List of Forces Action on Infinitesimal Fluid Parcel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942551A-1197-0666-1445-070F258C574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3DBF5BBC-EB22-52C2-F733-B058D9F6F2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A66616E7-0861-CDAD-0A0E-CF884429C0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09B32A27-BA8D-7598-0388-0E30E13470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E75DC087-427A-1DA9-AED9-682218A356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BDA14B2E-EB42-E12B-3D60-06FCD9F3CD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75" name="Rectangle 10">
                      <a:extLst>
                        <a:ext uri="{FF2B5EF4-FFF2-40B4-BE49-F238E27FC236}">
                          <a16:creationId xmlns:a16="http://schemas.microsoft.com/office/drawing/2014/main" id="{73533A1C-0CCB-9AB4-16A4-1733F5A8E1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7" name="Rectangle 11">
                      <a:extLst>
                        <a:ext uri="{FF2B5EF4-FFF2-40B4-BE49-F238E27FC236}">
                          <a16:creationId xmlns:a16="http://schemas.microsoft.com/office/drawing/2014/main" id="{3212917A-89AF-9392-57DD-201A7F4CF8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28E36AA9-2E10-E400-C192-58E9E3C378F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73" name="Rectangle 13">
                      <a:extLst>
                        <a:ext uri="{FF2B5EF4-FFF2-40B4-BE49-F238E27FC236}">
                          <a16:creationId xmlns:a16="http://schemas.microsoft.com/office/drawing/2014/main" id="{FFC4A2B2-F882-F57C-F285-6FC62F1EDF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4" name="Rectangle 14">
                      <a:extLst>
                        <a:ext uri="{FF2B5EF4-FFF2-40B4-BE49-F238E27FC236}">
                          <a16:creationId xmlns:a16="http://schemas.microsoft.com/office/drawing/2014/main" id="{B5BBF210-0558-EED6-BF95-2CEE2141FA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835E3038-B184-1F35-4CCB-B529E1C020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170" name="Rectangle 7169">
                      <a:extLst>
                        <a:ext uri="{FF2B5EF4-FFF2-40B4-BE49-F238E27FC236}">
                          <a16:creationId xmlns:a16="http://schemas.microsoft.com/office/drawing/2014/main" id="{0AE2F7EB-877F-B470-0BAD-D252EC4BDA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1" name="Rectangle 7170">
                      <a:extLst>
                        <a:ext uri="{FF2B5EF4-FFF2-40B4-BE49-F238E27FC236}">
                          <a16:creationId xmlns:a16="http://schemas.microsoft.com/office/drawing/2014/main" id="{DCE8A328-2F94-DB5E-94A2-4CE075BB03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9354C8F6-CBE8-EB41-8589-3854A40C90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168" name="Rectangle 19">
                      <a:extLst>
                        <a:ext uri="{FF2B5EF4-FFF2-40B4-BE49-F238E27FC236}">
                          <a16:creationId xmlns:a16="http://schemas.microsoft.com/office/drawing/2014/main" id="{C71AAC26-51B6-416B-1EF4-8178614723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69" name="Rectangle 20">
                      <a:extLst>
                        <a:ext uri="{FF2B5EF4-FFF2-40B4-BE49-F238E27FC236}">
                          <a16:creationId xmlns:a16="http://schemas.microsoft.com/office/drawing/2014/main" id="{8B850651-338D-79C2-DAC8-C236FEBFA0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54DD41DA-A8DC-781B-3603-988C074A91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9815DBF-5D4E-37F2-DF85-AC342B2EA2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4F0E5B-D732-E482-34BB-4468023E67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1326" y="1257300"/>
                <a:ext cx="8108950" cy="5362542"/>
              </a:xfrm>
            </p:spPr>
            <p:txBody>
              <a:bodyPr/>
              <a:lstStyle/>
              <a:p>
                <a:r>
                  <a:rPr lang="en-US" altLang="en-US" sz="2400" dirty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Forces action along X-direction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en-US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alt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alt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en-US" sz="24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US" altLang="en-US" sz="24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en-US" sz="24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altLang="en-US" sz="2400" dirty="0">
                  <a:solidFill>
                    <a:srgbClr val="0070C0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alt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alt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alt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alt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en-US" altLang="en-US" sz="24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alt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altLang="en-US" sz="2400" dirty="0">
                  <a:solidFill>
                    <a:srgbClr val="0070C0"/>
                  </a:solidFill>
                </a:endParaRPr>
              </a:p>
              <a:p>
                <a:r>
                  <a:rPr lang="en-US" altLang="en-US" sz="2400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Forces action along Y-direction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alt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alt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en-US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US" alt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altLang="en-US" sz="240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alt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alt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alt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alt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en-US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US" alt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altLang="en-US" sz="2400" dirty="0">
                  <a:solidFill>
                    <a:srgbClr val="FF0000"/>
                  </a:solidFill>
                </a:endParaRPr>
              </a:p>
              <a:p>
                <a:r>
                  <a:rPr lang="en-US" altLang="en-US" sz="2400" dirty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Forces action along Z-direction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alt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endParaRPr lang="en-US" altLang="en-US" sz="2400" dirty="0">
                  <a:solidFill>
                    <a:srgbClr val="00B050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altLang="en-US" sz="2400" dirty="0">
                    <a:solidFill>
                      <a:srgbClr val="7030A0"/>
                    </a:solidFill>
                  </a:rPr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alt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en-US" alt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alt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en-US" alt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endParaRPr lang="en-US" altLang="en-US" sz="2400" dirty="0">
                  <a:solidFill>
                    <a:srgbClr val="7030A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altLang="en-US" sz="24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  <m:r>
                      <a:rPr lang="en-US" alt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alt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US" alt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alt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</m:oMath>
                </a14:m>
                <a:endParaRPr lang="en-US" alt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4F0E5B-D732-E482-34BB-4468023E67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1326" y="1257300"/>
                <a:ext cx="8108950" cy="5362542"/>
              </a:xfrm>
              <a:blipFill>
                <a:blip r:embed="rId5"/>
                <a:stretch>
                  <a:fillRect l="-1127" t="-909" b="-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940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1">
            <a:extLst>
              <a:ext uri="{FF2B5EF4-FFF2-40B4-BE49-F238E27FC236}">
                <a16:creationId xmlns:a16="http://schemas.microsoft.com/office/drawing/2014/main" id="{5D0ECFEC-0CDB-CCD2-170B-14A7FCE6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318" y="304799"/>
            <a:ext cx="5492282" cy="761999"/>
          </a:xfrm>
        </p:spPr>
        <p:txBody>
          <a:bodyPr/>
          <a:lstStyle/>
          <a:p>
            <a:r>
              <a:rPr lang="en-US" altLang="en-US" sz="2800" dirty="0"/>
              <a:t>Equilibrium Conditions of Infinitesimal Fluid Parcel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4F0E5B-D732-E482-34BB-4468023E67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4050" y="1828800"/>
                <a:ext cx="8108950" cy="41910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alt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nary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b>
                        </m:s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nary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</m:sub>
                        </m:s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nary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4F0E5B-D732-E482-34BB-4468023E67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4050" y="1828800"/>
                <a:ext cx="8108950" cy="4191000"/>
              </a:xfrm>
              <a:blipFill>
                <a:blip r:embed="rId2"/>
                <a:stretch>
                  <a:fillRect l="-1578" t="-1424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A258866A-DED8-2EB1-88E0-AAE63EEC8C7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FA6FA537-D37F-7427-8E20-A0ED5B1C3F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09103E77-B58A-A19A-3503-0B1F1EDA23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0CC0CCAF-3BA0-B45F-E6B9-ADC868F9D6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71E22B30-3831-8985-80F8-12DC35BC60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B37B6A5E-6D9A-AB40-6BB2-082D046CDE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75" name="Rectangle 10">
                      <a:extLst>
                        <a:ext uri="{FF2B5EF4-FFF2-40B4-BE49-F238E27FC236}">
                          <a16:creationId xmlns:a16="http://schemas.microsoft.com/office/drawing/2014/main" id="{FAC205DC-8081-3B68-D119-36A5FBE36A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6" name="Rectangle 11">
                      <a:extLst>
                        <a:ext uri="{FF2B5EF4-FFF2-40B4-BE49-F238E27FC236}">
                          <a16:creationId xmlns:a16="http://schemas.microsoft.com/office/drawing/2014/main" id="{1F40E1BF-9154-9FB6-5A13-F1B97EDBF4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103F009B-4B88-5CB7-17E6-30DD4B613E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73" name="Rectangle 13">
                      <a:extLst>
                        <a:ext uri="{FF2B5EF4-FFF2-40B4-BE49-F238E27FC236}">
                          <a16:creationId xmlns:a16="http://schemas.microsoft.com/office/drawing/2014/main" id="{F8C29565-9E66-355E-8D5A-D206C16B62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4" name="Rectangle 14">
                      <a:extLst>
                        <a:ext uri="{FF2B5EF4-FFF2-40B4-BE49-F238E27FC236}">
                          <a16:creationId xmlns:a16="http://schemas.microsoft.com/office/drawing/2014/main" id="{48446A74-F68D-2788-DDFC-BF5F4A233F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3BBF6430-14CB-5EFB-AC7D-F35A4948A8E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170" name="Rectangle 7169">
                      <a:extLst>
                        <a:ext uri="{FF2B5EF4-FFF2-40B4-BE49-F238E27FC236}">
                          <a16:creationId xmlns:a16="http://schemas.microsoft.com/office/drawing/2014/main" id="{AC31B325-8969-596B-7291-119DB1B8A2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1" name="Rectangle 7170">
                      <a:extLst>
                        <a:ext uri="{FF2B5EF4-FFF2-40B4-BE49-F238E27FC236}">
                          <a16:creationId xmlns:a16="http://schemas.microsoft.com/office/drawing/2014/main" id="{B8E0C08E-DEDD-DBFE-1FB4-4472272C16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36B49734-A8A2-FCF6-E70F-4569EE3D3E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168" name="Rectangle 19">
                      <a:extLst>
                        <a:ext uri="{FF2B5EF4-FFF2-40B4-BE49-F238E27FC236}">
                          <a16:creationId xmlns:a16="http://schemas.microsoft.com/office/drawing/2014/main" id="{73CCEBC2-77EC-471D-B11F-249FAB142E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69" name="Rectangle 20">
                      <a:extLst>
                        <a:ext uri="{FF2B5EF4-FFF2-40B4-BE49-F238E27FC236}">
                          <a16:creationId xmlns:a16="http://schemas.microsoft.com/office/drawing/2014/main" id="{9FBD5580-DED8-599E-5749-4E42ADB992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CB831C60-C1BB-ABF0-D5CF-0E980242EC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2132A12-BF12-59E7-3FD8-444EA08A65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" name="Content Placeholder 15">
            <a:extLst>
              <a:ext uri="{FF2B5EF4-FFF2-40B4-BE49-F238E27FC236}">
                <a16:creationId xmlns:a16="http://schemas.microsoft.com/office/drawing/2014/main" id="{126D4D90-1F08-5B2F-66E8-A921084BDE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276600" y="1981200"/>
            <a:ext cx="56197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20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1">
            <a:extLst>
              <a:ext uri="{FF2B5EF4-FFF2-40B4-BE49-F238E27FC236}">
                <a16:creationId xmlns:a16="http://schemas.microsoft.com/office/drawing/2014/main" id="{5D0ECFEC-0CDB-CCD2-170B-14A7FCE6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List of Forces along Z- Direction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F0E5B-D732-E482-34BB-4468023E6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4" y="1367644"/>
            <a:ext cx="4558601" cy="3873500"/>
          </a:xfrm>
        </p:spPr>
        <p:txBody>
          <a:bodyPr/>
          <a:lstStyle/>
          <a:p>
            <a:r>
              <a:rPr lang="en-US" altLang="en-US" sz="2400" dirty="0"/>
              <a:t>Upward pressure force at the bottom surface of the parcel, </a:t>
            </a:r>
            <a:r>
              <a:rPr lang="en-US" altLang="en-US" sz="2400" i="1" dirty="0" err="1"/>
              <a:t>F</a:t>
            </a:r>
            <a:r>
              <a:rPr lang="en-US" altLang="en-US" sz="2400" i="1" baseline="-25000" dirty="0" err="1"/>
              <a:t>z</a:t>
            </a:r>
            <a:r>
              <a:rPr lang="en-US" altLang="en-US" sz="2400" dirty="0"/>
              <a:t>.</a:t>
            </a:r>
          </a:p>
          <a:p>
            <a:r>
              <a:rPr lang="en-US" altLang="en-US" sz="2400" dirty="0"/>
              <a:t>Downward component of force due to pressure on inclined surface, </a:t>
            </a:r>
            <a:r>
              <a:rPr lang="en-US" altLang="en-US" sz="2400" i="1" dirty="0" err="1"/>
              <a:t>F</a:t>
            </a:r>
            <a:r>
              <a:rPr lang="en-US" altLang="en-US" sz="2400" i="1" baseline="-25000" dirty="0" err="1"/>
              <a:t>sz</a:t>
            </a:r>
            <a:r>
              <a:rPr lang="en-US" altLang="en-US" sz="2400" dirty="0"/>
              <a:t>. </a:t>
            </a:r>
          </a:p>
          <a:p>
            <a:r>
              <a:rPr lang="en-US" altLang="en-US" sz="2400" dirty="0"/>
              <a:t>Weight of the infinitesimal fluid parcel action at the centroid of the parcel, </a:t>
            </a:r>
            <a:r>
              <a:rPr lang="en-US" altLang="en-US" sz="2400" i="1" dirty="0">
                <a:sym typeface="Symbol" panose="05050102010706020507" pitchFamily="18" charset="2"/>
              </a:rPr>
              <a:t>W</a:t>
            </a:r>
            <a:r>
              <a:rPr lang="en-US" altLang="en-US" sz="2400" dirty="0">
                <a:sym typeface="Symbol" panose="05050102010706020507" pitchFamily="18" charset="2"/>
              </a:rPr>
              <a:t>.</a:t>
            </a:r>
            <a:endParaRPr lang="en-US" altLang="en-US" sz="24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3866886-01BF-85B1-902F-5E91C54FFCE3}"/>
              </a:ext>
            </a:extLst>
          </p:cNvPr>
          <p:cNvGrpSpPr/>
          <p:nvPr/>
        </p:nvGrpSpPr>
        <p:grpSpPr>
          <a:xfrm>
            <a:off x="4799092" y="1447800"/>
            <a:ext cx="4149704" cy="3368675"/>
            <a:chOff x="2610299" y="1939315"/>
            <a:chExt cx="5390701" cy="4690085"/>
          </a:xfrm>
        </p:grpSpPr>
        <p:pic>
          <p:nvPicPr>
            <p:cNvPr id="6" name="Content Placeholder 7208">
              <a:extLst>
                <a:ext uri="{FF2B5EF4-FFF2-40B4-BE49-F238E27FC236}">
                  <a16:creationId xmlns:a16="http://schemas.microsoft.com/office/drawing/2014/main" id="{C207A534-4C04-2E5C-D3FB-77838271F7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 flipH="1">
              <a:off x="3251998" y="1939315"/>
              <a:ext cx="4215602" cy="4279328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0"/>
                    <a:lumOff val="100000"/>
                  </a:scheme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chemeClr val="accent4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3A267A6-9084-3CD9-134A-908042F050C5}"/>
                </a:ext>
              </a:extLst>
            </p:cNvPr>
            <p:cNvSpPr txBox="1"/>
            <p:nvPr/>
          </p:nvSpPr>
          <p:spPr>
            <a:xfrm>
              <a:off x="4122094" y="2667000"/>
              <a:ext cx="5261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>
                  <a:solidFill>
                    <a:srgbClr val="002060"/>
                  </a:solidFill>
                  <a:sym typeface="Symbol" panose="05050102010706020507" pitchFamily="18" charset="2"/>
                </a:rPr>
                <a:t>z</a:t>
              </a:r>
              <a:endParaRPr lang="en-IN" dirty="0">
                <a:solidFill>
                  <a:srgbClr val="002060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540965C-BF7B-8AE8-D1E7-E8C33A12B021}"/>
                </a:ext>
              </a:extLst>
            </p:cNvPr>
            <p:cNvSpPr txBox="1"/>
            <p:nvPr/>
          </p:nvSpPr>
          <p:spPr>
            <a:xfrm>
              <a:off x="5036494" y="3405903"/>
              <a:ext cx="5261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>
                  <a:solidFill>
                    <a:srgbClr val="002060"/>
                  </a:solidFill>
                  <a:sym typeface="Symbol" panose="05050102010706020507" pitchFamily="18" charset="2"/>
                </a:rPr>
                <a:t>x</a:t>
              </a:r>
              <a:endParaRPr lang="en-IN" dirty="0">
                <a:solidFill>
                  <a:srgbClr val="002060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AD159A6-9141-51A4-40CD-D0829AF18BA9}"/>
                </a:ext>
              </a:extLst>
            </p:cNvPr>
            <p:cNvSpPr txBox="1"/>
            <p:nvPr/>
          </p:nvSpPr>
          <p:spPr>
            <a:xfrm>
              <a:off x="3505200" y="3558303"/>
              <a:ext cx="5261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>
                  <a:solidFill>
                    <a:srgbClr val="002060"/>
                  </a:solidFill>
                  <a:sym typeface="Symbol" panose="05050102010706020507" pitchFamily="18" charset="2"/>
                </a:rPr>
                <a:t>y</a:t>
              </a:r>
              <a:endParaRPr lang="en-IN" dirty="0">
                <a:solidFill>
                  <a:srgbClr val="002060"/>
                </a:solidFill>
              </a:endParaRP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31B5B4E-DFEF-65AF-CB86-BA0DF6857F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73675" y="2438400"/>
              <a:ext cx="0" cy="1479674"/>
            </a:xfrm>
            <a:prstGeom prst="straightConnector1">
              <a:avLst/>
            </a:prstGeom>
            <a:solidFill>
              <a:schemeClr val="accent1"/>
            </a:solidFill>
            <a:ln w="476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41E79DA-6DE6-21E4-51C7-B94E9D7188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36494" y="4328986"/>
              <a:ext cx="0" cy="1718285"/>
            </a:xfrm>
            <a:prstGeom prst="straightConnector1">
              <a:avLst/>
            </a:prstGeom>
            <a:solidFill>
              <a:schemeClr val="accent1"/>
            </a:solidFill>
            <a:ln w="476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E31EC81D-EAE3-FCB7-8F2B-75559F3DD58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72000" y="4911115"/>
              <a:ext cx="0" cy="1718285"/>
            </a:xfrm>
            <a:prstGeom prst="straightConnector1">
              <a:avLst/>
            </a:prstGeom>
            <a:solidFill>
              <a:schemeClr val="accent1"/>
            </a:solidFill>
            <a:ln w="476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4FE951A-95C6-A488-4FC8-A038DB874782}"/>
                </a:ext>
              </a:extLst>
            </p:cNvPr>
            <p:cNvSpPr/>
            <p:nvPr/>
          </p:nvSpPr>
          <p:spPr bwMode="auto">
            <a:xfrm>
              <a:off x="5456104" y="5486400"/>
              <a:ext cx="135227" cy="359764"/>
            </a:xfrm>
            <a:custGeom>
              <a:avLst/>
              <a:gdLst>
                <a:gd name="connsiteX0" fmla="*/ 105247 w 135227"/>
                <a:gd name="connsiteY0" fmla="*/ 0 h 359764"/>
                <a:gd name="connsiteX1" fmla="*/ 316 w 135227"/>
                <a:gd name="connsiteY1" fmla="*/ 149902 h 359764"/>
                <a:gd name="connsiteX2" fmla="*/ 135227 w 135227"/>
                <a:gd name="connsiteY2" fmla="*/ 359764 h 3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227" h="359764">
                  <a:moveTo>
                    <a:pt x="105247" y="0"/>
                  </a:moveTo>
                  <a:cubicBezTo>
                    <a:pt x="50283" y="44970"/>
                    <a:pt x="-4681" y="89941"/>
                    <a:pt x="316" y="149902"/>
                  </a:cubicBezTo>
                  <a:cubicBezTo>
                    <a:pt x="5313" y="209863"/>
                    <a:pt x="70270" y="284813"/>
                    <a:pt x="135227" y="359764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C08AE6F-AD8F-D8A6-D420-AC93F160A3C6}"/>
                </a:ext>
              </a:extLst>
            </p:cNvPr>
            <p:cNvSpPr/>
            <p:nvPr/>
          </p:nvSpPr>
          <p:spPr bwMode="auto">
            <a:xfrm>
              <a:off x="6835515" y="5231567"/>
              <a:ext cx="154937" cy="179882"/>
            </a:xfrm>
            <a:custGeom>
              <a:avLst/>
              <a:gdLst>
                <a:gd name="connsiteX0" fmla="*/ 0 w 154937"/>
                <a:gd name="connsiteY0" fmla="*/ 0 h 179882"/>
                <a:gd name="connsiteX1" fmla="*/ 149901 w 154937"/>
                <a:gd name="connsiteY1" fmla="*/ 44971 h 179882"/>
                <a:gd name="connsiteX2" fmla="*/ 104931 w 154937"/>
                <a:gd name="connsiteY2" fmla="*/ 179882 h 179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937" h="179882">
                  <a:moveTo>
                    <a:pt x="0" y="0"/>
                  </a:moveTo>
                  <a:cubicBezTo>
                    <a:pt x="66206" y="7495"/>
                    <a:pt x="132413" y="14991"/>
                    <a:pt x="149901" y="44971"/>
                  </a:cubicBezTo>
                  <a:cubicBezTo>
                    <a:pt x="167389" y="74951"/>
                    <a:pt x="136160" y="127416"/>
                    <a:pt x="104931" y="17988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36F0F1E-5B3F-B81F-5CD9-A6C684D7E690}"/>
                </a:ext>
              </a:extLst>
            </p:cNvPr>
            <p:cNvSpPr txBox="1"/>
            <p:nvPr/>
          </p:nvSpPr>
          <p:spPr>
            <a:xfrm>
              <a:off x="4987973" y="5228121"/>
              <a:ext cx="3449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i="1" dirty="0">
                  <a:solidFill>
                    <a:srgbClr val="FF0000"/>
                  </a:solidFill>
                  <a:sym typeface="Symbol" panose="05050102010706020507" pitchFamily="18" charset="2"/>
                </a:rPr>
                <a:t></a:t>
              </a:r>
              <a:endParaRPr lang="en-IN" i="1" dirty="0">
                <a:solidFill>
                  <a:srgbClr val="FF0000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BAF940D-5FCB-65C0-D774-C27B7664FD16}"/>
                </a:ext>
              </a:extLst>
            </p:cNvPr>
            <p:cNvSpPr txBox="1"/>
            <p:nvPr/>
          </p:nvSpPr>
          <p:spPr>
            <a:xfrm>
              <a:off x="6894033" y="4591578"/>
              <a:ext cx="3449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i="1" dirty="0">
                  <a:solidFill>
                    <a:srgbClr val="FF0000"/>
                  </a:solidFill>
                  <a:sym typeface="Symbol" panose="05050102010706020507" pitchFamily="18" charset="2"/>
                </a:rPr>
                <a:t></a:t>
              </a:r>
              <a:endParaRPr lang="en-IN" i="1" dirty="0">
                <a:solidFill>
                  <a:srgbClr val="FF0000"/>
                </a:solidFill>
              </a:endParaRPr>
            </a:p>
          </p:txBody>
        </p:sp>
        <p:sp>
          <p:nvSpPr>
            <p:cNvPr id="7168" name="TextBox 7167">
              <a:extLst>
                <a:ext uri="{FF2B5EF4-FFF2-40B4-BE49-F238E27FC236}">
                  <a16:creationId xmlns:a16="http://schemas.microsoft.com/office/drawing/2014/main" id="{DCB9142B-BBB3-0799-5F17-A8025D1E2E65}"/>
                </a:ext>
              </a:extLst>
            </p:cNvPr>
            <p:cNvSpPr txBox="1"/>
            <p:nvPr/>
          </p:nvSpPr>
          <p:spPr>
            <a:xfrm>
              <a:off x="4048064" y="6052211"/>
              <a:ext cx="4523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i="1" dirty="0" err="1">
                  <a:solidFill>
                    <a:srgbClr val="00B050"/>
                  </a:solidFill>
                  <a:sym typeface="Symbol" panose="05050102010706020507" pitchFamily="18" charset="2"/>
                </a:rPr>
                <a:t>F</a:t>
              </a:r>
              <a:r>
                <a:rPr lang="en-IN" i="1" baseline="-25000" dirty="0" err="1">
                  <a:solidFill>
                    <a:srgbClr val="00B050"/>
                  </a:solidFill>
                  <a:sym typeface="Symbol" panose="05050102010706020507" pitchFamily="18" charset="2"/>
                </a:rPr>
                <a:t>z</a:t>
              </a:r>
              <a:endParaRPr lang="en-IN" i="1" baseline="-25000" dirty="0">
                <a:solidFill>
                  <a:srgbClr val="00B050"/>
                </a:solidFill>
              </a:endParaRPr>
            </a:p>
          </p:txBody>
        </p:sp>
        <p:sp>
          <p:nvSpPr>
            <p:cNvPr id="7169" name="TextBox 7168">
              <a:extLst>
                <a:ext uri="{FF2B5EF4-FFF2-40B4-BE49-F238E27FC236}">
                  <a16:creationId xmlns:a16="http://schemas.microsoft.com/office/drawing/2014/main" id="{4241B3DC-FBE1-31CA-969E-BB1A535F9791}"/>
                </a:ext>
              </a:extLst>
            </p:cNvPr>
            <p:cNvSpPr txBox="1"/>
            <p:nvPr/>
          </p:nvSpPr>
          <p:spPr>
            <a:xfrm>
              <a:off x="5410200" y="2133600"/>
              <a:ext cx="5325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i="1" dirty="0" err="1">
                  <a:solidFill>
                    <a:srgbClr val="00B050"/>
                  </a:solidFill>
                  <a:sym typeface="Symbol" panose="05050102010706020507" pitchFamily="18" charset="2"/>
                </a:rPr>
                <a:t>F</a:t>
              </a:r>
              <a:r>
                <a:rPr lang="en-IN" i="1" baseline="-25000" dirty="0" err="1">
                  <a:solidFill>
                    <a:srgbClr val="00B050"/>
                  </a:solidFill>
                  <a:sym typeface="Symbol" panose="05050102010706020507" pitchFamily="18" charset="2"/>
                </a:rPr>
                <a:t>sz</a:t>
              </a:r>
              <a:endParaRPr lang="en-IN" i="1" baseline="-25000" dirty="0">
                <a:solidFill>
                  <a:srgbClr val="00B050"/>
                </a:solidFill>
              </a:endParaRPr>
            </a:p>
          </p:txBody>
        </p:sp>
        <p:sp>
          <p:nvSpPr>
            <p:cNvPr id="7170" name="TextBox 7169">
              <a:extLst>
                <a:ext uri="{FF2B5EF4-FFF2-40B4-BE49-F238E27FC236}">
                  <a16:creationId xmlns:a16="http://schemas.microsoft.com/office/drawing/2014/main" id="{5A0E60BF-3298-46B3-447F-B1509DB74521}"/>
                </a:ext>
              </a:extLst>
            </p:cNvPr>
            <p:cNvSpPr txBox="1"/>
            <p:nvPr/>
          </p:nvSpPr>
          <p:spPr>
            <a:xfrm>
              <a:off x="4929836" y="5987687"/>
              <a:ext cx="7056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i="1" dirty="0">
                  <a:solidFill>
                    <a:srgbClr val="00B050"/>
                  </a:solidFill>
                  <a:sym typeface="Symbol" panose="05050102010706020507" pitchFamily="18" charset="2"/>
                </a:rPr>
                <a:t></a:t>
              </a:r>
              <a:r>
                <a:rPr lang="en-IN" i="1" dirty="0">
                  <a:solidFill>
                    <a:srgbClr val="FF9900"/>
                  </a:solidFill>
                  <a:sym typeface="Symbol" panose="05050102010706020507" pitchFamily="18" charset="2"/>
                </a:rPr>
                <a:t>W</a:t>
              </a:r>
              <a:endParaRPr lang="en-IN" i="1" baseline="-25000" dirty="0">
                <a:solidFill>
                  <a:srgbClr val="FF9900"/>
                </a:solidFill>
              </a:endParaRPr>
            </a:p>
          </p:txBody>
        </p:sp>
        <p:sp>
          <p:nvSpPr>
            <p:cNvPr id="7171" name="TextBox 7170">
              <a:extLst>
                <a:ext uri="{FF2B5EF4-FFF2-40B4-BE49-F238E27FC236}">
                  <a16:creationId xmlns:a16="http://schemas.microsoft.com/office/drawing/2014/main" id="{475AF2B0-2556-1D3E-697A-4367880E6B90}"/>
                </a:ext>
              </a:extLst>
            </p:cNvPr>
            <p:cNvSpPr txBox="1"/>
            <p:nvPr/>
          </p:nvSpPr>
          <p:spPr>
            <a:xfrm>
              <a:off x="2610299" y="4155603"/>
              <a:ext cx="6110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>
                  <a:solidFill>
                    <a:srgbClr val="002060"/>
                  </a:solidFill>
                  <a:sym typeface="Symbol" panose="05050102010706020507" pitchFamily="18" charset="2"/>
                </a:rPr>
                <a:t>z</a:t>
              </a:r>
              <a:r>
                <a:rPr lang="en-IN" baseline="-25000" dirty="0">
                  <a:solidFill>
                    <a:srgbClr val="002060"/>
                  </a:solidFill>
                  <a:sym typeface="Symbol" panose="05050102010706020507" pitchFamily="18" charset="2"/>
                </a:rPr>
                <a:t>1</a:t>
              </a:r>
              <a:endParaRPr lang="en-IN" baseline="-25000" dirty="0">
                <a:solidFill>
                  <a:srgbClr val="002060"/>
                </a:solidFill>
              </a:endParaRPr>
            </a:p>
          </p:txBody>
        </p:sp>
        <p:sp>
          <p:nvSpPr>
            <p:cNvPr id="7173" name="TextBox 7172">
              <a:extLst>
                <a:ext uri="{FF2B5EF4-FFF2-40B4-BE49-F238E27FC236}">
                  <a16:creationId xmlns:a16="http://schemas.microsoft.com/office/drawing/2014/main" id="{46C72C8C-5658-3789-9899-F93A899F55B0}"/>
                </a:ext>
              </a:extLst>
            </p:cNvPr>
            <p:cNvSpPr txBox="1"/>
            <p:nvPr/>
          </p:nvSpPr>
          <p:spPr>
            <a:xfrm>
              <a:off x="7389935" y="3957935"/>
              <a:ext cx="6110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>
                  <a:solidFill>
                    <a:srgbClr val="002060"/>
                  </a:solidFill>
                  <a:sym typeface="Symbol" panose="05050102010706020507" pitchFamily="18" charset="2"/>
                </a:rPr>
                <a:t>z</a:t>
              </a:r>
              <a:r>
                <a:rPr lang="en-IN" baseline="-25000" dirty="0">
                  <a:solidFill>
                    <a:srgbClr val="002060"/>
                  </a:solidFill>
                  <a:sym typeface="Symbol" panose="05050102010706020507" pitchFamily="18" charset="2"/>
                </a:rPr>
                <a:t>2</a:t>
              </a:r>
              <a:endParaRPr lang="en-IN" baseline="-250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7175" name="Group 7174">
            <a:extLst>
              <a:ext uri="{FF2B5EF4-FFF2-40B4-BE49-F238E27FC236}">
                <a16:creationId xmlns:a16="http://schemas.microsoft.com/office/drawing/2014/main" id="{F86FB4E5-7FCA-C833-DC2F-3F9799967FB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176" name="Picture 22" descr="Logo usage Guidelines">
              <a:extLst>
                <a:ext uri="{FF2B5EF4-FFF2-40B4-BE49-F238E27FC236}">
                  <a16:creationId xmlns:a16="http://schemas.microsoft.com/office/drawing/2014/main" id="{D4CDE71C-D02B-7F24-D645-E1770F2703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177" name="Group 38">
              <a:extLst>
                <a:ext uri="{FF2B5EF4-FFF2-40B4-BE49-F238E27FC236}">
                  <a16:creationId xmlns:a16="http://schemas.microsoft.com/office/drawing/2014/main" id="{FA66144E-28A5-4581-348F-6A0D5E4699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78" name="Group 19">
                <a:extLst>
                  <a:ext uri="{FF2B5EF4-FFF2-40B4-BE49-F238E27FC236}">
                    <a16:creationId xmlns:a16="http://schemas.microsoft.com/office/drawing/2014/main" id="{F496096F-177C-2DAF-8F1A-04ED079029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180" name="Group 7179">
                  <a:extLst>
                    <a:ext uri="{FF2B5EF4-FFF2-40B4-BE49-F238E27FC236}">
                      <a16:creationId xmlns:a16="http://schemas.microsoft.com/office/drawing/2014/main" id="{0B3AE72F-A7D0-3644-0E2B-B60DFC4AEC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7182" name="Group 7181">
                    <a:extLst>
                      <a:ext uri="{FF2B5EF4-FFF2-40B4-BE49-F238E27FC236}">
                        <a16:creationId xmlns:a16="http://schemas.microsoft.com/office/drawing/2014/main" id="{6F840589-CDA6-11EC-2971-662E3C2FE4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92" name="Rectangle 10">
                      <a:extLst>
                        <a:ext uri="{FF2B5EF4-FFF2-40B4-BE49-F238E27FC236}">
                          <a16:creationId xmlns:a16="http://schemas.microsoft.com/office/drawing/2014/main" id="{EFE2803C-4F24-B562-831A-8D5ACBC62C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93" name="Rectangle 11">
                      <a:extLst>
                        <a:ext uri="{FF2B5EF4-FFF2-40B4-BE49-F238E27FC236}">
                          <a16:creationId xmlns:a16="http://schemas.microsoft.com/office/drawing/2014/main" id="{04C03316-4935-455A-E7E5-625A5972FA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83" name="Group 7182">
                    <a:extLst>
                      <a:ext uri="{FF2B5EF4-FFF2-40B4-BE49-F238E27FC236}">
                        <a16:creationId xmlns:a16="http://schemas.microsoft.com/office/drawing/2014/main" id="{BFD55301-F786-8E18-8E83-A6AF1217263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90" name="Rectangle 13">
                      <a:extLst>
                        <a:ext uri="{FF2B5EF4-FFF2-40B4-BE49-F238E27FC236}">
                          <a16:creationId xmlns:a16="http://schemas.microsoft.com/office/drawing/2014/main" id="{F07C6CF2-A450-CE4E-D252-99BA0F4F31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91" name="Rectangle 14">
                      <a:extLst>
                        <a:ext uri="{FF2B5EF4-FFF2-40B4-BE49-F238E27FC236}">
                          <a16:creationId xmlns:a16="http://schemas.microsoft.com/office/drawing/2014/main" id="{96E2ED0C-5D7D-A980-CDA7-3E014B7B3F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84" name="Group 7183">
                    <a:extLst>
                      <a:ext uri="{FF2B5EF4-FFF2-40B4-BE49-F238E27FC236}">
                        <a16:creationId xmlns:a16="http://schemas.microsoft.com/office/drawing/2014/main" id="{97706EC5-4F21-AF9A-9C38-D6463413EB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188" name="Rectangle 7187">
                      <a:extLst>
                        <a:ext uri="{FF2B5EF4-FFF2-40B4-BE49-F238E27FC236}">
                          <a16:creationId xmlns:a16="http://schemas.microsoft.com/office/drawing/2014/main" id="{F5272F79-2CDA-726F-D0EC-16465F0459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89" name="Rectangle 7188">
                      <a:extLst>
                        <a:ext uri="{FF2B5EF4-FFF2-40B4-BE49-F238E27FC236}">
                          <a16:creationId xmlns:a16="http://schemas.microsoft.com/office/drawing/2014/main" id="{C9FCAEDC-D466-5DED-7F89-0356CC0A85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85" name="Group 18">
                    <a:extLst>
                      <a:ext uri="{FF2B5EF4-FFF2-40B4-BE49-F238E27FC236}">
                        <a16:creationId xmlns:a16="http://schemas.microsoft.com/office/drawing/2014/main" id="{5936AD98-59BB-5F4C-66EB-90C2CEAD64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186" name="Rectangle 19">
                      <a:extLst>
                        <a:ext uri="{FF2B5EF4-FFF2-40B4-BE49-F238E27FC236}">
                          <a16:creationId xmlns:a16="http://schemas.microsoft.com/office/drawing/2014/main" id="{A844BEB1-AACF-EABA-A057-DB0F9F28EA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87" name="Rectangle 20">
                      <a:extLst>
                        <a:ext uri="{FF2B5EF4-FFF2-40B4-BE49-F238E27FC236}">
                          <a16:creationId xmlns:a16="http://schemas.microsoft.com/office/drawing/2014/main" id="{603CCDA7-ECF8-EA32-5382-FB87B1185F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7181" name="Rectangle 21">
                  <a:extLst>
                    <a:ext uri="{FF2B5EF4-FFF2-40B4-BE49-F238E27FC236}">
                      <a16:creationId xmlns:a16="http://schemas.microsoft.com/office/drawing/2014/main" id="{F26CE4A8-E0E2-332F-8BED-92CE6CB8D8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17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5A0B29A-A8B1-0662-DC81-4DF7D06906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97134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1">
            <a:extLst>
              <a:ext uri="{FF2B5EF4-FFF2-40B4-BE49-F238E27FC236}">
                <a16:creationId xmlns:a16="http://schemas.microsoft.com/office/drawing/2014/main" id="{5D0ECFEC-0CDB-CCD2-170B-14A7FCE6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Force Balance along Z- direction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4F0E5B-D732-E482-34BB-4468023E67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5450" y="1295400"/>
                <a:ext cx="8108950" cy="51816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alt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nary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en-US" sz="2400" b="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𝑠𝑧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alt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begChr m:val="{"/>
                        <m:endChr m:val="}"/>
                        <m:ctrlP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×∆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alt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alt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:r>
                  <a:rPr lang="en-US" altLang="en-US" sz="2400" dirty="0">
                    <a:solidFill>
                      <a:schemeClr val="tx1"/>
                    </a:solidFill>
                  </a:rPr>
                  <a:t>For an infinitesimal fluid parcel;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en-US" sz="240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alt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𝑊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e>
                    </m:func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alt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sSub>
                      <m:sSubPr>
                        <m:ctrlP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𝑠𝑧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begChr m:val="{"/>
                        <m:endChr m:val="}"/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×∆</m:t>
                        </m:r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alt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alt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en-US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𝑐𝑜𝑠</m:t>
                        </m:r>
                        <m: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</m:d>
                    <m:r>
                      <a:rPr lang="en-US" alt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en-US" sz="24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begChr m:val="{"/>
                        <m:endChr m:val="}"/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×∆</m:t>
                        </m:r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begChr m:val="{"/>
                        <m:endChr m:val="}"/>
                        <m:ctrlP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sSub>
                              <m:sSubPr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r>
                              <a:rPr lang="en-US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𝑐𝑜𝑠</m:t>
                            </m:r>
                            <m:r>
                              <a:rPr lang="en-US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en-US" altLang="en-US" sz="2400" dirty="0">
                            <a:solidFill>
                              <a:schemeClr val="tx1"/>
                            </a:solidFill>
                            <a:ea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altLang="en-US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sSub>
                              <m:sSubPr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r>
                              <a:rPr lang="en-US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𝑐𝑜𝑠</m:t>
                            </m:r>
                            <m:r>
                              <a:rPr lang="en-US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</m:d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alt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sSub>
                      <m:sSubPr>
                        <m:ctrlP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:r>
                  <a:rPr lang="en-US" altLang="en-US" sz="2400" dirty="0">
                    <a:solidFill>
                      <a:srgbClr val="FF0000"/>
                    </a:solidFill>
                  </a:rPr>
                  <a:t>CHECK!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4F0E5B-D732-E482-34BB-4468023E67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5450" y="1295400"/>
                <a:ext cx="8108950" cy="5181600"/>
              </a:xfrm>
              <a:blipFill>
                <a:blip r:embed="rId2"/>
                <a:stretch>
                  <a:fillRect l="-1654" t="-11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2698D091-3507-F483-5788-8FBBB6E377AC}"/>
              </a:ext>
            </a:extLst>
          </p:cNvPr>
          <p:cNvGrpSpPr/>
          <p:nvPr/>
        </p:nvGrpSpPr>
        <p:grpSpPr>
          <a:xfrm>
            <a:off x="6027719" y="1590675"/>
            <a:ext cx="2811481" cy="2219325"/>
            <a:chOff x="2667000" y="1939315"/>
            <a:chExt cx="5633012" cy="4784455"/>
          </a:xfrm>
        </p:grpSpPr>
        <p:pic>
          <p:nvPicPr>
            <p:cNvPr id="6" name="Content Placeholder 7208">
              <a:extLst>
                <a:ext uri="{FF2B5EF4-FFF2-40B4-BE49-F238E27FC236}">
                  <a16:creationId xmlns:a16="http://schemas.microsoft.com/office/drawing/2014/main" id="{A3EA834C-AA58-27A3-EFFF-BB76EE3F1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 flipH="1">
              <a:off x="3251998" y="1939315"/>
              <a:ext cx="4215602" cy="4279328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0"/>
                    <a:lumOff val="100000"/>
                  </a:scheme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chemeClr val="accent4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D3C1D6E-14CA-174F-405A-B27B6929CE91}"/>
                </a:ext>
              </a:extLst>
            </p:cNvPr>
            <p:cNvSpPr txBox="1"/>
            <p:nvPr/>
          </p:nvSpPr>
          <p:spPr>
            <a:xfrm>
              <a:off x="4122094" y="2666999"/>
              <a:ext cx="785916" cy="6715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dirty="0">
                  <a:solidFill>
                    <a:srgbClr val="002060"/>
                  </a:solidFill>
                  <a:sym typeface="Symbol" panose="05050102010706020507" pitchFamily="18" charset="2"/>
                </a:rPr>
                <a:t>z</a:t>
              </a:r>
              <a:endParaRPr lang="en-IN" sz="1400" dirty="0">
                <a:solidFill>
                  <a:srgbClr val="002060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6031F79-D1DB-56ED-70CF-14C9810566E9}"/>
                </a:ext>
              </a:extLst>
            </p:cNvPr>
            <p:cNvSpPr txBox="1"/>
            <p:nvPr/>
          </p:nvSpPr>
          <p:spPr>
            <a:xfrm>
              <a:off x="5036493" y="3405903"/>
              <a:ext cx="806051" cy="6715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dirty="0">
                  <a:solidFill>
                    <a:srgbClr val="002060"/>
                  </a:solidFill>
                  <a:sym typeface="Symbol" panose="05050102010706020507" pitchFamily="18" charset="2"/>
                </a:rPr>
                <a:t>x</a:t>
              </a:r>
              <a:endParaRPr lang="en-IN" sz="1400" dirty="0">
                <a:solidFill>
                  <a:srgbClr val="002060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C0CB924-52E3-2BDB-2D05-FD8B2EFFFF99}"/>
                </a:ext>
              </a:extLst>
            </p:cNvPr>
            <p:cNvSpPr txBox="1"/>
            <p:nvPr/>
          </p:nvSpPr>
          <p:spPr>
            <a:xfrm>
              <a:off x="3505199" y="3558302"/>
              <a:ext cx="806051" cy="6715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dirty="0">
                  <a:solidFill>
                    <a:srgbClr val="002060"/>
                  </a:solidFill>
                  <a:sym typeface="Symbol" panose="05050102010706020507" pitchFamily="18" charset="2"/>
                </a:rPr>
                <a:t>y</a:t>
              </a:r>
              <a:endParaRPr lang="en-IN" sz="1400" dirty="0">
                <a:solidFill>
                  <a:srgbClr val="002060"/>
                </a:solidFill>
              </a:endParaRP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FB1C8F5-A076-CEDA-9AA5-6C84E48883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73675" y="2438400"/>
              <a:ext cx="0" cy="1479674"/>
            </a:xfrm>
            <a:prstGeom prst="straightConnector1">
              <a:avLst/>
            </a:prstGeom>
            <a:solidFill>
              <a:schemeClr val="accent1"/>
            </a:solidFill>
            <a:ln w="476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FDC60CDF-057E-65FB-C6C9-60CCD67DD9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36494" y="4328986"/>
              <a:ext cx="0" cy="1718285"/>
            </a:xfrm>
            <a:prstGeom prst="straightConnector1">
              <a:avLst/>
            </a:prstGeom>
            <a:solidFill>
              <a:schemeClr val="accent1"/>
            </a:solidFill>
            <a:ln w="476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E390941B-E1CE-287D-78DE-BBE5E1914C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72000" y="4911115"/>
              <a:ext cx="0" cy="1718285"/>
            </a:xfrm>
            <a:prstGeom prst="straightConnector1">
              <a:avLst/>
            </a:prstGeom>
            <a:solidFill>
              <a:schemeClr val="accent1"/>
            </a:solidFill>
            <a:ln w="476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/>
            </a:ln>
            <a:effectLst/>
          </p:spPr>
        </p:cxn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61E58A4-8D0B-3D5C-00AD-024F38BBDC05}"/>
                </a:ext>
              </a:extLst>
            </p:cNvPr>
            <p:cNvSpPr/>
            <p:nvPr/>
          </p:nvSpPr>
          <p:spPr bwMode="auto">
            <a:xfrm>
              <a:off x="5456104" y="5486400"/>
              <a:ext cx="135227" cy="359764"/>
            </a:xfrm>
            <a:custGeom>
              <a:avLst/>
              <a:gdLst>
                <a:gd name="connsiteX0" fmla="*/ 105247 w 135227"/>
                <a:gd name="connsiteY0" fmla="*/ 0 h 359764"/>
                <a:gd name="connsiteX1" fmla="*/ 316 w 135227"/>
                <a:gd name="connsiteY1" fmla="*/ 149902 h 359764"/>
                <a:gd name="connsiteX2" fmla="*/ 135227 w 135227"/>
                <a:gd name="connsiteY2" fmla="*/ 359764 h 3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227" h="359764">
                  <a:moveTo>
                    <a:pt x="105247" y="0"/>
                  </a:moveTo>
                  <a:cubicBezTo>
                    <a:pt x="50283" y="44970"/>
                    <a:pt x="-4681" y="89941"/>
                    <a:pt x="316" y="149902"/>
                  </a:cubicBezTo>
                  <a:cubicBezTo>
                    <a:pt x="5313" y="209863"/>
                    <a:pt x="70270" y="284813"/>
                    <a:pt x="135227" y="359764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694578A-6AD6-C352-AA83-2E9FEE553130}"/>
                </a:ext>
              </a:extLst>
            </p:cNvPr>
            <p:cNvSpPr/>
            <p:nvPr/>
          </p:nvSpPr>
          <p:spPr bwMode="auto">
            <a:xfrm>
              <a:off x="6835515" y="5231567"/>
              <a:ext cx="154937" cy="179882"/>
            </a:xfrm>
            <a:custGeom>
              <a:avLst/>
              <a:gdLst>
                <a:gd name="connsiteX0" fmla="*/ 0 w 154937"/>
                <a:gd name="connsiteY0" fmla="*/ 0 h 179882"/>
                <a:gd name="connsiteX1" fmla="*/ 149901 w 154937"/>
                <a:gd name="connsiteY1" fmla="*/ 44971 h 179882"/>
                <a:gd name="connsiteX2" fmla="*/ 104931 w 154937"/>
                <a:gd name="connsiteY2" fmla="*/ 179882 h 179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937" h="179882">
                  <a:moveTo>
                    <a:pt x="0" y="0"/>
                  </a:moveTo>
                  <a:cubicBezTo>
                    <a:pt x="66206" y="7495"/>
                    <a:pt x="132413" y="14991"/>
                    <a:pt x="149901" y="44971"/>
                  </a:cubicBezTo>
                  <a:cubicBezTo>
                    <a:pt x="167389" y="74951"/>
                    <a:pt x="136160" y="127416"/>
                    <a:pt x="104931" y="17988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8274054-BF63-399D-A4AB-4F4704B67527}"/>
                </a:ext>
              </a:extLst>
            </p:cNvPr>
            <p:cNvSpPr txBox="1"/>
            <p:nvPr/>
          </p:nvSpPr>
          <p:spPr>
            <a:xfrm>
              <a:off x="5181600" y="5405735"/>
              <a:ext cx="581214" cy="6715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i="1" dirty="0">
                  <a:solidFill>
                    <a:srgbClr val="FF0000"/>
                  </a:solidFill>
                  <a:sym typeface="Symbol" panose="05050102010706020507" pitchFamily="18" charset="2"/>
                </a:rPr>
                <a:t></a:t>
              </a:r>
              <a:endParaRPr lang="en-IN" sz="1400" i="1" dirty="0">
                <a:solidFill>
                  <a:srgbClr val="FF0000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DC2C868-740F-6616-3909-0D877DE4EE82}"/>
                </a:ext>
              </a:extLst>
            </p:cNvPr>
            <p:cNvSpPr txBox="1"/>
            <p:nvPr/>
          </p:nvSpPr>
          <p:spPr>
            <a:xfrm>
              <a:off x="6894034" y="4796135"/>
              <a:ext cx="581214" cy="6715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i="1" dirty="0">
                  <a:solidFill>
                    <a:srgbClr val="FF0000"/>
                  </a:solidFill>
                  <a:sym typeface="Symbol" panose="05050102010706020507" pitchFamily="18" charset="2"/>
                </a:rPr>
                <a:t></a:t>
              </a:r>
              <a:endParaRPr lang="en-IN" sz="1400" i="1" dirty="0">
                <a:solidFill>
                  <a:srgbClr val="FF0000"/>
                </a:solidFill>
              </a:endParaRPr>
            </a:p>
          </p:txBody>
        </p:sp>
        <p:sp>
          <p:nvSpPr>
            <p:cNvPr id="7168" name="TextBox 7167">
              <a:extLst>
                <a:ext uri="{FF2B5EF4-FFF2-40B4-BE49-F238E27FC236}">
                  <a16:creationId xmlns:a16="http://schemas.microsoft.com/office/drawing/2014/main" id="{1BFD4F1B-F94C-0BE1-FF9C-711481EFFEB4}"/>
                </a:ext>
              </a:extLst>
            </p:cNvPr>
            <p:cNvSpPr txBox="1"/>
            <p:nvPr/>
          </p:nvSpPr>
          <p:spPr>
            <a:xfrm>
              <a:off x="4048064" y="6052211"/>
              <a:ext cx="712090" cy="6715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i="1" dirty="0" err="1">
                  <a:solidFill>
                    <a:srgbClr val="00B050"/>
                  </a:solidFill>
                  <a:sym typeface="Symbol" panose="05050102010706020507" pitchFamily="18" charset="2"/>
                </a:rPr>
                <a:t>F</a:t>
              </a:r>
              <a:r>
                <a:rPr lang="en-IN" sz="1400" i="1" baseline="-25000" dirty="0" err="1">
                  <a:solidFill>
                    <a:srgbClr val="00B050"/>
                  </a:solidFill>
                  <a:sym typeface="Symbol" panose="05050102010706020507" pitchFamily="18" charset="2"/>
                </a:rPr>
                <a:t>z</a:t>
              </a:r>
              <a:endParaRPr lang="en-IN" sz="1400" i="1" baseline="-25000" dirty="0">
                <a:solidFill>
                  <a:srgbClr val="00B050"/>
                </a:solidFill>
              </a:endParaRPr>
            </a:p>
          </p:txBody>
        </p:sp>
        <p:sp>
          <p:nvSpPr>
            <p:cNvPr id="7169" name="TextBox 7168">
              <a:extLst>
                <a:ext uri="{FF2B5EF4-FFF2-40B4-BE49-F238E27FC236}">
                  <a16:creationId xmlns:a16="http://schemas.microsoft.com/office/drawing/2014/main" id="{9DB32288-BD5B-8C72-FCD5-1FB43ED21C95}"/>
                </a:ext>
              </a:extLst>
            </p:cNvPr>
            <p:cNvSpPr txBox="1"/>
            <p:nvPr/>
          </p:nvSpPr>
          <p:spPr>
            <a:xfrm>
              <a:off x="5410200" y="2133600"/>
              <a:ext cx="809404" cy="6715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i="1" dirty="0" err="1">
                  <a:solidFill>
                    <a:srgbClr val="00B050"/>
                  </a:solidFill>
                  <a:sym typeface="Symbol" panose="05050102010706020507" pitchFamily="18" charset="2"/>
                </a:rPr>
                <a:t>F</a:t>
              </a:r>
              <a:r>
                <a:rPr lang="en-IN" sz="1400" i="1" baseline="-25000" dirty="0" err="1">
                  <a:solidFill>
                    <a:srgbClr val="00B050"/>
                  </a:solidFill>
                  <a:sym typeface="Symbol" panose="05050102010706020507" pitchFamily="18" charset="2"/>
                </a:rPr>
                <a:t>sz</a:t>
              </a:r>
              <a:endParaRPr lang="en-IN" sz="1400" i="1" baseline="-25000" dirty="0">
                <a:solidFill>
                  <a:srgbClr val="00B050"/>
                </a:solidFill>
              </a:endParaRPr>
            </a:p>
          </p:txBody>
        </p:sp>
        <p:sp>
          <p:nvSpPr>
            <p:cNvPr id="7170" name="TextBox 7169">
              <a:extLst>
                <a:ext uri="{FF2B5EF4-FFF2-40B4-BE49-F238E27FC236}">
                  <a16:creationId xmlns:a16="http://schemas.microsoft.com/office/drawing/2014/main" id="{2CCCD249-1221-4BC9-BBA9-DBD1FD915580}"/>
                </a:ext>
              </a:extLst>
            </p:cNvPr>
            <p:cNvSpPr txBox="1"/>
            <p:nvPr/>
          </p:nvSpPr>
          <p:spPr>
            <a:xfrm>
              <a:off x="4929836" y="5987688"/>
              <a:ext cx="1024171" cy="6715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i="1" dirty="0">
                  <a:solidFill>
                    <a:srgbClr val="00B050"/>
                  </a:solidFill>
                  <a:sym typeface="Symbol" panose="05050102010706020507" pitchFamily="18" charset="2"/>
                </a:rPr>
                <a:t></a:t>
              </a:r>
              <a:r>
                <a:rPr lang="en-IN" sz="1400" i="1" dirty="0">
                  <a:solidFill>
                    <a:srgbClr val="FF9900"/>
                  </a:solidFill>
                  <a:sym typeface="Symbol" panose="05050102010706020507" pitchFamily="18" charset="2"/>
                </a:rPr>
                <a:t>W</a:t>
              </a:r>
              <a:endParaRPr lang="en-IN" sz="1400" i="1" baseline="-25000" dirty="0">
                <a:solidFill>
                  <a:srgbClr val="FF9900"/>
                </a:solidFill>
              </a:endParaRPr>
            </a:p>
          </p:txBody>
        </p:sp>
        <p:sp>
          <p:nvSpPr>
            <p:cNvPr id="7171" name="TextBox 7170">
              <a:extLst>
                <a:ext uri="{FF2B5EF4-FFF2-40B4-BE49-F238E27FC236}">
                  <a16:creationId xmlns:a16="http://schemas.microsoft.com/office/drawing/2014/main" id="{8EDE73B3-DB38-F450-A158-20DC4FC1B5B7}"/>
                </a:ext>
              </a:extLst>
            </p:cNvPr>
            <p:cNvSpPr txBox="1"/>
            <p:nvPr/>
          </p:nvSpPr>
          <p:spPr>
            <a:xfrm>
              <a:off x="2667000" y="4186534"/>
              <a:ext cx="910076" cy="6715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dirty="0">
                  <a:solidFill>
                    <a:srgbClr val="002060"/>
                  </a:solidFill>
                  <a:sym typeface="Symbol" panose="05050102010706020507" pitchFamily="18" charset="2"/>
                </a:rPr>
                <a:t>z</a:t>
              </a:r>
              <a:r>
                <a:rPr lang="en-IN" sz="1400" baseline="-25000" dirty="0">
                  <a:solidFill>
                    <a:srgbClr val="002060"/>
                  </a:solidFill>
                  <a:sym typeface="Symbol" panose="05050102010706020507" pitchFamily="18" charset="2"/>
                </a:rPr>
                <a:t>1</a:t>
              </a:r>
              <a:endParaRPr lang="en-IN" sz="1400" baseline="-25000" dirty="0">
                <a:solidFill>
                  <a:srgbClr val="002060"/>
                </a:solidFill>
              </a:endParaRPr>
            </a:p>
          </p:txBody>
        </p:sp>
        <p:sp>
          <p:nvSpPr>
            <p:cNvPr id="7173" name="TextBox 7172">
              <a:extLst>
                <a:ext uri="{FF2B5EF4-FFF2-40B4-BE49-F238E27FC236}">
                  <a16:creationId xmlns:a16="http://schemas.microsoft.com/office/drawing/2014/main" id="{2039B349-1A65-B758-1432-4E1018304106}"/>
                </a:ext>
              </a:extLst>
            </p:cNvPr>
            <p:cNvSpPr txBox="1"/>
            <p:nvPr/>
          </p:nvSpPr>
          <p:spPr>
            <a:xfrm>
              <a:off x="7389936" y="3957934"/>
              <a:ext cx="910076" cy="6715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dirty="0">
                  <a:solidFill>
                    <a:srgbClr val="002060"/>
                  </a:solidFill>
                  <a:sym typeface="Symbol" panose="05050102010706020507" pitchFamily="18" charset="2"/>
                </a:rPr>
                <a:t>z</a:t>
              </a:r>
              <a:r>
                <a:rPr lang="en-IN" sz="1400" baseline="-25000" dirty="0">
                  <a:solidFill>
                    <a:srgbClr val="002060"/>
                  </a:solidFill>
                  <a:sym typeface="Symbol" panose="05050102010706020507" pitchFamily="18" charset="2"/>
                </a:rPr>
                <a:t>2</a:t>
              </a:r>
              <a:endParaRPr lang="en-IN" sz="1400" baseline="-250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7174" name="Group 7173">
            <a:extLst>
              <a:ext uri="{FF2B5EF4-FFF2-40B4-BE49-F238E27FC236}">
                <a16:creationId xmlns:a16="http://schemas.microsoft.com/office/drawing/2014/main" id="{2AB45CBB-BEE2-E2E9-C14B-B6CA552D8CA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175" name="Picture 22" descr="Logo usage Guidelines">
              <a:extLst>
                <a:ext uri="{FF2B5EF4-FFF2-40B4-BE49-F238E27FC236}">
                  <a16:creationId xmlns:a16="http://schemas.microsoft.com/office/drawing/2014/main" id="{039724C0-9CBE-4551-6C1F-073F0360B4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176" name="Group 38">
              <a:extLst>
                <a:ext uri="{FF2B5EF4-FFF2-40B4-BE49-F238E27FC236}">
                  <a16:creationId xmlns:a16="http://schemas.microsoft.com/office/drawing/2014/main" id="{5A8EB59B-3B83-08FC-04C2-C7EAE1D5F7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77" name="Group 19">
                <a:extLst>
                  <a:ext uri="{FF2B5EF4-FFF2-40B4-BE49-F238E27FC236}">
                    <a16:creationId xmlns:a16="http://schemas.microsoft.com/office/drawing/2014/main" id="{20E21B99-C04B-7527-FEA1-F33D6C71EA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179" name="Group 7178">
                  <a:extLst>
                    <a:ext uri="{FF2B5EF4-FFF2-40B4-BE49-F238E27FC236}">
                      <a16:creationId xmlns:a16="http://schemas.microsoft.com/office/drawing/2014/main" id="{7FE6F0C6-6922-C360-FF5B-E784954B43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7181" name="Group 7180">
                    <a:extLst>
                      <a:ext uri="{FF2B5EF4-FFF2-40B4-BE49-F238E27FC236}">
                        <a16:creationId xmlns:a16="http://schemas.microsoft.com/office/drawing/2014/main" id="{04F37B71-C8F4-ED30-483E-153BD7E0BA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91" name="Rectangle 10">
                      <a:extLst>
                        <a:ext uri="{FF2B5EF4-FFF2-40B4-BE49-F238E27FC236}">
                          <a16:creationId xmlns:a16="http://schemas.microsoft.com/office/drawing/2014/main" id="{716DCDC5-E529-D39B-0D72-246F3FE193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92" name="Rectangle 11">
                      <a:extLst>
                        <a:ext uri="{FF2B5EF4-FFF2-40B4-BE49-F238E27FC236}">
                          <a16:creationId xmlns:a16="http://schemas.microsoft.com/office/drawing/2014/main" id="{4629B9C2-37DC-1047-3655-21C16D6173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82" name="Group 7181">
                    <a:extLst>
                      <a:ext uri="{FF2B5EF4-FFF2-40B4-BE49-F238E27FC236}">
                        <a16:creationId xmlns:a16="http://schemas.microsoft.com/office/drawing/2014/main" id="{CEF6D193-CA91-9220-E470-D7E5308040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89" name="Rectangle 13">
                      <a:extLst>
                        <a:ext uri="{FF2B5EF4-FFF2-40B4-BE49-F238E27FC236}">
                          <a16:creationId xmlns:a16="http://schemas.microsoft.com/office/drawing/2014/main" id="{8CED25D1-DE58-370B-0DF9-D4779D9EF4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90" name="Rectangle 14">
                      <a:extLst>
                        <a:ext uri="{FF2B5EF4-FFF2-40B4-BE49-F238E27FC236}">
                          <a16:creationId xmlns:a16="http://schemas.microsoft.com/office/drawing/2014/main" id="{6BED5599-690F-3C91-FBAF-42FA4F10FC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83" name="Group 7182">
                    <a:extLst>
                      <a:ext uri="{FF2B5EF4-FFF2-40B4-BE49-F238E27FC236}">
                        <a16:creationId xmlns:a16="http://schemas.microsoft.com/office/drawing/2014/main" id="{4CA31725-E6E4-225A-A11A-FA6EB77DAC5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187" name="Rectangle 7186">
                      <a:extLst>
                        <a:ext uri="{FF2B5EF4-FFF2-40B4-BE49-F238E27FC236}">
                          <a16:creationId xmlns:a16="http://schemas.microsoft.com/office/drawing/2014/main" id="{99828D0D-8EDC-9C5A-7CC8-979D3768C2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88" name="Rectangle 7187">
                      <a:extLst>
                        <a:ext uri="{FF2B5EF4-FFF2-40B4-BE49-F238E27FC236}">
                          <a16:creationId xmlns:a16="http://schemas.microsoft.com/office/drawing/2014/main" id="{C58616C4-E67E-447E-270E-B73B081590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84" name="Group 18">
                    <a:extLst>
                      <a:ext uri="{FF2B5EF4-FFF2-40B4-BE49-F238E27FC236}">
                        <a16:creationId xmlns:a16="http://schemas.microsoft.com/office/drawing/2014/main" id="{2D8A1A8F-73E5-A98F-B80C-70B232662E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185" name="Rectangle 19">
                      <a:extLst>
                        <a:ext uri="{FF2B5EF4-FFF2-40B4-BE49-F238E27FC236}">
                          <a16:creationId xmlns:a16="http://schemas.microsoft.com/office/drawing/2014/main" id="{96484E02-98B8-D309-C697-59B10D077A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86" name="Rectangle 20">
                      <a:extLst>
                        <a:ext uri="{FF2B5EF4-FFF2-40B4-BE49-F238E27FC236}">
                          <a16:creationId xmlns:a16="http://schemas.microsoft.com/office/drawing/2014/main" id="{6263A9B2-18C8-061F-1BB6-CBDAE381A1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7180" name="Rectangle 21">
                  <a:extLst>
                    <a:ext uri="{FF2B5EF4-FFF2-40B4-BE49-F238E27FC236}">
                      <a16:creationId xmlns:a16="http://schemas.microsoft.com/office/drawing/2014/main" id="{39952035-0AD1-BFC3-1A93-B6F11E1DF8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17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FD77368-9B41-FDE6-F755-A915928A6E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73492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1">
            <a:extLst>
              <a:ext uri="{FF2B5EF4-FFF2-40B4-BE49-F238E27FC236}">
                <a16:creationId xmlns:a16="http://schemas.microsoft.com/office/drawing/2014/main" id="{5D0ECFEC-0CDB-CCD2-170B-14A7FCE6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Force Balance along Y- direction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4F0E5B-D732-E482-34BB-4468023E67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71600"/>
                <a:ext cx="8108950" cy="3941721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b>
                        </m:s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nary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𝑠𝑦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+∆</m:t>
                            </m:r>
                            <m:sSub>
                              <m:sSubPr>
                                <m:ctrlPr>
                                  <a:rPr lang="en-US" alt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+∆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sSub>
                              <m:sSubPr>
                                <m:ctrlPr>
                                  <a:rPr lang="en-US" alt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sSub>
                      <m:sSubPr>
                        <m:ctrlP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:endParaRPr lang="en-US" altLang="en-US" sz="2400" dirty="0"/>
              </a:p>
              <a:p>
                <a14:m>
                  <m:oMath xmlns:m="http://schemas.openxmlformats.org/officeDocument/2006/math">
                    <m:r>
                      <a:rPr lang="en-US" alt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=∆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𝑡𝑎𝑛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=∆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𝑡𝑎𝑛</m:t>
                    </m:r>
                    <m:r>
                      <a:rPr lang="en-US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endParaRPr lang="en-US" alt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4F0E5B-D732-E482-34BB-4468023E67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8108950" cy="3941721"/>
              </a:xfrm>
              <a:blipFill>
                <a:blip r:embed="rId2"/>
                <a:stretch>
                  <a:fillRect l="-1579" t="-15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28B33AE8-8467-611E-AF89-BB9211577470}"/>
              </a:ext>
            </a:extLst>
          </p:cNvPr>
          <p:cNvGrpSpPr/>
          <p:nvPr/>
        </p:nvGrpSpPr>
        <p:grpSpPr>
          <a:xfrm>
            <a:off x="4876800" y="3448678"/>
            <a:ext cx="3809586" cy="2571122"/>
            <a:chOff x="2667000" y="1939315"/>
            <a:chExt cx="5612524" cy="4279328"/>
          </a:xfrm>
        </p:grpSpPr>
        <p:pic>
          <p:nvPicPr>
            <p:cNvPr id="6" name="Content Placeholder 7208">
              <a:extLst>
                <a:ext uri="{FF2B5EF4-FFF2-40B4-BE49-F238E27FC236}">
                  <a16:creationId xmlns:a16="http://schemas.microsoft.com/office/drawing/2014/main" id="{9B8ADE90-9E8F-F48A-17B3-FFDCBA4E3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 flipH="1">
              <a:off x="3251998" y="1939315"/>
              <a:ext cx="4215602" cy="4279328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0"/>
                    <a:lumOff val="100000"/>
                  </a:scheme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chemeClr val="accent4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7AE3176-8074-24E9-320C-F70123DEDBA6}"/>
                </a:ext>
              </a:extLst>
            </p:cNvPr>
            <p:cNvSpPr txBox="1"/>
            <p:nvPr/>
          </p:nvSpPr>
          <p:spPr>
            <a:xfrm>
              <a:off x="4122095" y="2666999"/>
              <a:ext cx="768225" cy="532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dirty="0">
                  <a:solidFill>
                    <a:srgbClr val="002060"/>
                  </a:solidFill>
                  <a:sym typeface="Symbol" panose="05050102010706020507" pitchFamily="18" charset="2"/>
                </a:rPr>
                <a:t>z</a:t>
              </a:r>
              <a:endParaRPr lang="en-IN" sz="1400" dirty="0">
                <a:solidFill>
                  <a:srgbClr val="002060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2CED392-3F54-4A1E-F0EE-F129A2F00406}"/>
                </a:ext>
              </a:extLst>
            </p:cNvPr>
            <p:cNvSpPr txBox="1"/>
            <p:nvPr/>
          </p:nvSpPr>
          <p:spPr>
            <a:xfrm>
              <a:off x="5036494" y="3405903"/>
              <a:ext cx="787906" cy="532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dirty="0">
                  <a:solidFill>
                    <a:srgbClr val="002060"/>
                  </a:solidFill>
                  <a:sym typeface="Symbol" panose="05050102010706020507" pitchFamily="18" charset="2"/>
                </a:rPr>
                <a:t>x</a:t>
              </a:r>
              <a:endParaRPr lang="en-IN" sz="1400" dirty="0">
                <a:solidFill>
                  <a:srgbClr val="002060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C788794-4E17-F3A8-9F01-6375A7F3A7FC}"/>
                </a:ext>
              </a:extLst>
            </p:cNvPr>
            <p:cNvSpPr txBox="1"/>
            <p:nvPr/>
          </p:nvSpPr>
          <p:spPr>
            <a:xfrm>
              <a:off x="3505199" y="3558302"/>
              <a:ext cx="787906" cy="532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dirty="0">
                  <a:solidFill>
                    <a:srgbClr val="002060"/>
                  </a:solidFill>
                  <a:sym typeface="Symbol" panose="05050102010706020507" pitchFamily="18" charset="2"/>
                </a:rPr>
                <a:t>y</a:t>
              </a:r>
              <a:endParaRPr lang="en-IN" sz="1400" dirty="0">
                <a:solidFill>
                  <a:srgbClr val="002060"/>
                </a:solidFill>
              </a:endParaRP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67C68EFC-6A4B-54FF-F939-CF662BB2A7E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807729" y="4988553"/>
              <a:ext cx="535671" cy="1001084"/>
            </a:xfrm>
            <a:prstGeom prst="straightConnector1">
              <a:avLst/>
            </a:prstGeom>
            <a:solidFill>
              <a:schemeClr val="accent1"/>
            </a:solidFill>
            <a:ln w="476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6D9505E7-B6CB-9A78-B028-E0E27FF491A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407929" y="2351716"/>
              <a:ext cx="535671" cy="1001084"/>
            </a:xfrm>
            <a:prstGeom prst="straightConnector1">
              <a:avLst/>
            </a:prstGeom>
            <a:solidFill>
              <a:schemeClr val="accent1"/>
            </a:solidFill>
            <a:ln w="47625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none"/>
            </a:ln>
            <a:effectLst/>
            <a:scene3d>
              <a:camera prst="orthographicFront">
                <a:rot lat="0" lon="0" rev="0"/>
              </a:camera>
              <a:lightRig rig="threePt" dir="t"/>
            </a:scene3d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310C7D5-75D0-9123-F3ED-BB4B218AE20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248400" y="2795526"/>
              <a:ext cx="664583" cy="1224442"/>
            </a:xfrm>
            <a:prstGeom prst="straightConnector1">
              <a:avLst/>
            </a:prstGeom>
            <a:solidFill>
              <a:schemeClr val="accent1"/>
            </a:solidFill>
            <a:ln w="476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EEC6770-E6AA-E652-6978-3E2FB3621675}"/>
                </a:ext>
              </a:extLst>
            </p:cNvPr>
            <p:cNvSpPr/>
            <p:nvPr/>
          </p:nvSpPr>
          <p:spPr bwMode="auto">
            <a:xfrm>
              <a:off x="5456104" y="5486400"/>
              <a:ext cx="135227" cy="359764"/>
            </a:xfrm>
            <a:custGeom>
              <a:avLst/>
              <a:gdLst>
                <a:gd name="connsiteX0" fmla="*/ 105247 w 135227"/>
                <a:gd name="connsiteY0" fmla="*/ 0 h 359764"/>
                <a:gd name="connsiteX1" fmla="*/ 316 w 135227"/>
                <a:gd name="connsiteY1" fmla="*/ 149902 h 359764"/>
                <a:gd name="connsiteX2" fmla="*/ 135227 w 135227"/>
                <a:gd name="connsiteY2" fmla="*/ 359764 h 3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227" h="359764">
                  <a:moveTo>
                    <a:pt x="105247" y="0"/>
                  </a:moveTo>
                  <a:cubicBezTo>
                    <a:pt x="50283" y="44970"/>
                    <a:pt x="-4681" y="89941"/>
                    <a:pt x="316" y="149902"/>
                  </a:cubicBezTo>
                  <a:cubicBezTo>
                    <a:pt x="5313" y="209863"/>
                    <a:pt x="70270" y="284813"/>
                    <a:pt x="135227" y="359764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AE4E509-2DC2-4C1C-5862-FD156E61C5D1}"/>
                </a:ext>
              </a:extLst>
            </p:cNvPr>
            <p:cNvSpPr/>
            <p:nvPr/>
          </p:nvSpPr>
          <p:spPr bwMode="auto">
            <a:xfrm>
              <a:off x="6835515" y="5231567"/>
              <a:ext cx="154937" cy="179882"/>
            </a:xfrm>
            <a:custGeom>
              <a:avLst/>
              <a:gdLst>
                <a:gd name="connsiteX0" fmla="*/ 0 w 154937"/>
                <a:gd name="connsiteY0" fmla="*/ 0 h 179882"/>
                <a:gd name="connsiteX1" fmla="*/ 149901 w 154937"/>
                <a:gd name="connsiteY1" fmla="*/ 44971 h 179882"/>
                <a:gd name="connsiteX2" fmla="*/ 104931 w 154937"/>
                <a:gd name="connsiteY2" fmla="*/ 179882 h 179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937" h="179882">
                  <a:moveTo>
                    <a:pt x="0" y="0"/>
                  </a:moveTo>
                  <a:cubicBezTo>
                    <a:pt x="66206" y="7495"/>
                    <a:pt x="132413" y="14991"/>
                    <a:pt x="149901" y="44971"/>
                  </a:cubicBezTo>
                  <a:cubicBezTo>
                    <a:pt x="167389" y="74951"/>
                    <a:pt x="136160" y="127416"/>
                    <a:pt x="104931" y="17988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F98D81D-78A3-52DB-DFF0-01B0DF42685D}"/>
                </a:ext>
              </a:extLst>
            </p:cNvPr>
            <p:cNvSpPr txBox="1"/>
            <p:nvPr/>
          </p:nvSpPr>
          <p:spPr>
            <a:xfrm>
              <a:off x="5181600" y="5405734"/>
              <a:ext cx="568131" cy="532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i="1" dirty="0">
                  <a:solidFill>
                    <a:srgbClr val="FF0000"/>
                  </a:solidFill>
                  <a:sym typeface="Symbol" panose="05050102010706020507" pitchFamily="18" charset="2"/>
                </a:rPr>
                <a:t></a:t>
              </a:r>
              <a:endParaRPr lang="en-IN" sz="1400" i="1" dirty="0">
                <a:solidFill>
                  <a:srgbClr val="FF0000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8C9C96A-03CA-BAEA-CAA0-29B161FA6874}"/>
                </a:ext>
              </a:extLst>
            </p:cNvPr>
            <p:cNvSpPr txBox="1"/>
            <p:nvPr/>
          </p:nvSpPr>
          <p:spPr>
            <a:xfrm>
              <a:off x="6894033" y="4796135"/>
              <a:ext cx="568131" cy="532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i="1" dirty="0">
                  <a:solidFill>
                    <a:srgbClr val="FF0000"/>
                  </a:solidFill>
                  <a:sym typeface="Symbol" panose="05050102010706020507" pitchFamily="18" charset="2"/>
                </a:rPr>
                <a:t></a:t>
              </a:r>
              <a:endParaRPr lang="en-IN" sz="1400" i="1" dirty="0">
                <a:solidFill>
                  <a:srgbClr val="FF0000"/>
                </a:solidFill>
              </a:endParaRPr>
            </a:p>
          </p:txBody>
        </p:sp>
        <p:sp>
          <p:nvSpPr>
            <p:cNvPr id="7168" name="TextBox 7167">
              <a:extLst>
                <a:ext uri="{FF2B5EF4-FFF2-40B4-BE49-F238E27FC236}">
                  <a16:creationId xmlns:a16="http://schemas.microsoft.com/office/drawing/2014/main" id="{DCF06BE2-919E-527F-5E80-A78B27A5F663}"/>
                </a:ext>
              </a:extLst>
            </p:cNvPr>
            <p:cNvSpPr txBox="1"/>
            <p:nvPr/>
          </p:nvSpPr>
          <p:spPr>
            <a:xfrm>
              <a:off x="3068205" y="5539424"/>
              <a:ext cx="1132326" cy="532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i="1" dirty="0" err="1">
                  <a:solidFill>
                    <a:srgbClr val="00B050"/>
                  </a:solidFill>
                  <a:sym typeface="Symbol" panose="05050102010706020507" pitchFamily="18" charset="2"/>
                </a:rPr>
                <a:t>F</a:t>
              </a:r>
              <a:r>
                <a:rPr lang="en-IN" sz="1400" i="1" baseline="-25000" dirty="0" err="1">
                  <a:solidFill>
                    <a:srgbClr val="00B050"/>
                  </a:solidFill>
                  <a:sym typeface="Symbol" panose="05050102010706020507" pitchFamily="18" charset="2"/>
                </a:rPr>
                <a:t>y</a:t>
              </a:r>
              <a:r>
                <a:rPr lang="en-IN" sz="1400" i="1" baseline="-25000" dirty="0">
                  <a:solidFill>
                    <a:srgbClr val="00B050"/>
                  </a:solidFill>
                  <a:sym typeface="Symbol" panose="05050102010706020507" pitchFamily="18" charset="2"/>
                </a:rPr>
                <a:t>+y</a:t>
              </a:r>
              <a:endParaRPr lang="en-IN" sz="1400" i="1" baseline="-25000" dirty="0">
                <a:solidFill>
                  <a:srgbClr val="00B050"/>
                </a:solidFill>
              </a:endParaRPr>
            </a:p>
          </p:txBody>
        </p:sp>
        <p:sp>
          <p:nvSpPr>
            <p:cNvPr id="7169" name="TextBox 7168">
              <a:extLst>
                <a:ext uri="{FF2B5EF4-FFF2-40B4-BE49-F238E27FC236}">
                  <a16:creationId xmlns:a16="http://schemas.microsoft.com/office/drawing/2014/main" id="{E72EDBF8-4A8F-B4A2-9EA8-C939AD257380}"/>
                </a:ext>
              </a:extLst>
            </p:cNvPr>
            <p:cNvSpPr txBox="1"/>
            <p:nvPr/>
          </p:nvSpPr>
          <p:spPr>
            <a:xfrm>
              <a:off x="5887746" y="2017538"/>
              <a:ext cx="709181" cy="532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i="1" dirty="0" err="1">
                  <a:solidFill>
                    <a:srgbClr val="00B050"/>
                  </a:solidFill>
                  <a:sym typeface="Symbol" panose="05050102010706020507" pitchFamily="18" charset="2"/>
                </a:rPr>
                <a:t>F</a:t>
              </a:r>
              <a:r>
                <a:rPr lang="en-IN" sz="1400" i="1" baseline="-25000" dirty="0" err="1">
                  <a:solidFill>
                    <a:srgbClr val="00B050"/>
                  </a:solidFill>
                  <a:sym typeface="Symbol" panose="05050102010706020507" pitchFamily="18" charset="2"/>
                </a:rPr>
                <a:t>y</a:t>
              </a:r>
              <a:endParaRPr lang="en-IN" sz="1400" i="1" baseline="-25000" dirty="0">
                <a:solidFill>
                  <a:srgbClr val="00B050"/>
                </a:solidFill>
              </a:endParaRPr>
            </a:p>
          </p:txBody>
        </p:sp>
        <p:sp>
          <p:nvSpPr>
            <p:cNvPr id="7170" name="TextBox 7169">
              <a:extLst>
                <a:ext uri="{FF2B5EF4-FFF2-40B4-BE49-F238E27FC236}">
                  <a16:creationId xmlns:a16="http://schemas.microsoft.com/office/drawing/2014/main" id="{0CB9E507-4BA0-A9B5-0139-DF1627F041C6}"/>
                </a:ext>
              </a:extLst>
            </p:cNvPr>
            <p:cNvSpPr txBox="1"/>
            <p:nvPr/>
          </p:nvSpPr>
          <p:spPr>
            <a:xfrm>
              <a:off x="6815444" y="2634767"/>
              <a:ext cx="804305" cy="532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i="1" dirty="0" err="1">
                  <a:solidFill>
                    <a:srgbClr val="00B050"/>
                  </a:solidFill>
                  <a:sym typeface="Symbol" panose="05050102010706020507" pitchFamily="18" charset="2"/>
                </a:rPr>
                <a:t>F</a:t>
              </a:r>
              <a:r>
                <a:rPr lang="en-IN" sz="1400" i="1" baseline="-25000" dirty="0" err="1">
                  <a:solidFill>
                    <a:srgbClr val="00B050"/>
                  </a:solidFill>
                  <a:sym typeface="Symbol" panose="05050102010706020507" pitchFamily="18" charset="2"/>
                </a:rPr>
                <a:t>sy</a:t>
              </a:r>
              <a:endParaRPr lang="en-IN" sz="1400" i="1" baseline="-25000" dirty="0">
                <a:solidFill>
                  <a:srgbClr val="00B050"/>
                </a:solidFill>
              </a:endParaRPr>
            </a:p>
          </p:txBody>
        </p:sp>
        <p:sp>
          <p:nvSpPr>
            <p:cNvPr id="7171" name="TextBox 7170">
              <a:extLst>
                <a:ext uri="{FF2B5EF4-FFF2-40B4-BE49-F238E27FC236}">
                  <a16:creationId xmlns:a16="http://schemas.microsoft.com/office/drawing/2014/main" id="{02F65026-2065-3F90-5A33-3DDC8EAAA440}"/>
                </a:ext>
              </a:extLst>
            </p:cNvPr>
            <p:cNvSpPr txBox="1"/>
            <p:nvPr/>
          </p:nvSpPr>
          <p:spPr>
            <a:xfrm>
              <a:off x="2667000" y="4186535"/>
              <a:ext cx="889590" cy="532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dirty="0">
                  <a:solidFill>
                    <a:srgbClr val="002060"/>
                  </a:solidFill>
                  <a:sym typeface="Symbol" panose="05050102010706020507" pitchFamily="18" charset="2"/>
                </a:rPr>
                <a:t>z</a:t>
              </a:r>
              <a:r>
                <a:rPr lang="en-IN" sz="1400" baseline="-25000" dirty="0">
                  <a:solidFill>
                    <a:srgbClr val="002060"/>
                  </a:solidFill>
                  <a:sym typeface="Symbol" panose="05050102010706020507" pitchFamily="18" charset="2"/>
                </a:rPr>
                <a:t>1</a:t>
              </a:r>
              <a:endParaRPr lang="en-IN" sz="1400" baseline="-25000" dirty="0">
                <a:solidFill>
                  <a:srgbClr val="002060"/>
                </a:solidFill>
              </a:endParaRPr>
            </a:p>
          </p:txBody>
        </p:sp>
        <p:sp>
          <p:nvSpPr>
            <p:cNvPr id="7173" name="TextBox 7172">
              <a:extLst>
                <a:ext uri="{FF2B5EF4-FFF2-40B4-BE49-F238E27FC236}">
                  <a16:creationId xmlns:a16="http://schemas.microsoft.com/office/drawing/2014/main" id="{2E30FFE7-325A-A11B-4B46-EE4B953B2321}"/>
                </a:ext>
              </a:extLst>
            </p:cNvPr>
            <p:cNvSpPr txBox="1"/>
            <p:nvPr/>
          </p:nvSpPr>
          <p:spPr>
            <a:xfrm>
              <a:off x="7389934" y="3957935"/>
              <a:ext cx="889590" cy="532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dirty="0">
                  <a:solidFill>
                    <a:srgbClr val="002060"/>
                  </a:solidFill>
                  <a:sym typeface="Symbol" panose="05050102010706020507" pitchFamily="18" charset="2"/>
                </a:rPr>
                <a:t>z</a:t>
              </a:r>
              <a:r>
                <a:rPr lang="en-IN" sz="1400" baseline="-25000" dirty="0">
                  <a:solidFill>
                    <a:srgbClr val="002060"/>
                  </a:solidFill>
                  <a:sym typeface="Symbol" panose="05050102010706020507" pitchFamily="18" charset="2"/>
                </a:rPr>
                <a:t>2</a:t>
              </a:r>
              <a:endParaRPr lang="en-IN" sz="1400" baseline="-250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7193" name="Group 7192">
            <a:extLst>
              <a:ext uri="{FF2B5EF4-FFF2-40B4-BE49-F238E27FC236}">
                <a16:creationId xmlns:a16="http://schemas.microsoft.com/office/drawing/2014/main" id="{C0E999B6-973A-8F24-E723-065E456FDA6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194" name="Picture 22" descr="Logo usage Guidelines">
              <a:extLst>
                <a:ext uri="{FF2B5EF4-FFF2-40B4-BE49-F238E27FC236}">
                  <a16:creationId xmlns:a16="http://schemas.microsoft.com/office/drawing/2014/main" id="{8083271D-926C-4EAE-25D2-D751068242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195" name="Group 38">
              <a:extLst>
                <a:ext uri="{FF2B5EF4-FFF2-40B4-BE49-F238E27FC236}">
                  <a16:creationId xmlns:a16="http://schemas.microsoft.com/office/drawing/2014/main" id="{65A42A75-3541-93F6-088E-A96EF49F07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96" name="Group 19">
                <a:extLst>
                  <a:ext uri="{FF2B5EF4-FFF2-40B4-BE49-F238E27FC236}">
                    <a16:creationId xmlns:a16="http://schemas.microsoft.com/office/drawing/2014/main" id="{8FC59748-E643-5C8A-A743-EBC0B76D9A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198" name="Group 7197">
                  <a:extLst>
                    <a:ext uri="{FF2B5EF4-FFF2-40B4-BE49-F238E27FC236}">
                      <a16:creationId xmlns:a16="http://schemas.microsoft.com/office/drawing/2014/main" id="{746312D8-C38F-33B0-C4F9-25596E6BDC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7200" name="Group 7199">
                    <a:extLst>
                      <a:ext uri="{FF2B5EF4-FFF2-40B4-BE49-F238E27FC236}">
                        <a16:creationId xmlns:a16="http://schemas.microsoft.com/office/drawing/2014/main" id="{D3C11D48-033B-DA0A-C1C0-72F942A7669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210" name="Rectangle 10">
                      <a:extLst>
                        <a:ext uri="{FF2B5EF4-FFF2-40B4-BE49-F238E27FC236}">
                          <a16:creationId xmlns:a16="http://schemas.microsoft.com/office/drawing/2014/main" id="{88493493-44A9-E8B4-B104-1DBBF2DB1B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211" name="Rectangle 11">
                      <a:extLst>
                        <a:ext uri="{FF2B5EF4-FFF2-40B4-BE49-F238E27FC236}">
                          <a16:creationId xmlns:a16="http://schemas.microsoft.com/office/drawing/2014/main" id="{29B7D099-355C-5215-F645-007EA41AD5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201" name="Group 7200">
                    <a:extLst>
                      <a:ext uri="{FF2B5EF4-FFF2-40B4-BE49-F238E27FC236}">
                        <a16:creationId xmlns:a16="http://schemas.microsoft.com/office/drawing/2014/main" id="{3EE78FDB-E545-178D-6EBE-97DEF321EF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208" name="Rectangle 13">
                      <a:extLst>
                        <a:ext uri="{FF2B5EF4-FFF2-40B4-BE49-F238E27FC236}">
                          <a16:creationId xmlns:a16="http://schemas.microsoft.com/office/drawing/2014/main" id="{A3F3CDE3-7F60-A01D-0960-15B87915B7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209" name="Rectangle 14">
                      <a:extLst>
                        <a:ext uri="{FF2B5EF4-FFF2-40B4-BE49-F238E27FC236}">
                          <a16:creationId xmlns:a16="http://schemas.microsoft.com/office/drawing/2014/main" id="{259615F9-BFCF-A6D1-89DF-7302F9818C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202" name="Group 7201">
                    <a:extLst>
                      <a:ext uri="{FF2B5EF4-FFF2-40B4-BE49-F238E27FC236}">
                        <a16:creationId xmlns:a16="http://schemas.microsoft.com/office/drawing/2014/main" id="{05D01FB7-8DDB-5E14-841B-CA7650D1D53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206" name="Rectangle 7205">
                      <a:extLst>
                        <a:ext uri="{FF2B5EF4-FFF2-40B4-BE49-F238E27FC236}">
                          <a16:creationId xmlns:a16="http://schemas.microsoft.com/office/drawing/2014/main" id="{6B1EEB2D-F9BB-F04C-AF01-198BB60A3C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207" name="Rectangle 7206">
                      <a:extLst>
                        <a:ext uri="{FF2B5EF4-FFF2-40B4-BE49-F238E27FC236}">
                          <a16:creationId xmlns:a16="http://schemas.microsoft.com/office/drawing/2014/main" id="{EF244550-A00F-0978-3455-A75AF8F6A1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203" name="Group 18">
                    <a:extLst>
                      <a:ext uri="{FF2B5EF4-FFF2-40B4-BE49-F238E27FC236}">
                        <a16:creationId xmlns:a16="http://schemas.microsoft.com/office/drawing/2014/main" id="{A9623F08-22E0-F81A-CB37-06B8B4835F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204" name="Rectangle 19">
                      <a:extLst>
                        <a:ext uri="{FF2B5EF4-FFF2-40B4-BE49-F238E27FC236}">
                          <a16:creationId xmlns:a16="http://schemas.microsoft.com/office/drawing/2014/main" id="{6D163A8E-7F89-6F4C-7107-CDB740C3E0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205" name="Rectangle 20">
                      <a:extLst>
                        <a:ext uri="{FF2B5EF4-FFF2-40B4-BE49-F238E27FC236}">
                          <a16:creationId xmlns:a16="http://schemas.microsoft.com/office/drawing/2014/main" id="{DE15107A-11D0-A376-A6EA-6FC42201C3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7199" name="Rectangle 21">
                  <a:extLst>
                    <a:ext uri="{FF2B5EF4-FFF2-40B4-BE49-F238E27FC236}">
                      <a16:creationId xmlns:a16="http://schemas.microsoft.com/office/drawing/2014/main" id="{7C5F7F0A-C610-2869-DCDE-3898057664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19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56AD94A-7654-EBDC-7A3D-F034A81327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23732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1">
            <a:extLst>
              <a:ext uri="{FF2B5EF4-FFF2-40B4-BE49-F238E27FC236}">
                <a16:creationId xmlns:a16="http://schemas.microsoft.com/office/drawing/2014/main" id="{5D0ECFEC-0CDB-CCD2-170B-14A7FCE6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Force Balance along Y- direction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4F0E5B-D732-E482-34BB-4468023E67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26546"/>
                <a:ext cx="8108950" cy="2459654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+∆</m:t>
                            </m:r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𝑦𝑡𝑎𝑛</m:t>
                            </m:r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∅</m:t>
                            </m:r>
                          </m:num>
                          <m:den>
                            <m: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+∆</m:t>
                        </m:r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−∆</m:t>
                            </m:r>
                            <m: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𝑦𝑡𝑎𝑛</m:t>
                            </m:r>
                            <m: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∅</m:t>
                            </m:r>
                          </m:num>
                          <m:den>
                            <m: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𝑦𝑡𝑎𝑛</m:t>
                    </m:r>
                    <m:r>
                      <a:rPr lang="en-US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:r>
                  <a:rPr lang="en-US" altLang="en-US" sz="2400" dirty="0">
                    <a:solidFill>
                      <a:schemeClr val="tx1"/>
                    </a:solidFill>
                  </a:rPr>
                  <a:t>For small values of</a:t>
                </a:r>
                <a:r>
                  <a:rPr lang="en-US" altLang="en-US" sz="2400" dirty="0">
                    <a:solidFill>
                      <a:schemeClr val="tx1"/>
                    </a:solidFill>
                    <a:sym typeface="Symbol" panose="05050102010706020507" pitchFamily="18" charset="2"/>
                  </a:rPr>
                  <a:t> y,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en-US" sz="240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lim</m:t>
                            </m:r>
                          </m:e>
                          <m:lim>
                            <m:r>
                              <a:rPr lang="en-US" alt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∆</m:t>
                            </m:r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𝑦</m:t>
                            </m:r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r>
                          <m:rPr>
                            <m:nor/>
                          </m:rPr>
                          <a:rPr lang="en-US" altLang="en-US" sz="2400" i="1" dirty="0">
                            <a:sym typeface="Symbol" panose="05050102010706020507" pitchFamily="18" charset="2"/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en-US" altLang="en-US" sz="2400" i="1" baseline="-25000" dirty="0">
                            <a:sym typeface="Symbol" panose="05050102010706020507" pitchFamily="18" charset="2"/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US" altLang="en-US" sz="2400" i="1" baseline="-25000" dirty="0">
                            <a:sym typeface="Symbol" panose="05050102010706020507" pitchFamily="18" charset="2"/>
                          </a:rPr>
                          <m:t>+ </m:t>
                        </m:r>
                        <m:r>
                          <m:rPr>
                            <m:nor/>
                          </m:rPr>
                          <a:rPr lang="en-US" altLang="en-US" sz="2400" i="1" baseline="-25000" dirty="0">
                            <a:sym typeface="Symbol" panose="05050102010706020507" pitchFamily="18" charset="2"/>
                          </a:rPr>
                          <m:t>y</m:t>
                        </m:r>
                      </m:e>
                    </m:func>
                  </m:oMath>
                </a14:m>
                <a:r>
                  <a:rPr lang="en-US" altLang="en-US" sz="2400" i="1" dirty="0">
                    <a:solidFill>
                      <a:schemeClr val="tx1"/>
                    </a:solidFill>
                    <a:sym typeface="Symbol" panose="05050102010706020507" pitchFamily="18" charset="2"/>
                  </a:rPr>
                  <a:t> </a:t>
                </a:r>
                <a:r>
                  <a:rPr lang="en-US" altLang="en-US" sz="2400" i="1" dirty="0">
                    <a:sym typeface="Symbol" panose="05050102010706020507" pitchFamily="18" charset="2"/>
                  </a:rPr>
                  <a:t> </a:t>
                </a:r>
                <a:r>
                  <a:rPr lang="en-US" altLang="en-US" sz="2400" i="1" dirty="0" err="1">
                    <a:sym typeface="Symbol" panose="05050102010706020507" pitchFamily="18" charset="2"/>
                  </a:rPr>
                  <a:t>p</a:t>
                </a:r>
                <a:r>
                  <a:rPr lang="en-US" altLang="en-US" sz="2400" i="1" baseline="-25000" dirty="0" err="1">
                    <a:sym typeface="Symbol" panose="05050102010706020507" pitchFamily="18" charset="2"/>
                  </a:rPr>
                  <a:t>y</a:t>
                </a:r>
                <a:r>
                  <a:rPr lang="en-US" altLang="en-US" sz="2400" dirty="0">
                    <a:solidFill>
                      <a:schemeClr val="tx1"/>
                    </a:solidFill>
                    <a:sym typeface="Symbol" panose="05050102010706020507" pitchFamily="18" charset="2"/>
                  </a:rPr>
                  <a:t>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𝑦𝑡𝑎𝑛</m:t>
                    </m:r>
                    <m:r>
                      <a:rPr lang="en-US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𝑦𝑡𝑎𝑛</m:t>
                    </m:r>
                    <m:r>
                      <a:rPr lang="en-US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altLang="en-US" sz="24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alt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:endParaRPr lang="en-US" altLang="en-US" sz="2400" dirty="0"/>
              </a:p>
              <a:p>
                <a:r>
                  <a:rPr lang="en-US" altLang="en-US" sz="2400" dirty="0">
                    <a:solidFill>
                      <a:srgbClr val="FF0000"/>
                    </a:solidFill>
                  </a:rPr>
                  <a:t>CHECK!</a:t>
                </a:r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:endParaRPr lang="en-US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4F0E5B-D732-E482-34BB-4468023E67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26546"/>
                <a:ext cx="8108950" cy="2459654"/>
              </a:xfrm>
              <a:blipFill>
                <a:blip r:embed="rId2"/>
                <a:stretch>
                  <a:fillRect l="-1128" b="-3985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28B33AE8-8467-611E-AF89-BB9211577470}"/>
              </a:ext>
            </a:extLst>
          </p:cNvPr>
          <p:cNvGrpSpPr/>
          <p:nvPr/>
        </p:nvGrpSpPr>
        <p:grpSpPr>
          <a:xfrm>
            <a:off x="4876800" y="3485522"/>
            <a:ext cx="4266787" cy="3136693"/>
            <a:chOff x="2667000" y="1939315"/>
            <a:chExt cx="5612524" cy="4279328"/>
          </a:xfrm>
        </p:grpSpPr>
        <p:pic>
          <p:nvPicPr>
            <p:cNvPr id="6" name="Content Placeholder 7208">
              <a:extLst>
                <a:ext uri="{FF2B5EF4-FFF2-40B4-BE49-F238E27FC236}">
                  <a16:creationId xmlns:a16="http://schemas.microsoft.com/office/drawing/2014/main" id="{9B8ADE90-9E8F-F48A-17B3-FFDCBA4E3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 flipH="1">
              <a:off x="3251998" y="1939315"/>
              <a:ext cx="4215602" cy="4279328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0"/>
                    <a:lumOff val="100000"/>
                  </a:scheme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chemeClr val="accent4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7AE3176-8074-24E9-320C-F70123DEDBA6}"/>
                </a:ext>
              </a:extLst>
            </p:cNvPr>
            <p:cNvSpPr txBox="1"/>
            <p:nvPr/>
          </p:nvSpPr>
          <p:spPr>
            <a:xfrm>
              <a:off x="4122095" y="2666999"/>
              <a:ext cx="768225" cy="532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dirty="0">
                  <a:solidFill>
                    <a:srgbClr val="002060"/>
                  </a:solidFill>
                  <a:sym typeface="Symbol" panose="05050102010706020507" pitchFamily="18" charset="2"/>
                </a:rPr>
                <a:t>z</a:t>
              </a:r>
              <a:endParaRPr lang="en-IN" sz="1400" dirty="0">
                <a:solidFill>
                  <a:srgbClr val="002060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2CED392-3F54-4A1E-F0EE-F129A2F00406}"/>
                </a:ext>
              </a:extLst>
            </p:cNvPr>
            <p:cNvSpPr txBox="1"/>
            <p:nvPr/>
          </p:nvSpPr>
          <p:spPr>
            <a:xfrm>
              <a:off x="5036494" y="3405903"/>
              <a:ext cx="787906" cy="532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dirty="0">
                  <a:solidFill>
                    <a:srgbClr val="002060"/>
                  </a:solidFill>
                  <a:sym typeface="Symbol" panose="05050102010706020507" pitchFamily="18" charset="2"/>
                </a:rPr>
                <a:t>x</a:t>
              </a:r>
              <a:endParaRPr lang="en-IN" sz="1400" dirty="0">
                <a:solidFill>
                  <a:srgbClr val="002060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C788794-4E17-F3A8-9F01-6375A7F3A7FC}"/>
                </a:ext>
              </a:extLst>
            </p:cNvPr>
            <p:cNvSpPr txBox="1"/>
            <p:nvPr/>
          </p:nvSpPr>
          <p:spPr>
            <a:xfrm>
              <a:off x="3505199" y="3558302"/>
              <a:ext cx="787906" cy="532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dirty="0">
                  <a:solidFill>
                    <a:srgbClr val="002060"/>
                  </a:solidFill>
                  <a:sym typeface="Symbol" panose="05050102010706020507" pitchFamily="18" charset="2"/>
                </a:rPr>
                <a:t>y</a:t>
              </a:r>
              <a:endParaRPr lang="en-IN" sz="1400" dirty="0">
                <a:solidFill>
                  <a:srgbClr val="002060"/>
                </a:solidFill>
              </a:endParaRP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67C68EFC-6A4B-54FF-F939-CF662BB2A7E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807729" y="4988553"/>
              <a:ext cx="535671" cy="1001084"/>
            </a:xfrm>
            <a:prstGeom prst="straightConnector1">
              <a:avLst/>
            </a:prstGeom>
            <a:solidFill>
              <a:schemeClr val="accent1"/>
            </a:solidFill>
            <a:ln w="476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6D9505E7-B6CB-9A78-B028-E0E27FF491A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407929" y="2524449"/>
              <a:ext cx="535671" cy="1001084"/>
            </a:xfrm>
            <a:prstGeom prst="straightConnector1">
              <a:avLst/>
            </a:prstGeom>
            <a:solidFill>
              <a:schemeClr val="accent1"/>
            </a:solidFill>
            <a:ln w="47625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none"/>
            </a:ln>
            <a:effectLst/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310C7D5-75D0-9123-F3ED-BB4B218AE20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248400" y="2795526"/>
              <a:ext cx="664583" cy="1224442"/>
            </a:xfrm>
            <a:prstGeom prst="straightConnector1">
              <a:avLst/>
            </a:prstGeom>
            <a:solidFill>
              <a:schemeClr val="accent1"/>
            </a:solidFill>
            <a:ln w="476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EEC6770-E6AA-E652-6978-3E2FB3621675}"/>
                </a:ext>
              </a:extLst>
            </p:cNvPr>
            <p:cNvSpPr/>
            <p:nvPr/>
          </p:nvSpPr>
          <p:spPr bwMode="auto">
            <a:xfrm>
              <a:off x="5456104" y="5486400"/>
              <a:ext cx="135227" cy="359764"/>
            </a:xfrm>
            <a:custGeom>
              <a:avLst/>
              <a:gdLst>
                <a:gd name="connsiteX0" fmla="*/ 105247 w 135227"/>
                <a:gd name="connsiteY0" fmla="*/ 0 h 359764"/>
                <a:gd name="connsiteX1" fmla="*/ 316 w 135227"/>
                <a:gd name="connsiteY1" fmla="*/ 149902 h 359764"/>
                <a:gd name="connsiteX2" fmla="*/ 135227 w 135227"/>
                <a:gd name="connsiteY2" fmla="*/ 359764 h 35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227" h="359764">
                  <a:moveTo>
                    <a:pt x="105247" y="0"/>
                  </a:moveTo>
                  <a:cubicBezTo>
                    <a:pt x="50283" y="44970"/>
                    <a:pt x="-4681" y="89941"/>
                    <a:pt x="316" y="149902"/>
                  </a:cubicBezTo>
                  <a:cubicBezTo>
                    <a:pt x="5313" y="209863"/>
                    <a:pt x="70270" y="284813"/>
                    <a:pt x="135227" y="359764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AE4E509-2DC2-4C1C-5862-FD156E61C5D1}"/>
                </a:ext>
              </a:extLst>
            </p:cNvPr>
            <p:cNvSpPr/>
            <p:nvPr/>
          </p:nvSpPr>
          <p:spPr bwMode="auto">
            <a:xfrm>
              <a:off x="6835515" y="5231567"/>
              <a:ext cx="154937" cy="179882"/>
            </a:xfrm>
            <a:custGeom>
              <a:avLst/>
              <a:gdLst>
                <a:gd name="connsiteX0" fmla="*/ 0 w 154937"/>
                <a:gd name="connsiteY0" fmla="*/ 0 h 179882"/>
                <a:gd name="connsiteX1" fmla="*/ 149901 w 154937"/>
                <a:gd name="connsiteY1" fmla="*/ 44971 h 179882"/>
                <a:gd name="connsiteX2" fmla="*/ 104931 w 154937"/>
                <a:gd name="connsiteY2" fmla="*/ 179882 h 179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937" h="179882">
                  <a:moveTo>
                    <a:pt x="0" y="0"/>
                  </a:moveTo>
                  <a:cubicBezTo>
                    <a:pt x="66206" y="7495"/>
                    <a:pt x="132413" y="14991"/>
                    <a:pt x="149901" y="44971"/>
                  </a:cubicBezTo>
                  <a:cubicBezTo>
                    <a:pt x="167389" y="74951"/>
                    <a:pt x="136160" y="127416"/>
                    <a:pt x="104931" y="17988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F98D81D-78A3-52DB-DFF0-01B0DF42685D}"/>
                </a:ext>
              </a:extLst>
            </p:cNvPr>
            <p:cNvSpPr txBox="1"/>
            <p:nvPr/>
          </p:nvSpPr>
          <p:spPr>
            <a:xfrm>
              <a:off x="5181600" y="5405734"/>
              <a:ext cx="568131" cy="532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i="1" dirty="0">
                  <a:solidFill>
                    <a:srgbClr val="FF0000"/>
                  </a:solidFill>
                  <a:sym typeface="Symbol" panose="05050102010706020507" pitchFamily="18" charset="2"/>
                </a:rPr>
                <a:t></a:t>
              </a:r>
              <a:endParaRPr lang="en-IN" sz="1400" i="1" dirty="0">
                <a:solidFill>
                  <a:srgbClr val="FF0000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8C9C96A-03CA-BAEA-CAA0-29B161FA6874}"/>
                </a:ext>
              </a:extLst>
            </p:cNvPr>
            <p:cNvSpPr txBox="1"/>
            <p:nvPr/>
          </p:nvSpPr>
          <p:spPr>
            <a:xfrm>
              <a:off x="6894033" y="4796135"/>
              <a:ext cx="568131" cy="532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i="1" dirty="0">
                  <a:solidFill>
                    <a:srgbClr val="FF0000"/>
                  </a:solidFill>
                  <a:sym typeface="Symbol" panose="05050102010706020507" pitchFamily="18" charset="2"/>
                </a:rPr>
                <a:t></a:t>
              </a:r>
              <a:endParaRPr lang="en-IN" sz="1400" i="1" dirty="0">
                <a:solidFill>
                  <a:srgbClr val="FF0000"/>
                </a:solidFill>
              </a:endParaRPr>
            </a:p>
          </p:txBody>
        </p:sp>
        <p:sp>
          <p:nvSpPr>
            <p:cNvPr id="7168" name="TextBox 7167">
              <a:extLst>
                <a:ext uri="{FF2B5EF4-FFF2-40B4-BE49-F238E27FC236}">
                  <a16:creationId xmlns:a16="http://schemas.microsoft.com/office/drawing/2014/main" id="{DCF06BE2-919E-527F-5E80-A78B27A5F663}"/>
                </a:ext>
              </a:extLst>
            </p:cNvPr>
            <p:cNvSpPr txBox="1"/>
            <p:nvPr/>
          </p:nvSpPr>
          <p:spPr>
            <a:xfrm>
              <a:off x="3068205" y="5539424"/>
              <a:ext cx="1132326" cy="532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i="1" dirty="0" err="1">
                  <a:solidFill>
                    <a:srgbClr val="00B050"/>
                  </a:solidFill>
                  <a:sym typeface="Symbol" panose="05050102010706020507" pitchFamily="18" charset="2"/>
                </a:rPr>
                <a:t>F</a:t>
              </a:r>
              <a:r>
                <a:rPr lang="en-IN" sz="1400" i="1" baseline="-25000" dirty="0" err="1">
                  <a:solidFill>
                    <a:srgbClr val="00B050"/>
                  </a:solidFill>
                  <a:sym typeface="Symbol" panose="05050102010706020507" pitchFamily="18" charset="2"/>
                </a:rPr>
                <a:t>y</a:t>
              </a:r>
              <a:r>
                <a:rPr lang="en-IN" sz="1400" i="1" baseline="-25000" dirty="0">
                  <a:solidFill>
                    <a:srgbClr val="00B050"/>
                  </a:solidFill>
                  <a:sym typeface="Symbol" panose="05050102010706020507" pitchFamily="18" charset="2"/>
                </a:rPr>
                <a:t>+y</a:t>
              </a:r>
              <a:endParaRPr lang="en-IN" sz="1400" i="1" baseline="-25000" dirty="0">
                <a:solidFill>
                  <a:srgbClr val="00B050"/>
                </a:solidFill>
              </a:endParaRPr>
            </a:p>
          </p:txBody>
        </p:sp>
        <p:sp>
          <p:nvSpPr>
            <p:cNvPr id="7169" name="TextBox 7168">
              <a:extLst>
                <a:ext uri="{FF2B5EF4-FFF2-40B4-BE49-F238E27FC236}">
                  <a16:creationId xmlns:a16="http://schemas.microsoft.com/office/drawing/2014/main" id="{E72EDBF8-4A8F-B4A2-9EA8-C939AD257380}"/>
                </a:ext>
              </a:extLst>
            </p:cNvPr>
            <p:cNvSpPr txBox="1"/>
            <p:nvPr/>
          </p:nvSpPr>
          <p:spPr>
            <a:xfrm>
              <a:off x="5887746" y="2017538"/>
              <a:ext cx="709181" cy="532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i="1" dirty="0" err="1">
                  <a:solidFill>
                    <a:srgbClr val="00B050"/>
                  </a:solidFill>
                  <a:sym typeface="Symbol" panose="05050102010706020507" pitchFamily="18" charset="2"/>
                </a:rPr>
                <a:t>F</a:t>
              </a:r>
              <a:r>
                <a:rPr lang="en-IN" sz="1400" i="1" baseline="-25000" dirty="0" err="1">
                  <a:solidFill>
                    <a:srgbClr val="00B050"/>
                  </a:solidFill>
                  <a:sym typeface="Symbol" panose="05050102010706020507" pitchFamily="18" charset="2"/>
                </a:rPr>
                <a:t>y</a:t>
              </a:r>
              <a:endParaRPr lang="en-IN" sz="1400" i="1" baseline="-25000" dirty="0">
                <a:solidFill>
                  <a:srgbClr val="00B050"/>
                </a:solidFill>
              </a:endParaRPr>
            </a:p>
          </p:txBody>
        </p:sp>
        <p:sp>
          <p:nvSpPr>
            <p:cNvPr id="7170" name="TextBox 7169">
              <a:extLst>
                <a:ext uri="{FF2B5EF4-FFF2-40B4-BE49-F238E27FC236}">
                  <a16:creationId xmlns:a16="http://schemas.microsoft.com/office/drawing/2014/main" id="{0CB9E507-4BA0-A9B5-0139-DF1627F041C6}"/>
                </a:ext>
              </a:extLst>
            </p:cNvPr>
            <p:cNvSpPr txBox="1"/>
            <p:nvPr/>
          </p:nvSpPr>
          <p:spPr>
            <a:xfrm>
              <a:off x="6815444" y="2634767"/>
              <a:ext cx="804305" cy="532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i="1" dirty="0" err="1">
                  <a:solidFill>
                    <a:srgbClr val="00B050"/>
                  </a:solidFill>
                  <a:sym typeface="Symbol" panose="05050102010706020507" pitchFamily="18" charset="2"/>
                </a:rPr>
                <a:t>F</a:t>
              </a:r>
              <a:r>
                <a:rPr lang="en-IN" sz="1400" i="1" baseline="-25000" dirty="0" err="1">
                  <a:solidFill>
                    <a:srgbClr val="00B050"/>
                  </a:solidFill>
                  <a:sym typeface="Symbol" panose="05050102010706020507" pitchFamily="18" charset="2"/>
                </a:rPr>
                <a:t>sy</a:t>
              </a:r>
              <a:endParaRPr lang="en-IN" sz="1400" i="1" baseline="-25000" dirty="0">
                <a:solidFill>
                  <a:srgbClr val="00B050"/>
                </a:solidFill>
              </a:endParaRPr>
            </a:p>
          </p:txBody>
        </p:sp>
        <p:sp>
          <p:nvSpPr>
            <p:cNvPr id="7171" name="TextBox 7170">
              <a:extLst>
                <a:ext uri="{FF2B5EF4-FFF2-40B4-BE49-F238E27FC236}">
                  <a16:creationId xmlns:a16="http://schemas.microsoft.com/office/drawing/2014/main" id="{02F65026-2065-3F90-5A33-3DDC8EAAA440}"/>
                </a:ext>
              </a:extLst>
            </p:cNvPr>
            <p:cNvSpPr txBox="1"/>
            <p:nvPr/>
          </p:nvSpPr>
          <p:spPr>
            <a:xfrm>
              <a:off x="2667000" y="4186535"/>
              <a:ext cx="889590" cy="532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dirty="0">
                  <a:solidFill>
                    <a:srgbClr val="002060"/>
                  </a:solidFill>
                  <a:sym typeface="Symbol" panose="05050102010706020507" pitchFamily="18" charset="2"/>
                </a:rPr>
                <a:t>z</a:t>
              </a:r>
              <a:r>
                <a:rPr lang="en-IN" sz="1400" baseline="-25000" dirty="0">
                  <a:solidFill>
                    <a:srgbClr val="002060"/>
                  </a:solidFill>
                  <a:sym typeface="Symbol" panose="05050102010706020507" pitchFamily="18" charset="2"/>
                </a:rPr>
                <a:t>1</a:t>
              </a:r>
              <a:endParaRPr lang="en-IN" sz="1400" baseline="-25000" dirty="0">
                <a:solidFill>
                  <a:srgbClr val="002060"/>
                </a:solidFill>
              </a:endParaRPr>
            </a:p>
          </p:txBody>
        </p:sp>
        <p:sp>
          <p:nvSpPr>
            <p:cNvPr id="7173" name="TextBox 7172">
              <a:extLst>
                <a:ext uri="{FF2B5EF4-FFF2-40B4-BE49-F238E27FC236}">
                  <a16:creationId xmlns:a16="http://schemas.microsoft.com/office/drawing/2014/main" id="{2E30FFE7-325A-A11B-4B46-EE4B953B2321}"/>
                </a:ext>
              </a:extLst>
            </p:cNvPr>
            <p:cNvSpPr txBox="1"/>
            <p:nvPr/>
          </p:nvSpPr>
          <p:spPr>
            <a:xfrm>
              <a:off x="7389934" y="3957935"/>
              <a:ext cx="889590" cy="532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dirty="0">
                  <a:solidFill>
                    <a:srgbClr val="002060"/>
                  </a:solidFill>
                  <a:sym typeface="Symbol" panose="05050102010706020507" pitchFamily="18" charset="2"/>
                </a:rPr>
                <a:t>z</a:t>
              </a:r>
              <a:r>
                <a:rPr lang="en-IN" sz="1400" baseline="-25000" dirty="0">
                  <a:solidFill>
                    <a:srgbClr val="002060"/>
                  </a:solidFill>
                  <a:sym typeface="Symbol" panose="05050102010706020507" pitchFamily="18" charset="2"/>
                </a:rPr>
                <a:t>2</a:t>
              </a:r>
              <a:endParaRPr lang="en-IN" sz="1400" baseline="-250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7174" name="Group 7173">
            <a:extLst>
              <a:ext uri="{FF2B5EF4-FFF2-40B4-BE49-F238E27FC236}">
                <a16:creationId xmlns:a16="http://schemas.microsoft.com/office/drawing/2014/main" id="{59DC27D7-8A26-5500-532C-7C0BAB90554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175" name="Picture 22" descr="Logo usage Guidelines">
              <a:extLst>
                <a:ext uri="{FF2B5EF4-FFF2-40B4-BE49-F238E27FC236}">
                  <a16:creationId xmlns:a16="http://schemas.microsoft.com/office/drawing/2014/main" id="{07692A51-AA8E-9CB5-004E-BA3B4EDD5E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176" name="Group 38">
              <a:extLst>
                <a:ext uri="{FF2B5EF4-FFF2-40B4-BE49-F238E27FC236}">
                  <a16:creationId xmlns:a16="http://schemas.microsoft.com/office/drawing/2014/main" id="{24917029-5C28-D1AD-F0F2-1009B523D9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77" name="Group 19">
                <a:extLst>
                  <a:ext uri="{FF2B5EF4-FFF2-40B4-BE49-F238E27FC236}">
                    <a16:creationId xmlns:a16="http://schemas.microsoft.com/office/drawing/2014/main" id="{2614A47A-6407-96A5-5473-B0F26C978A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179" name="Group 7178">
                  <a:extLst>
                    <a:ext uri="{FF2B5EF4-FFF2-40B4-BE49-F238E27FC236}">
                      <a16:creationId xmlns:a16="http://schemas.microsoft.com/office/drawing/2014/main" id="{71B019CE-441A-A301-4EB6-D9F89781B9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7181" name="Group 7180">
                    <a:extLst>
                      <a:ext uri="{FF2B5EF4-FFF2-40B4-BE49-F238E27FC236}">
                        <a16:creationId xmlns:a16="http://schemas.microsoft.com/office/drawing/2014/main" id="{70EB6DAE-EF54-2886-957F-EF03506FD2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91" name="Rectangle 10">
                      <a:extLst>
                        <a:ext uri="{FF2B5EF4-FFF2-40B4-BE49-F238E27FC236}">
                          <a16:creationId xmlns:a16="http://schemas.microsoft.com/office/drawing/2014/main" id="{A4449F80-899A-1DD0-4BD0-B060847526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92" name="Rectangle 11">
                      <a:extLst>
                        <a:ext uri="{FF2B5EF4-FFF2-40B4-BE49-F238E27FC236}">
                          <a16:creationId xmlns:a16="http://schemas.microsoft.com/office/drawing/2014/main" id="{041161BA-30D2-1583-46D4-515F309165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82" name="Group 7181">
                    <a:extLst>
                      <a:ext uri="{FF2B5EF4-FFF2-40B4-BE49-F238E27FC236}">
                        <a16:creationId xmlns:a16="http://schemas.microsoft.com/office/drawing/2014/main" id="{6F4F259B-A2D9-2AC5-8C02-33850A4165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89" name="Rectangle 13">
                      <a:extLst>
                        <a:ext uri="{FF2B5EF4-FFF2-40B4-BE49-F238E27FC236}">
                          <a16:creationId xmlns:a16="http://schemas.microsoft.com/office/drawing/2014/main" id="{1DABB30E-DC78-D38F-29F9-D018AC9FBF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90" name="Rectangle 14">
                      <a:extLst>
                        <a:ext uri="{FF2B5EF4-FFF2-40B4-BE49-F238E27FC236}">
                          <a16:creationId xmlns:a16="http://schemas.microsoft.com/office/drawing/2014/main" id="{9DA5C789-B1BE-9F07-CB84-310D4137E1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83" name="Group 7182">
                    <a:extLst>
                      <a:ext uri="{FF2B5EF4-FFF2-40B4-BE49-F238E27FC236}">
                        <a16:creationId xmlns:a16="http://schemas.microsoft.com/office/drawing/2014/main" id="{F740EC64-C680-9979-351F-C8469ECA7C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187" name="Rectangle 7186">
                      <a:extLst>
                        <a:ext uri="{FF2B5EF4-FFF2-40B4-BE49-F238E27FC236}">
                          <a16:creationId xmlns:a16="http://schemas.microsoft.com/office/drawing/2014/main" id="{E39EC32D-3E17-8AD6-C370-E6F1CEDD54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88" name="Rectangle 7187">
                      <a:extLst>
                        <a:ext uri="{FF2B5EF4-FFF2-40B4-BE49-F238E27FC236}">
                          <a16:creationId xmlns:a16="http://schemas.microsoft.com/office/drawing/2014/main" id="{D238C418-822C-D20C-6721-F4ECCA7C78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84" name="Group 18">
                    <a:extLst>
                      <a:ext uri="{FF2B5EF4-FFF2-40B4-BE49-F238E27FC236}">
                        <a16:creationId xmlns:a16="http://schemas.microsoft.com/office/drawing/2014/main" id="{21D6C7C3-716B-581A-058B-6C7C41172D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185" name="Rectangle 19">
                      <a:extLst>
                        <a:ext uri="{FF2B5EF4-FFF2-40B4-BE49-F238E27FC236}">
                          <a16:creationId xmlns:a16="http://schemas.microsoft.com/office/drawing/2014/main" id="{C18C6CEC-C56E-F368-A249-5A12E3ED32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86" name="Rectangle 20">
                      <a:extLst>
                        <a:ext uri="{FF2B5EF4-FFF2-40B4-BE49-F238E27FC236}">
                          <a16:creationId xmlns:a16="http://schemas.microsoft.com/office/drawing/2014/main" id="{C8099DBD-47BB-2AF2-74CE-D3D1CC7F33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7180" name="Rectangle 21">
                  <a:extLst>
                    <a:ext uri="{FF2B5EF4-FFF2-40B4-BE49-F238E27FC236}">
                      <a16:creationId xmlns:a16="http://schemas.microsoft.com/office/drawing/2014/main" id="{28974415-2204-FE63-76F6-19C6AF6D63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17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C1D5751-2342-61FF-5709-C57E528315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71378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1">
            <a:extLst>
              <a:ext uri="{FF2B5EF4-FFF2-40B4-BE49-F238E27FC236}">
                <a16:creationId xmlns:a16="http://schemas.microsoft.com/office/drawing/2014/main" id="{5D0ECFEC-0CDB-CCD2-170B-14A7FCE6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Force Balance along X- direction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4F0E5B-D732-E482-34BB-4468023E67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371600"/>
                <a:ext cx="8534400" cy="3464169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nary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𝑠𝑥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=0.</m:t>
                    </m:r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US" alt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+∆</m:t>
                        </m:r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alt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US" alt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𝑠𝑥</m:t>
                        </m:r>
                      </m:sub>
                    </m:sSub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=0.</m:t>
                    </m:r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:r>
                  <a:rPr lang="en-US" altLang="en-US" sz="2400" dirty="0">
                    <a:solidFill>
                      <a:schemeClr val="tx1"/>
                    </a:solidFill>
                  </a:rPr>
                  <a:t>For small values of</a:t>
                </a:r>
                <a:r>
                  <a:rPr lang="en-US" altLang="en-US" sz="2400" dirty="0">
                    <a:solidFill>
                      <a:schemeClr val="tx1"/>
                    </a:solidFill>
                    <a:sym typeface="Symbol" panose="05050102010706020507" pitchFamily="18" charset="2"/>
                  </a:rPr>
                  <a:t> x, </a:t>
                </a:r>
                <a:r>
                  <a:rPr lang="en-US" altLang="en-US" sz="2400" i="1" dirty="0" err="1">
                    <a:solidFill>
                      <a:schemeClr val="tx1"/>
                    </a:solidFill>
                    <a:sym typeface="Symbol" panose="05050102010706020507" pitchFamily="18" charset="2"/>
                  </a:rPr>
                  <a:t>p</a:t>
                </a:r>
                <a:r>
                  <a:rPr lang="en-US" altLang="en-US" sz="2400" i="1" baseline="-25000" dirty="0" err="1">
                    <a:solidFill>
                      <a:schemeClr val="tx1"/>
                    </a:solidFill>
                    <a:sym typeface="Symbol" panose="05050102010706020507" pitchFamily="18" charset="2"/>
                  </a:rPr>
                  <a:t>x</a:t>
                </a:r>
                <a:r>
                  <a:rPr lang="en-US" altLang="en-US" sz="2400" i="1" dirty="0">
                    <a:solidFill>
                      <a:schemeClr val="tx1"/>
                    </a:solidFill>
                    <a:sym typeface="Symbol" panose="05050102010706020507" pitchFamily="18" charset="2"/>
                  </a:rPr>
                  <a:t>  </a:t>
                </a:r>
                <a:r>
                  <a:rPr lang="en-US" altLang="en-US" sz="2400" i="1" dirty="0" err="1">
                    <a:solidFill>
                      <a:schemeClr val="tx1"/>
                    </a:solidFill>
                    <a:sym typeface="Symbol" panose="05050102010706020507" pitchFamily="18" charset="2"/>
                  </a:rPr>
                  <a:t>p</a:t>
                </a:r>
                <a:r>
                  <a:rPr lang="en-US" altLang="en-US" sz="2400" i="1" baseline="-25000" dirty="0" err="1">
                    <a:solidFill>
                      <a:schemeClr val="tx1"/>
                    </a:solidFill>
                    <a:sym typeface="Symbol" panose="05050102010706020507" pitchFamily="18" charset="2"/>
                  </a:rPr>
                  <a:t>x</a:t>
                </a:r>
                <a:r>
                  <a:rPr lang="en-US" altLang="en-US" sz="2400" i="1" baseline="-25000" dirty="0">
                    <a:solidFill>
                      <a:schemeClr val="tx1"/>
                    </a:solidFill>
                    <a:sym typeface="Symbol" panose="05050102010706020507" pitchFamily="18" charset="2"/>
                  </a:rPr>
                  <a:t>+ x</a:t>
                </a:r>
                <a:r>
                  <a:rPr lang="en-US" altLang="en-US" sz="2400" dirty="0">
                    <a:solidFill>
                      <a:schemeClr val="tx1"/>
                    </a:solidFill>
                    <a:sym typeface="Symbol" panose="05050102010706020507" pitchFamily="18" charset="2"/>
                  </a:rPr>
                  <a:t>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𝑠𝑥</m:t>
                        </m:r>
                      </m:sub>
                    </m:sSub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=0.</m:t>
                    </m:r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:r>
                  <a:rPr lang="en-US" altLang="en-US" sz="2400" dirty="0">
                    <a:solidFill>
                      <a:schemeClr val="tx1"/>
                    </a:solidFill>
                  </a:rPr>
                  <a:t>Verify and prove that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altLang="en-US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en-US" sz="2400" dirty="0">
                  <a:solidFill>
                    <a:schemeClr val="tx1"/>
                  </a:solidFill>
                </a:endParaRPr>
              </a:p>
              <a:p>
                <a:endParaRPr lang="en-US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4F0E5B-D732-E482-34BB-4468023E67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371600"/>
                <a:ext cx="8534400" cy="3464169"/>
              </a:xfrm>
              <a:blipFill>
                <a:blip r:embed="rId2"/>
                <a:stretch>
                  <a:fillRect l="-1500" t="-1725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A37A9A7-A567-6C15-D95A-F7F63E0A0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3000"/>
                    </a14:imgEffect>
                    <a14:imgEffect>
                      <a14:brightnessContrast bright="-29000" contrast="6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95800" y="3485522"/>
            <a:ext cx="4508094" cy="283907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376A796-4A56-F250-C5D9-F1D275CB3E2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D2EA0EAB-6CA4-CD01-68BC-A76C1C58E8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ABA490BE-1FBD-AF7B-5E23-745525BC5D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8F93D7D0-3CB9-F0A1-0490-5B4B8D9ABD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F0EA3E46-74FA-3D09-1714-9380B612FE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B2B1CE27-38D2-83DE-94FA-F5FCF81D9E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75" name="Rectangle 10">
                      <a:extLst>
                        <a:ext uri="{FF2B5EF4-FFF2-40B4-BE49-F238E27FC236}">
                          <a16:creationId xmlns:a16="http://schemas.microsoft.com/office/drawing/2014/main" id="{E50AC9D2-F90C-FF70-253A-492004E1BD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6" name="Rectangle 11">
                      <a:extLst>
                        <a:ext uri="{FF2B5EF4-FFF2-40B4-BE49-F238E27FC236}">
                          <a16:creationId xmlns:a16="http://schemas.microsoft.com/office/drawing/2014/main" id="{C848038D-D53C-6FF2-0081-A75A329244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9E15E843-1461-0665-C285-C4792CAD65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73" name="Rectangle 13">
                      <a:extLst>
                        <a:ext uri="{FF2B5EF4-FFF2-40B4-BE49-F238E27FC236}">
                          <a16:creationId xmlns:a16="http://schemas.microsoft.com/office/drawing/2014/main" id="{082430D1-8AAA-5BE6-3B19-A159D11D00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4" name="Rectangle 14">
                      <a:extLst>
                        <a:ext uri="{FF2B5EF4-FFF2-40B4-BE49-F238E27FC236}">
                          <a16:creationId xmlns:a16="http://schemas.microsoft.com/office/drawing/2014/main" id="{91B84D57-BCB1-4A8E-6354-6A93E4A026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0AF3011F-9DE7-36D4-37AE-C820FB2797B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170" name="Rectangle 7169">
                      <a:extLst>
                        <a:ext uri="{FF2B5EF4-FFF2-40B4-BE49-F238E27FC236}">
                          <a16:creationId xmlns:a16="http://schemas.microsoft.com/office/drawing/2014/main" id="{020AFA2E-2F01-0E6C-0272-593A46E6E2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1" name="Rectangle 7170">
                      <a:extLst>
                        <a:ext uri="{FF2B5EF4-FFF2-40B4-BE49-F238E27FC236}">
                          <a16:creationId xmlns:a16="http://schemas.microsoft.com/office/drawing/2014/main" id="{6C11D217-FBAB-AFEC-EBDC-E86897E018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A6162090-979B-1624-0243-F53A30ECE6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168" name="Rectangle 19">
                      <a:extLst>
                        <a:ext uri="{FF2B5EF4-FFF2-40B4-BE49-F238E27FC236}">
                          <a16:creationId xmlns:a16="http://schemas.microsoft.com/office/drawing/2014/main" id="{6712E8F3-ECC6-F460-CA26-7074D6A768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69" name="Rectangle 20">
                      <a:extLst>
                        <a:ext uri="{FF2B5EF4-FFF2-40B4-BE49-F238E27FC236}">
                          <a16:creationId xmlns:a16="http://schemas.microsoft.com/office/drawing/2014/main" id="{2709B150-B2B0-D07F-621F-51BBD30F44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A3486D09-9DBA-1873-E645-C26A8D9FA9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7A27B5D-55DC-C72A-3875-09F3BC3309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87678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4474B-BAEB-0D3C-6DB7-095C84CA8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140" y="352721"/>
            <a:ext cx="5996232" cy="777875"/>
          </a:xfrm>
        </p:spPr>
        <p:txBody>
          <a:bodyPr/>
          <a:lstStyle/>
          <a:p>
            <a:r>
              <a:rPr lang="en-US" altLang="en-US" sz="2800" dirty="0"/>
              <a:t>Equilibrium of an Infinitesimal Fluid Element in A Stagnant Fluid </a:t>
            </a:r>
            <a:endParaRPr lang="en-IN" sz="2800" dirty="0"/>
          </a:p>
        </p:txBody>
      </p:sp>
      <p:pic>
        <p:nvPicPr>
          <p:cNvPr id="4" name="Content Placeholder 2">
            <a:extLst>
              <a:ext uri="{FF2B5EF4-FFF2-40B4-BE49-F238E27FC236}">
                <a16:creationId xmlns:a16="http://schemas.microsoft.com/office/drawing/2014/main" id="{F701020B-C894-B426-D876-C5F5681AB5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057" y="1319968"/>
            <a:ext cx="4108554" cy="316945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125D32C-98BB-8CC0-F981-314E2DB0AE1D}"/>
              </a:ext>
            </a:extLst>
          </p:cNvPr>
          <p:cNvSpPr txBox="1"/>
          <p:nvPr/>
        </p:nvSpPr>
        <p:spPr>
          <a:xfrm>
            <a:off x="594357" y="5493603"/>
            <a:ext cx="77876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0070C0"/>
                </a:solidFill>
              </a:rPr>
              <a:t>Since, </a:t>
            </a:r>
            <a:r>
              <a:rPr lang="en-US" sz="2400" b="1" i="1" dirty="0">
                <a:solidFill>
                  <a:srgbClr val="0070C0"/>
                </a:solidFill>
                <a:sym typeface="Symbol" panose="05050102010706020507" pitchFamily="18" charset="2"/>
              </a:rPr>
              <a:t> and </a:t>
            </a:r>
            <a:r>
              <a:rPr lang="en-US" sz="2400" b="1" i="1" dirty="0">
                <a:solidFill>
                  <a:srgbClr val="0070C0"/>
                </a:solidFill>
              </a:rPr>
              <a:t>  are arbitrary, the pressure p in a static fluid is a point property, and </a:t>
            </a:r>
            <a:r>
              <a:rPr lang="en-IN" sz="2400" b="1" i="1" dirty="0">
                <a:solidFill>
                  <a:srgbClr val="0070C0"/>
                </a:solidFill>
              </a:rPr>
              <a:t>independent of orientation.</a:t>
            </a:r>
            <a:endParaRPr lang="en-US" altLang="en-US" sz="2400" b="1" i="1" dirty="0">
              <a:solidFill>
                <a:srgbClr val="0070C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BA3244-9301-D3A6-669D-9F9CDF010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4078" y="3125421"/>
            <a:ext cx="3154679" cy="2057400"/>
          </a:xfrm>
          <a:prstGeom prst="rect">
            <a:avLst/>
          </a:prstGeom>
        </p:spPr>
      </p:pic>
      <p:pic>
        <p:nvPicPr>
          <p:cNvPr id="23" name="Content Placeholder 5">
            <a:extLst>
              <a:ext uri="{FF2B5EF4-FFF2-40B4-BE49-F238E27FC236}">
                <a16:creationId xmlns:a16="http://schemas.microsoft.com/office/drawing/2014/main" id="{2BDE7927-9664-5D25-6306-BFA71FF044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884472" y="1261235"/>
            <a:ext cx="3909647" cy="2268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3837C0FD-9ED8-5A1B-B6A7-04729DF3E4C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3CC77275-D66D-91E4-FDFF-8E82D42E50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777F63A2-5E71-12C3-57FB-9A5F43A1B6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24C1FC4F-26D0-5E1C-112B-4E9926B68B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84C96304-49BE-0084-DE28-70A3E3B1C3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BBF9F4A1-3D95-98A8-D8E4-478F5586CC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1" name="Rectangle 10">
                      <a:extLst>
                        <a:ext uri="{FF2B5EF4-FFF2-40B4-BE49-F238E27FC236}">
                          <a16:creationId xmlns:a16="http://schemas.microsoft.com/office/drawing/2014/main" id="{A599A5B7-6F77-E317-237B-0C0B325C5B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1">
                      <a:extLst>
                        <a:ext uri="{FF2B5EF4-FFF2-40B4-BE49-F238E27FC236}">
                          <a16:creationId xmlns:a16="http://schemas.microsoft.com/office/drawing/2014/main" id="{02FEA047-7D11-1580-B1AF-16B2929E88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EFD4CF17-4BAB-569D-CD8D-B49266115A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9" name="Rectangle 13">
                      <a:extLst>
                        <a:ext uri="{FF2B5EF4-FFF2-40B4-BE49-F238E27FC236}">
                          <a16:creationId xmlns:a16="http://schemas.microsoft.com/office/drawing/2014/main" id="{98DE3574-5699-F197-31C5-6CB7D48BE2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4">
                      <a:extLst>
                        <a:ext uri="{FF2B5EF4-FFF2-40B4-BE49-F238E27FC236}">
                          <a16:creationId xmlns:a16="http://schemas.microsoft.com/office/drawing/2014/main" id="{611E74B0-503D-4E83-1548-433814FAA3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9B2D3F5B-2DBF-090B-0229-FC2A1C328C6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C5D94F98-928D-8652-3D50-0E21435C0A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37">
                      <a:extLst>
                        <a:ext uri="{FF2B5EF4-FFF2-40B4-BE49-F238E27FC236}">
                          <a16:creationId xmlns:a16="http://schemas.microsoft.com/office/drawing/2014/main" id="{03E59E36-1E5A-B224-9244-F51082C7DC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18">
                    <a:extLst>
                      <a:ext uri="{FF2B5EF4-FFF2-40B4-BE49-F238E27FC236}">
                        <a16:creationId xmlns:a16="http://schemas.microsoft.com/office/drawing/2014/main" id="{A3009258-6CE9-C365-FFF2-977DE693B30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5" name="Rectangle 19">
                      <a:extLst>
                        <a:ext uri="{FF2B5EF4-FFF2-40B4-BE49-F238E27FC236}">
                          <a16:creationId xmlns:a16="http://schemas.microsoft.com/office/drawing/2014/main" id="{8A9466B4-729F-05DB-F644-7756F19837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20">
                      <a:extLst>
                        <a:ext uri="{FF2B5EF4-FFF2-40B4-BE49-F238E27FC236}">
                          <a16:creationId xmlns:a16="http://schemas.microsoft.com/office/drawing/2014/main" id="{9AE703AD-834F-2CCB-2ADF-7DFC8D9449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E42D36FE-AB89-7654-AC89-BDA8C26085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62568BC-A99B-E3DB-4AB8-7628AAFE79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8547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1">
            <a:extLst>
              <a:ext uri="{FF2B5EF4-FFF2-40B4-BE49-F238E27FC236}">
                <a16:creationId xmlns:a16="http://schemas.microsoft.com/office/drawing/2014/main" id="{5D0ECFEC-0CDB-CCD2-170B-14A7FCE6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4577" y="197017"/>
            <a:ext cx="5902708" cy="838199"/>
          </a:xfrm>
        </p:spPr>
        <p:txBody>
          <a:bodyPr/>
          <a:lstStyle/>
          <a:p>
            <a:r>
              <a:rPr lang="en-US" sz="2800" i="0" u="none" strike="noStrike" baseline="0" dirty="0">
                <a:solidFill>
                  <a:schemeClr val="tx1"/>
                </a:solidFill>
                <a:latin typeface="Times-Bold"/>
              </a:rPr>
              <a:t>Pressure Force on a  Finite Fluid </a:t>
            </a:r>
            <a:r>
              <a:rPr lang="en-IN" sz="2800" i="0" u="none" strike="noStrike" baseline="0" dirty="0">
                <a:solidFill>
                  <a:schemeClr val="tx1"/>
                </a:solidFill>
                <a:latin typeface="Times-Bold"/>
              </a:rPr>
              <a:t>Element in a Stagnant Fluid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F0E5B-D732-E482-34BB-4468023E6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77257"/>
            <a:ext cx="8510666" cy="1642143"/>
          </a:xfrm>
        </p:spPr>
        <p:txBody>
          <a:bodyPr/>
          <a:lstStyle/>
          <a:p>
            <a:r>
              <a:rPr lang="en-US" sz="2400" dirty="0"/>
              <a:t>Pressure causes a net force on any finite fluid element when it varies </a:t>
            </a:r>
            <a:r>
              <a:rPr lang="en-US" sz="2400" i="1" dirty="0"/>
              <a:t>spatially</a:t>
            </a:r>
            <a:r>
              <a:rPr lang="en-US" sz="2400" dirty="0"/>
              <a:t>.</a:t>
            </a:r>
          </a:p>
          <a:p>
            <a:r>
              <a:rPr lang="en-US" sz="2400" dirty="0"/>
              <a:t>Consider the pressure acting on a finite size fluid </a:t>
            </a:r>
            <a:r>
              <a:rPr lang="en-US" sz="2400" dirty="0" err="1"/>
              <a:t>elementat</a:t>
            </a:r>
            <a:r>
              <a:rPr lang="en-US" sz="2400" dirty="0"/>
              <a:t> in a stagnant fluid.</a:t>
            </a:r>
            <a:endParaRPr lang="en-US" altLang="en-US" sz="2400" dirty="0">
              <a:solidFill>
                <a:srgbClr val="000099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A9C79FE-E95D-FFFC-AC2C-C93518DF9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900710"/>
            <a:ext cx="3712783" cy="3554065"/>
          </a:xfrm>
          <a:prstGeom prst="rect">
            <a:avLst/>
          </a:prstGeom>
          <a:noFill/>
          <a:ln>
            <a:noFill/>
          </a:ln>
          <a:effectLst>
            <a:softEdge rad="228600"/>
          </a:effectLst>
          <a:scene3d>
            <a:camera prst="orthographicFront">
              <a:rot lat="0" lon="108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8">
            <a:extLst>
              <a:ext uri="{FF2B5EF4-FFF2-40B4-BE49-F238E27FC236}">
                <a16:creationId xmlns:a16="http://schemas.microsoft.com/office/drawing/2014/main" id="{77F282E2-355A-D834-EF0B-691EC1997130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1905000"/>
            <a:ext cx="4666915" cy="4890075"/>
            <a:chOff x="933473" y="1814421"/>
            <a:chExt cx="4637794" cy="5394682"/>
          </a:xfrm>
        </p:grpSpPr>
        <p:grpSp>
          <p:nvGrpSpPr>
            <p:cNvPr id="7" name="Group 2">
              <a:extLst>
                <a:ext uri="{FF2B5EF4-FFF2-40B4-BE49-F238E27FC236}">
                  <a16:creationId xmlns:a16="http://schemas.microsoft.com/office/drawing/2014/main" id="{D3A51C5C-F141-FF56-C6AF-9E9C93914A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71884" y="1814421"/>
              <a:ext cx="4599383" cy="3239563"/>
              <a:chOff x="381000" y="685800"/>
              <a:chExt cx="6096856" cy="6479125"/>
            </a:xfrm>
          </p:grpSpPr>
          <p:cxnSp>
            <p:nvCxnSpPr>
              <p:cNvPr id="24" name="Straight Arrow Connector 3">
                <a:extLst>
                  <a:ext uri="{FF2B5EF4-FFF2-40B4-BE49-F238E27FC236}">
                    <a16:creationId xmlns:a16="http://schemas.microsoft.com/office/drawing/2014/main" id="{0AB523DF-86B6-E0D2-34DF-28D5278D9E0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390539" y="7025557"/>
                <a:ext cx="6087317" cy="139368"/>
              </a:xfrm>
              <a:prstGeom prst="straightConnector1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" name="Straight Arrow Connector 4">
                <a:extLst>
                  <a:ext uri="{FF2B5EF4-FFF2-40B4-BE49-F238E27FC236}">
                    <a16:creationId xmlns:a16="http://schemas.microsoft.com/office/drawing/2014/main" id="{E54D65AA-1BC0-516A-C02C-F8F2E4565DB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 flipV="1">
                <a:off x="381000" y="685800"/>
                <a:ext cx="24810" cy="6400800"/>
              </a:xfrm>
              <a:prstGeom prst="straightConnector1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23" name="Straight Arrow Connector 6">
              <a:extLst>
                <a:ext uri="{FF2B5EF4-FFF2-40B4-BE49-F238E27FC236}">
                  <a16:creationId xmlns:a16="http://schemas.microsoft.com/office/drawing/2014/main" id="{DFDDAB64-58B7-51CE-168E-563FD22FB49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33473" y="4984300"/>
              <a:ext cx="2062501" cy="2224803"/>
            </a:xfrm>
            <a:prstGeom prst="straightConnector1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E48F1D96-7EB0-8378-17AC-1B48B9A91C0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188160" y="2362200"/>
                <a:ext cx="4648081" cy="42672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/>
                  <a:t> The pressure vary along Z-direction.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en-US" sz="2400" i="1" kern="0" smtClea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en-US" sz="2400" i="1" kern="0" smtClea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400" i="1" kern="0" smtClea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en-US" sz="2400" i="1" kern="0" smtClea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kern="0" smtClea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sz="2400" dirty="0"/>
                  <a:t>    </a:t>
                </a:r>
              </a:p>
              <a:p>
                <a:pPr marL="0" indent="0">
                  <a:buNone/>
                </a:pPr>
                <a:r>
                  <a:rPr lang="en-US" sz="2400" dirty="0"/>
                  <a:t>The net force in the </a:t>
                </a:r>
                <a:r>
                  <a:rPr lang="en-US" sz="2400" i="1" dirty="0"/>
                  <a:t>z </a:t>
                </a:r>
                <a:r>
                  <a:rPr lang="en-US" sz="2400" dirty="0"/>
                  <a:t>direction on the element given  in the figure is given by</a:t>
                </a:r>
              </a:p>
              <a:p>
                <a:pPr marL="0" indent="0">
                  <a:buNone/>
                </a:pPr>
                <a:endParaRPr lang="en-US" altLang="en-US" sz="2400" kern="0" dirty="0">
                  <a:solidFill>
                    <a:srgbClr val="000099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b="0" i="1" kern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altLang="en-US" sz="2400" b="0" i="1" kern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altLang="en-US" sz="2400" b="0" i="1" kern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𝑑𝑥𝑑𝑦</m:t>
                      </m:r>
                      <m:r>
                        <a:rPr lang="en-US" altLang="en-US" sz="2400" b="0" i="1" kern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𝑑𝑧</m:t>
                          </m:r>
                        </m:sub>
                      </m:sSub>
                      <m:r>
                        <a:rPr lang="en-US" altLang="en-US" sz="2400" b="0" i="1" kern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𝑑𝑥𝑑𝑦</m:t>
                      </m:r>
                    </m:oMath>
                  </m:oMathPara>
                </a14:m>
                <a:endParaRPr lang="en-US" altLang="en-US" sz="2400" kern="0" dirty="0">
                  <a:solidFill>
                    <a:srgbClr val="000099"/>
                  </a:solidFill>
                </a:endParaRPr>
              </a:p>
            </p:txBody>
          </p:sp>
        </mc:Choice>
        <mc:Fallback xmlns="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E48F1D96-7EB0-8378-17AC-1B48B9A91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8160" y="2362200"/>
                <a:ext cx="4648081" cy="4267201"/>
              </a:xfrm>
              <a:prstGeom prst="rect">
                <a:avLst/>
              </a:prstGeom>
              <a:blipFill>
                <a:blip r:embed="rId4"/>
                <a:stretch>
                  <a:fillRect l="-1966" t="-114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C8C6F4AC-40D7-0904-4AC9-7FB0654AD48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9" name="Picture 28" descr="Logo usage Guidelines">
              <a:extLst>
                <a:ext uri="{FF2B5EF4-FFF2-40B4-BE49-F238E27FC236}">
                  <a16:creationId xmlns:a16="http://schemas.microsoft.com/office/drawing/2014/main" id="{784023F0-F14D-DE6B-289C-326C1E15CC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0" name="Group 38">
              <a:extLst>
                <a:ext uri="{FF2B5EF4-FFF2-40B4-BE49-F238E27FC236}">
                  <a16:creationId xmlns:a16="http://schemas.microsoft.com/office/drawing/2014/main" id="{07E83CCD-4BED-61F0-7612-E09A98DA12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1" name="Group 19">
                <a:extLst>
                  <a:ext uri="{FF2B5EF4-FFF2-40B4-BE49-F238E27FC236}">
                    <a16:creationId xmlns:a16="http://schemas.microsoft.com/office/drawing/2014/main" id="{E2A6EE6C-82B8-0D83-61BD-2D25D40633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169" name="Group 7168">
                  <a:extLst>
                    <a:ext uri="{FF2B5EF4-FFF2-40B4-BE49-F238E27FC236}">
                      <a16:creationId xmlns:a16="http://schemas.microsoft.com/office/drawing/2014/main" id="{61769A00-57AF-B11D-E59C-297F8BFE42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7171" name="Group 7170">
                    <a:extLst>
                      <a:ext uri="{FF2B5EF4-FFF2-40B4-BE49-F238E27FC236}">
                        <a16:creationId xmlns:a16="http://schemas.microsoft.com/office/drawing/2014/main" id="{1F2ED26F-B8C5-28DC-96B0-A72E6ADDA9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82" name="Rectangle 10">
                      <a:extLst>
                        <a:ext uri="{FF2B5EF4-FFF2-40B4-BE49-F238E27FC236}">
                          <a16:creationId xmlns:a16="http://schemas.microsoft.com/office/drawing/2014/main" id="{0CE05806-7DCA-E439-FBEF-D6614AFA11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83" name="Rectangle 11">
                      <a:extLst>
                        <a:ext uri="{FF2B5EF4-FFF2-40B4-BE49-F238E27FC236}">
                          <a16:creationId xmlns:a16="http://schemas.microsoft.com/office/drawing/2014/main" id="{812A04AC-2A90-8921-F37D-C0EA066E52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73" name="Group 7172">
                    <a:extLst>
                      <a:ext uri="{FF2B5EF4-FFF2-40B4-BE49-F238E27FC236}">
                        <a16:creationId xmlns:a16="http://schemas.microsoft.com/office/drawing/2014/main" id="{C7F9E97A-A2F0-3CB7-7C04-98CAB95B47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80" name="Rectangle 13">
                      <a:extLst>
                        <a:ext uri="{FF2B5EF4-FFF2-40B4-BE49-F238E27FC236}">
                          <a16:creationId xmlns:a16="http://schemas.microsoft.com/office/drawing/2014/main" id="{C6AC37A1-5865-F3DE-8B1B-CF79045A6C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81" name="Rectangle 14">
                      <a:extLst>
                        <a:ext uri="{FF2B5EF4-FFF2-40B4-BE49-F238E27FC236}">
                          <a16:creationId xmlns:a16="http://schemas.microsoft.com/office/drawing/2014/main" id="{39F48D5D-9802-2887-0758-ABAD441C3A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74" name="Group 7173">
                    <a:extLst>
                      <a:ext uri="{FF2B5EF4-FFF2-40B4-BE49-F238E27FC236}">
                        <a16:creationId xmlns:a16="http://schemas.microsoft.com/office/drawing/2014/main" id="{4B629F4B-B7F9-3806-3D31-6A0BA7BF36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178" name="Rectangle 7177">
                      <a:extLst>
                        <a:ext uri="{FF2B5EF4-FFF2-40B4-BE49-F238E27FC236}">
                          <a16:creationId xmlns:a16="http://schemas.microsoft.com/office/drawing/2014/main" id="{DCBD3AFC-DB56-56C8-3538-3E6D22D71E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9" name="Rectangle 7178">
                      <a:extLst>
                        <a:ext uri="{FF2B5EF4-FFF2-40B4-BE49-F238E27FC236}">
                          <a16:creationId xmlns:a16="http://schemas.microsoft.com/office/drawing/2014/main" id="{6A6DC6EC-130E-83BC-7AA1-400C95C3D5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75" name="Group 18">
                    <a:extLst>
                      <a:ext uri="{FF2B5EF4-FFF2-40B4-BE49-F238E27FC236}">
                        <a16:creationId xmlns:a16="http://schemas.microsoft.com/office/drawing/2014/main" id="{456BAC02-41F9-51D0-D132-2D01434AB1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176" name="Rectangle 19">
                      <a:extLst>
                        <a:ext uri="{FF2B5EF4-FFF2-40B4-BE49-F238E27FC236}">
                          <a16:creationId xmlns:a16="http://schemas.microsoft.com/office/drawing/2014/main" id="{FDC019A8-246B-9523-C400-DD6DEF0E80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7" name="Rectangle 20">
                      <a:extLst>
                        <a:ext uri="{FF2B5EF4-FFF2-40B4-BE49-F238E27FC236}">
                          <a16:creationId xmlns:a16="http://schemas.microsoft.com/office/drawing/2014/main" id="{DB59AE89-98AA-ED86-D130-4A0D118D61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7170" name="Rectangle 21">
                  <a:extLst>
                    <a:ext uri="{FF2B5EF4-FFF2-40B4-BE49-F238E27FC236}">
                      <a16:creationId xmlns:a16="http://schemas.microsoft.com/office/drawing/2014/main" id="{31BE5CD3-B843-8B56-315E-5E8560F98F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16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7C51E05-25E5-FD63-8431-A7CA5A1238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5931485-F791-71EB-A66A-89F519778D05}"/>
                  </a:ext>
                </a:extLst>
              </p14:cNvPr>
              <p14:cNvContentPartPr/>
              <p14:nvPr/>
            </p14:nvContentPartPr>
            <p14:xfrm>
              <a:off x="361080" y="1999800"/>
              <a:ext cx="7140600" cy="4748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5931485-F791-71EB-A66A-89F519778D0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1720" y="1990440"/>
                <a:ext cx="7159320" cy="476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574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1AE6E-7FF5-8C23-474B-50967188C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59117"/>
            <a:ext cx="7772400" cy="1143000"/>
          </a:xfrm>
        </p:spPr>
        <p:txBody>
          <a:bodyPr/>
          <a:lstStyle/>
          <a:p>
            <a:r>
              <a:rPr lang="en-IN" sz="2800" i="0" u="none" strike="noStrike" baseline="0" dirty="0"/>
              <a:t>TAYLOR’S THEOREM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95024-C6F8-BA7C-3DA7-26ED3C4FB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130" y="1234565"/>
            <a:ext cx="7772400" cy="1676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0" i="1" u="none" strike="noStrike" baseline="0" dirty="0">
                <a:solidFill>
                  <a:srgbClr val="0070C0"/>
                </a:solidFill>
                <a:latin typeface="CMTI10"/>
              </a:rPr>
              <a:t>Taylor’s Theorem. </a:t>
            </a:r>
            <a:r>
              <a:rPr lang="en-US" sz="2400" b="0" i="0" u="none" strike="noStrike" baseline="0" dirty="0">
                <a:solidFill>
                  <a:srgbClr val="0070C0"/>
                </a:solidFill>
                <a:latin typeface="CMR10"/>
              </a:rPr>
              <a:t>If </a:t>
            </a:r>
            <a:r>
              <a:rPr lang="en-US" sz="2400" b="0" i="1" u="none" strike="noStrike" baseline="0" dirty="0">
                <a:solidFill>
                  <a:srgbClr val="0070C0"/>
                </a:solidFill>
                <a:latin typeface="CMMI10"/>
              </a:rPr>
              <a:t>f </a:t>
            </a:r>
            <a:r>
              <a:rPr lang="en-US" sz="2400" b="0" i="0" u="none" strike="noStrike" baseline="0" dirty="0">
                <a:solidFill>
                  <a:srgbClr val="0070C0"/>
                </a:solidFill>
                <a:latin typeface="CMR10"/>
              </a:rPr>
              <a:t>is a function continuous and </a:t>
            </a:r>
            <a:r>
              <a:rPr lang="en-US" sz="2400" b="0" i="1" u="none" strike="noStrike" baseline="0" dirty="0">
                <a:solidFill>
                  <a:srgbClr val="0070C0"/>
                </a:solidFill>
                <a:latin typeface="CMMI10"/>
              </a:rPr>
              <a:t>n </a:t>
            </a:r>
            <a:r>
              <a:rPr lang="en-US" sz="2400" b="0" i="0" u="none" strike="noStrike" baseline="0" dirty="0">
                <a:solidFill>
                  <a:srgbClr val="0070C0"/>
                </a:solidFill>
                <a:latin typeface="CMR10"/>
              </a:rPr>
              <a:t>times differentiable in an interval [</a:t>
            </a:r>
            <a:r>
              <a:rPr lang="en-US" sz="2400" i="1" dirty="0">
                <a:solidFill>
                  <a:srgbClr val="0070C0"/>
                </a:solidFill>
                <a:latin typeface="CMMI10"/>
              </a:rPr>
              <a:t>z</a:t>
            </a:r>
            <a:r>
              <a:rPr lang="en-US" sz="2400" b="0" i="1" u="none" strike="noStrike" baseline="0" dirty="0">
                <a:solidFill>
                  <a:srgbClr val="0070C0"/>
                </a:solidFill>
                <a:latin typeface="CMMI10"/>
              </a:rPr>
              <a:t>, </a:t>
            </a:r>
            <a:r>
              <a:rPr lang="en-US" sz="2400" i="1" dirty="0">
                <a:solidFill>
                  <a:srgbClr val="0070C0"/>
                </a:solidFill>
                <a:latin typeface="CMMI10"/>
              </a:rPr>
              <a:t>z</a:t>
            </a:r>
            <a:r>
              <a:rPr lang="en-US" sz="2400" b="0" i="1" u="none" strike="noStrike" baseline="0" dirty="0">
                <a:solidFill>
                  <a:srgbClr val="0070C0"/>
                </a:solidFill>
                <a:latin typeface="CMMI10"/>
              </a:rPr>
              <a:t> </a:t>
            </a:r>
            <a:r>
              <a:rPr lang="en-US" sz="2400" b="0" i="0" u="none" strike="noStrike" baseline="0" dirty="0">
                <a:solidFill>
                  <a:srgbClr val="0070C0"/>
                </a:solidFill>
                <a:latin typeface="CMR10"/>
              </a:rPr>
              <a:t>+ </a:t>
            </a:r>
            <a:r>
              <a:rPr lang="en-US" sz="2400" b="0" i="1" u="none" strike="noStrike" baseline="0" dirty="0">
                <a:solidFill>
                  <a:srgbClr val="0070C0"/>
                </a:solidFill>
                <a:latin typeface="CMMI10"/>
              </a:rPr>
              <a:t>h</a:t>
            </a:r>
            <a:r>
              <a:rPr lang="en-US" sz="2400" b="0" i="0" u="none" strike="noStrike" baseline="0" dirty="0">
                <a:solidFill>
                  <a:srgbClr val="0070C0"/>
                </a:solidFill>
                <a:latin typeface="CMR10"/>
              </a:rPr>
              <a:t>], then there exists some point in this interval, denoted by </a:t>
            </a:r>
            <a:r>
              <a:rPr lang="en-US" sz="2400" i="1" dirty="0">
                <a:solidFill>
                  <a:srgbClr val="0070C0"/>
                </a:solidFill>
                <a:latin typeface="CMMI10"/>
              </a:rPr>
              <a:t>z</a:t>
            </a:r>
            <a:r>
              <a:rPr lang="en-US" sz="2400" b="0" i="1" u="none" strike="noStrike" baseline="0" dirty="0">
                <a:solidFill>
                  <a:srgbClr val="0070C0"/>
                </a:solidFill>
                <a:latin typeface="CMMI10"/>
              </a:rPr>
              <a:t> </a:t>
            </a:r>
            <a:r>
              <a:rPr lang="en-US" sz="2400" b="0" i="0" u="none" strike="noStrike" baseline="0" dirty="0">
                <a:solidFill>
                  <a:srgbClr val="0070C0"/>
                </a:solidFill>
                <a:latin typeface="CMR10"/>
              </a:rPr>
              <a:t>+ </a:t>
            </a:r>
            <a:r>
              <a:rPr lang="en-US" sz="2400" b="0" i="1" u="none" strike="noStrike" baseline="0" dirty="0" err="1">
                <a:solidFill>
                  <a:srgbClr val="0070C0"/>
                </a:solidFill>
                <a:latin typeface="CMMI10"/>
              </a:rPr>
              <a:t>λh</a:t>
            </a:r>
            <a:r>
              <a:rPr lang="en-US" sz="2400" b="0" i="1" u="none" strike="noStrike" baseline="0" dirty="0">
                <a:solidFill>
                  <a:srgbClr val="0070C0"/>
                </a:solidFill>
                <a:latin typeface="CMMI10"/>
              </a:rPr>
              <a:t> </a:t>
            </a:r>
            <a:r>
              <a:rPr lang="en-US" sz="2400" b="0" i="0" u="none" strike="noStrike" baseline="0" dirty="0">
                <a:solidFill>
                  <a:srgbClr val="0070C0"/>
                </a:solidFill>
                <a:latin typeface="CMR10"/>
              </a:rPr>
              <a:t>for some </a:t>
            </a:r>
            <a:r>
              <a:rPr lang="en-US" sz="2400" b="0" i="1" u="none" strike="noStrike" baseline="0" dirty="0">
                <a:solidFill>
                  <a:srgbClr val="0070C0"/>
                </a:solidFill>
                <a:latin typeface="CMMI10"/>
              </a:rPr>
              <a:t>λ </a:t>
            </a:r>
            <a:r>
              <a:rPr lang="en-US" sz="2400" b="0" i="1" u="none" strike="noStrike" baseline="0" dirty="0">
                <a:solidFill>
                  <a:srgbClr val="0070C0"/>
                </a:solidFill>
                <a:latin typeface="CMSY10"/>
              </a:rPr>
              <a:t>∈ </a:t>
            </a:r>
            <a:r>
              <a:rPr lang="en-US" sz="2400" b="0" i="0" u="none" strike="noStrike" baseline="0" dirty="0">
                <a:solidFill>
                  <a:srgbClr val="0070C0"/>
                </a:solidFill>
                <a:latin typeface="CMR10"/>
              </a:rPr>
              <a:t>[0</a:t>
            </a:r>
            <a:r>
              <a:rPr lang="en-US" sz="2400" b="0" i="1" u="none" strike="noStrike" baseline="0" dirty="0">
                <a:solidFill>
                  <a:srgbClr val="0070C0"/>
                </a:solidFill>
                <a:latin typeface="CMMI10"/>
              </a:rPr>
              <a:t>, </a:t>
            </a:r>
            <a:r>
              <a:rPr lang="en-US" sz="2400" b="0" i="0" u="none" strike="noStrike" baseline="0" dirty="0">
                <a:solidFill>
                  <a:srgbClr val="0070C0"/>
                </a:solidFill>
                <a:latin typeface="CMR10"/>
              </a:rPr>
              <a:t>1], such that</a:t>
            </a:r>
            <a:endParaRPr lang="en-IN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23F015F-A688-2281-961C-05A35935DD4C}"/>
                  </a:ext>
                </a:extLst>
              </p:cNvPr>
              <p:cNvSpPr txBox="1"/>
              <p:nvPr/>
            </p:nvSpPr>
            <p:spPr>
              <a:xfrm>
                <a:off x="659567" y="4800600"/>
                <a:ext cx="4572000" cy="1163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FontTx/>
                  <a:buNone/>
                </a:pPr>
                <a:r>
                  <a:rPr lang="en-US" altLang="en-US" sz="2400" kern="0" dirty="0">
                    <a:solidFill>
                      <a:srgbClr val="000099"/>
                    </a:solidFill>
                  </a:rPr>
                  <a:t>For a continuum fluid field</a:t>
                </a:r>
              </a:p>
              <a:p>
                <a:pPr marL="0" indent="0" algn="ctr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40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𝑑𝑧</m:t>
                          </m:r>
                        </m:sub>
                      </m:sSub>
                      <m:r>
                        <a:rPr lang="en-US" altLang="en-US" sz="2400" b="0" i="1" kern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altLang="en-US" sz="2400" b="0" i="1" kern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altLang="en-US" sz="2400" b="0" i="1" kern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𝑑𝑧</m:t>
                      </m:r>
                    </m:oMath>
                  </m:oMathPara>
                </a14:m>
                <a:endParaRPr lang="en-US" altLang="en-US" sz="2400" kern="0" dirty="0">
                  <a:solidFill>
                    <a:srgbClr val="000099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23F015F-A688-2281-961C-05A35935DD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567" y="4800600"/>
                <a:ext cx="4572000" cy="1163973"/>
              </a:xfrm>
              <a:prstGeom prst="rect">
                <a:avLst/>
              </a:prstGeom>
              <a:blipFill>
                <a:blip r:embed="rId2"/>
                <a:stretch>
                  <a:fillRect t="-421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2F0ED701-BDF0-4C54-17B8-D30CF3DA002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E0C7C275-B082-7893-6F3C-E4E9E5FCFA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E121EAD1-8A3B-5089-2E70-B9B3B232CB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3A04BAC0-E14E-8830-7A74-D141EC17B3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47EA63DA-53E0-63E0-23E4-5772FDB96E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24FA80FD-7B80-6A25-3781-35BB7D7D51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2" name="Rectangle 10">
                      <a:extLst>
                        <a:ext uri="{FF2B5EF4-FFF2-40B4-BE49-F238E27FC236}">
                          <a16:creationId xmlns:a16="http://schemas.microsoft.com/office/drawing/2014/main" id="{CED188E9-C60B-AEBC-93E0-816F9C73CD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" name="Rectangle 11">
                      <a:extLst>
                        <a:ext uri="{FF2B5EF4-FFF2-40B4-BE49-F238E27FC236}">
                          <a16:creationId xmlns:a16="http://schemas.microsoft.com/office/drawing/2014/main" id="{6B79AA0C-F3F1-3927-E89C-FCEDFEF5F3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CEDA4456-6878-5316-238F-6B30F24C137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0" name="Rectangle 13">
                      <a:extLst>
                        <a:ext uri="{FF2B5EF4-FFF2-40B4-BE49-F238E27FC236}">
                          <a16:creationId xmlns:a16="http://schemas.microsoft.com/office/drawing/2014/main" id="{9FB69E23-A639-1D38-DB04-10080AD0DA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4">
                      <a:extLst>
                        <a:ext uri="{FF2B5EF4-FFF2-40B4-BE49-F238E27FC236}">
                          <a16:creationId xmlns:a16="http://schemas.microsoft.com/office/drawing/2014/main" id="{3878C9FD-1109-9F64-E678-36E8EA7219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DB73661E-DB6A-19E6-7929-034B422649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8" name="Rectangle 37">
                      <a:extLst>
                        <a:ext uri="{FF2B5EF4-FFF2-40B4-BE49-F238E27FC236}">
                          <a16:creationId xmlns:a16="http://schemas.microsoft.com/office/drawing/2014/main" id="{EB62F228-749E-BC8F-5690-2B0D32D605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CF23B26B-3307-5592-2551-275E220E31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18">
                    <a:extLst>
                      <a:ext uri="{FF2B5EF4-FFF2-40B4-BE49-F238E27FC236}">
                        <a16:creationId xmlns:a16="http://schemas.microsoft.com/office/drawing/2014/main" id="{D39AACBF-1D4F-874F-7770-EEF88B578C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6" name="Rectangle 19">
                      <a:extLst>
                        <a:ext uri="{FF2B5EF4-FFF2-40B4-BE49-F238E27FC236}">
                          <a16:creationId xmlns:a16="http://schemas.microsoft.com/office/drawing/2014/main" id="{DB6C24F3-43E9-A660-0AB2-934F6896F7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20">
                      <a:extLst>
                        <a:ext uri="{FF2B5EF4-FFF2-40B4-BE49-F238E27FC236}">
                          <a16:creationId xmlns:a16="http://schemas.microsoft.com/office/drawing/2014/main" id="{712B27EC-CA2D-2293-02BC-833CB4636A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1" name="Rectangle 21">
                  <a:extLst>
                    <a:ext uri="{FF2B5EF4-FFF2-40B4-BE49-F238E27FC236}">
                      <a16:creationId xmlns:a16="http://schemas.microsoft.com/office/drawing/2014/main" id="{D991E10D-8119-44DE-C0E1-625A052640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258A950-CDCF-E0E6-4AB6-7BD608CDCF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D469C0A-B2D9-4E98-9BBB-B524CD65A7BD}"/>
                  </a:ext>
                </a:extLst>
              </p:cNvPr>
              <p:cNvSpPr txBox="1"/>
              <p:nvPr/>
            </p:nvSpPr>
            <p:spPr>
              <a:xfrm>
                <a:off x="381000" y="2975674"/>
                <a:ext cx="4810676" cy="13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𝑑𝑓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IN" dirty="0"/>
                  <a:t>……+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sup>
                        </m:sSup>
                      </m:num>
                      <m:den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</m:oMath>
                </a14:m>
                <a:r>
                  <a:rPr lang="en-IN" dirty="0"/>
                  <a:t> + ….</a:t>
                </a: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D469C0A-B2D9-4E98-9BBB-B524CD65A7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975674"/>
                <a:ext cx="4810676" cy="1391471"/>
              </a:xfrm>
              <a:prstGeom prst="rect">
                <a:avLst/>
              </a:prstGeom>
              <a:blipFill>
                <a:blip r:embed="rId5"/>
                <a:stretch>
                  <a:fillRect l="-3929" b="-350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EA09F53C-B2B9-75AB-8059-3C1075B768E1}"/>
              </a:ext>
            </a:extLst>
          </p:cNvPr>
          <p:cNvGrpSpPr/>
          <p:nvPr/>
        </p:nvGrpSpPr>
        <p:grpSpPr>
          <a:xfrm>
            <a:off x="5196165" y="2714142"/>
            <a:ext cx="3795435" cy="2700523"/>
            <a:chOff x="5196165" y="2714142"/>
            <a:chExt cx="3795435" cy="2700523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03238063-3139-50C8-EE85-5803F446541B}"/>
                </a:ext>
              </a:extLst>
            </p:cNvPr>
            <p:cNvGrpSpPr/>
            <p:nvPr/>
          </p:nvGrpSpPr>
          <p:grpSpPr>
            <a:xfrm>
              <a:off x="5368815" y="2714142"/>
              <a:ext cx="3622785" cy="2700523"/>
              <a:chOff x="5209488" y="2714142"/>
              <a:chExt cx="3622785" cy="2700523"/>
            </a:xfrm>
          </p:grpSpPr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F17D6F42-F919-E908-77BE-60E4331C0C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09488" y="2714142"/>
                <a:ext cx="3622785" cy="2543658"/>
              </a:xfrm>
              <a:prstGeom prst="rect">
                <a:avLst/>
              </a:prstGeom>
            </p:spPr>
          </p:pic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AA1236B-0B87-6446-0D4E-1C31D7A7B951}"/>
                  </a:ext>
                </a:extLst>
              </p:cNvPr>
              <p:cNvSpPr txBox="1"/>
              <p:nvPr/>
            </p:nvSpPr>
            <p:spPr>
              <a:xfrm>
                <a:off x="7162800" y="4953000"/>
                <a:ext cx="3209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z</a:t>
                </a:r>
                <a:endParaRPr lang="en-IN" dirty="0"/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E30E9EB-C71F-C1A0-7943-4091F89135EE}"/>
                </a:ext>
              </a:extLst>
            </p:cNvPr>
            <p:cNvSpPr txBox="1"/>
            <p:nvPr/>
          </p:nvSpPr>
          <p:spPr>
            <a:xfrm>
              <a:off x="5196165" y="3733800"/>
              <a:ext cx="5950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f(z)</a:t>
              </a:r>
              <a:endParaRPr lang="en-IN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11760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build="p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1">
            <a:extLst>
              <a:ext uri="{FF2B5EF4-FFF2-40B4-BE49-F238E27FC236}">
                <a16:creationId xmlns:a16="http://schemas.microsoft.com/office/drawing/2014/main" id="{5D0ECFEC-0CDB-CCD2-170B-14A7FCE6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04799"/>
            <a:ext cx="7772400" cy="838199"/>
          </a:xfrm>
        </p:spPr>
        <p:txBody>
          <a:bodyPr/>
          <a:lstStyle/>
          <a:p>
            <a:r>
              <a:rPr lang="en-US" sz="2800" i="0" u="none" strike="noStrike" baseline="0" dirty="0">
                <a:solidFill>
                  <a:schemeClr val="tx1"/>
                </a:solidFill>
                <a:latin typeface="Times-Bold"/>
              </a:rPr>
              <a:t>Pressure Force on a  Finite Fluid </a:t>
            </a:r>
            <a:r>
              <a:rPr lang="en-IN" sz="2800" i="0" u="none" strike="noStrike" baseline="0" dirty="0">
                <a:solidFill>
                  <a:schemeClr val="tx1"/>
                </a:solidFill>
                <a:latin typeface="Times-Bold"/>
              </a:rPr>
              <a:t>Element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A9C79FE-E95D-FFFC-AC2C-C93518DF9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900710"/>
            <a:ext cx="3712783" cy="3554065"/>
          </a:xfrm>
          <a:prstGeom prst="rect">
            <a:avLst/>
          </a:prstGeom>
          <a:noFill/>
          <a:ln>
            <a:noFill/>
          </a:ln>
          <a:effectLst>
            <a:softEdge rad="228600"/>
          </a:effectLst>
          <a:scene3d>
            <a:camera prst="orthographicFront">
              <a:rot lat="0" lon="108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8">
            <a:extLst>
              <a:ext uri="{FF2B5EF4-FFF2-40B4-BE49-F238E27FC236}">
                <a16:creationId xmlns:a16="http://schemas.microsoft.com/office/drawing/2014/main" id="{77F282E2-355A-D834-EF0B-691EC1997130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1905000"/>
            <a:ext cx="4666915" cy="4890075"/>
            <a:chOff x="933473" y="1814421"/>
            <a:chExt cx="4637794" cy="5394682"/>
          </a:xfrm>
        </p:grpSpPr>
        <p:grpSp>
          <p:nvGrpSpPr>
            <p:cNvPr id="7" name="Group 2">
              <a:extLst>
                <a:ext uri="{FF2B5EF4-FFF2-40B4-BE49-F238E27FC236}">
                  <a16:creationId xmlns:a16="http://schemas.microsoft.com/office/drawing/2014/main" id="{D3A51C5C-F141-FF56-C6AF-9E9C93914A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71884" y="1814421"/>
              <a:ext cx="4599383" cy="3239563"/>
              <a:chOff x="381000" y="685800"/>
              <a:chExt cx="6096856" cy="6479125"/>
            </a:xfrm>
          </p:grpSpPr>
          <p:cxnSp>
            <p:nvCxnSpPr>
              <p:cNvPr id="24" name="Straight Arrow Connector 3">
                <a:extLst>
                  <a:ext uri="{FF2B5EF4-FFF2-40B4-BE49-F238E27FC236}">
                    <a16:creationId xmlns:a16="http://schemas.microsoft.com/office/drawing/2014/main" id="{0AB523DF-86B6-E0D2-34DF-28D5278D9E0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390539" y="7025557"/>
                <a:ext cx="6087317" cy="139368"/>
              </a:xfrm>
              <a:prstGeom prst="straightConnector1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" name="Straight Arrow Connector 4">
                <a:extLst>
                  <a:ext uri="{FF2B5EF4-FFF2-40B4-BE49-F238E27FC236}">
                    <a16:creationId xmlns:a16="http://schemas.microsoft.com/office/drawing/2014/main" id="{E54D65AA-1BC0-516A-C02C-F8F2E4565DB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 flipV="1">
                <a:off x="381000" y="685800"/>
                <a:ext cx="24810" cy="6400800"/>
              </a:xfrm>
              <a:prstGeom prst="straightConnector1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23" name="Straight Arrow Connector 6">
              <a:extLst>
                <a:ext uri="{FF2B5EF4-FFF2-40B4-BE49-F238E27FC236}">
                  <a16:creationId xmlns:a16="http://schemas.microsoft.com/office/drawing/2014/main" id="{DFDDAB64-58B7-51CE-168E-563FD22FB49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33473" y="4984300"/>
              <a:ext cx="2062501" cy="2224803"/>
            </a:xfrm>
            <a:prstGeom prst="straightConnector1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E48F1D96-7EB0-8378-17AC-1B48B9A91C0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04800" y="1142999"/>
                <a:ext cx="8912442" cy="55960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algn="ctr">
                  <a:buFontTx/>
                  <a:buNone/>
                </a:pPr>
                <a:r>
                  <a:rPr lang="en-US" altLang="en-US" sz="2400" kern="0" dirty="0">
                    <a:solidFill>
                      <a:srgbClr val="000099"/>
                    </a:solidFill>
                  </a:rPr>
                  <a:t>For a continuum fluid field</a:t>
                </a:r>
              </a:p>
              <a:p>
                <a:pPr marL="0" indent="0" algn="ctr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40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𝑑𝑧</m:t>
                          </m:r>
                        </m:sub>
                      </m:sSub>
                      <m:r>
                        <a:rPr lang="en-US" altLang="en-US" sz="2400" b="0" i="1" kern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altLang="en-US" sz="2400" b="0" i="1" kern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400" b="0" i="1" kern="0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altLang="en-US" sz="2400" b="0" i="1" kern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𝑑𝑧</m:t>
                      </m:r>
                    </m:oMath>
                  </m:oMathPara>
                </a14:m>
                <a:endParaRPr lang="en-US" altLang="en-US" sz="2400" kern="0" dirty="0">
                  <a:solidFill>
                    <a:srgbClr val="000099"/>
                  </a:solidFill>
                </a:endParaRPr>
              </a:p>
              <a:p>
                <a:pPr marL="0" indent="0" algn="ctr">
                  <a:buNone/>
                </a:pPr>
                <a:r>
                  <a:rPr lang="en-US" sz="2400" dirty="0"/>
                  <a:t>The net force in the </a:t>
                </a:r>
                <a:r>
                  <a:rPr lang="en-US" sz="2400" i="1" dirty="0"/>
                  <a:t>z </a:t>
                </a:r>
                <a:r>
                  <a:rPr lang="en-US" sz="2400" dirty="0"/>
                  <a:t>direction on the element given  in the figure is given by</a:t>
                </a:r>
                <a:endParaRPr lang="en-US" altLang="en-US" sz="2400" kern="0" dirty="0">
                  <a:solidFill>
                    <a:srgbClr val="000099"/>
                  </a:solidFill>
                </a:endParaRPr>
              </a:p>
              <a:p>
                <a:pPr marL="0" indent="0" algn="ctr">
                  <a:buNone/>
                </a:pPr>
                <a:r>
                  <a:rPr lang="en-US" altLang="en-US" sz="2400" kern="0" dirty="0">
                    <a:solidFill>
                      <a:srgbClr val="000099"/>
                    </a:solidFill>
                  </a:rPr>
                  <a:t>                                            </a:t>
                </a:r>
                <a14:m>
                  <m:oMath xmlns:m="http://schemas.openxmlformats.org/officeDocument/2006/math">
                    <m:r>
                      <a:rPr lang="en-US" altLang="en-US" sz="2400" i="1" ker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altLang="en-US" sz="2400" i="1" ker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ker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b="0" i="1" kern="0" smtClea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altLang="en-US" sz="2400" i="1" ker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2400" i="1" ker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ker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sz="2400" b="0" i="1" kern="0" smtClea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altLang="en-US" sz="2400" i="1" ker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altLang="en-US" sz="2400" b="0" i="1" kern="0" smtClea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2400" i="1" ker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altLang="en-US" sz="2400" b="0" i="1" kern="0" smtClea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sz="2400" i="1" ker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altLang="en-US" sz="2400" i="1" kern="0" smtClea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sz="2400" i="1" kern="0" smtClea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b="0" i="1" kern="0" smtClea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en-US" sz="2400" b="0" i="1" kern="0" smtClea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  <m:r>
                          <a:rPr lang="en-US" altLang="en-US" sz="2400" b="0" i="1" kern="0" smtClea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en-US" sz="2400" b="0" i="1" kern="0" smtClea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en-US" sz="2400" b="0" i="1" kern="0" smtClea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en-US" sz="2400" b="0" i="1" kern="0" smtClea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a:rPr lang="en-US" altLang="en-US" sz="2400" b="0" i="1" kern="0" smtClea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en-US" sz="2400" b="0" i="1" kern="0" smtClea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den>
                        </m:f>
                        <m:r>
                          <a:rPr lang="en-US" altLang="en-US" sz="2400" b="0" i="1" kern="0" smtClea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  <m:t>𝑑𝑧</m:t>
                        </m:r>
                      </m:e>
                    </m:d>
                    <m:r>
                      <a:rPr lang="en-US" altLang="en-US" sz="2400" i="1" ker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𝑑𝑥𝑑𝑦</m:t>
                    </m:r>
                  </m:oMath>
                </a14:m>
                <a:endParaRPr lang="en-US" altLang="en-US" sz="2400" kern="0" dirty="0">
                  <a:solidFill>
                    <a:srgbClr val="000099"/>
                  </a:solidFill>
                </a:endParaRPr>
              </a:p>
              <a:p>
                <a:pPr marL="0" indent="0" algn="ctr">
                  <a:buNone/>
                </a:pPr>
                <a:r>
                  <a:rPr lang="en-US" altLang="en-US" sz="2400" kern="0" dirty="0">
                    <a:solidFill>
                      <a:srgbClr val="000099"/>
                    </a:solidFill>
                  </a:rPr>
                  <a:t>                                        </a:t>
                </a:r>
                <a14:m>
                  <m:oMath xmlns:m="http://schemas.openxmlformats.org/officeDocument/2006/math">
                    <m:r>
                      <a:rPr lang="en-US" altLang="en-US" sz="2400" i="1" ker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altLang="en-US" sz="2400" i="1" ker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ker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b="0" i="1" kern="0" smtClea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altLang="en-US" sz="2400" i="1" ker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d>
                      <m:dPr>
                        <m:ctrlPr>
                          <a:rPr lang="en-US" altLang="en-US" sz="2400" i="1" ker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en-US" sz="2400" i="1" ker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en-US" sz="2400" i="1" ker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en-US" sz="2400" i="1" ker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a:rPr lang="en-US" altLang="en-US" sz="2400" i="1" ker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en-US" sz="2400" b="0" i="1" kern="0" smtClea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den>
                        </m:f>
                      </m:e>
                    </m:d>
                    <m:r>
                      <a:rPr lang="en-US" altLang="en-US" sz="2400" i="1" ker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𝑑𝑥𝑑</m:t>
                    </m:r>
                    <m:r>
                      <a:rPr lang="en-US" altLang="en-US" sz="2400" b="0" i="1" kern="0" smtClea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sz="2400" i="1" ker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altLang="en-US" sz="2400" b="0" i="1" kern="0" smtClea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US" altLang="en-US" sz="2400" kern="0" dirty="0">
                  <a:solidFill>
                    <a:srgbClr val="000099"/>
                  </a:solidFill>
                </a:endParaRPr>
              </a:p>
              <a:p>
                <a:pPr marL="0" indent="0" algn="ctr">
                  <a:buNone/>
                </a:pPr>
                <a:endParaRPr lang="en-US" altLang="en-US" sz="2400" kern="0" dirty="0">
                  <a:solidFill>
                    <a:srgbClr val="000099"/>
                  </a:solidFill>
                </a:endParaRPr>
              </a:p>
              <a:p>
                <a:pPr marL="0" indent="0" algn="ctr">
                  <a:buNone/>
                </a:pPr>
                <a:r>
                  <a:rPr lang="en-US" altLang="en-US" sz="2400" kern="0" dirty="0">
                    <a:solidFill>
                      <a:srgbClr val="000099"/>
                    </a:solidFill>
                  </a:rPr>
                  <a:t>Similarly, </a:t>
                </a:r>
              </a:p>
              <a:p>
                <a:pPr marL="0" indent="0" algn="ctr">
                  <a:buFontTx/>
                  <a:buNone/>
                </a:pPr>
                <a:r>
                  <a:rPr lang="en-US" altLang="en-US" sz="2400" kern="0" dirty="0">
                    <a:solidFill>
                      <a:srgbClr val="000099"/>
                    </a:solidFill>
                  </a:rPr>
                  <a:t>                      </a:t>
                </a:r>
                <a14:m>
                  <m:oMath xmlns:m="http://schemas.openxmlformats.org/officeDocument/2006/math">
                    <m:r>
                      <a:rPr lang="en-US" altLang="en-US" sz="2400" i="1" ker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altLang="en-US" sz="2400" i="1" ker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ker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b="0" i="1" kern="0" smtClea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en-US" sz="2400" i="1" ker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d>
                      <m:dPr>
                        <m:ctrlPr>
                          <a:rPr lang="en-US" altLang="en-US" sz="2400" i="1" ker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en-US" sz="2400" i="1" ker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en-US" sz="2400" i="1" ker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en-US" sz="2400" i="1" ker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a:rPr lang="en-US" altLang="en-US" sz="2400" i="1" ker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en-US" sz="2400" b="0" i="1" kern="0" smtClea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d>
                    <m:r>
                      <a:rPr lang="en-US" altLang="en-US" sz="2400" i="1" ker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𝑑𝑥𝑑𝑦𝑑𝑧</m:t>
                    </m:r>
                  </m:oMath>
                </a14:m>
                <a:endParaRPr lang="en-US" altLang="en-US" sz="2400" kern="0" dirty="0">
                  <a:solidFill>
                    <a:srgbClr val="000099"/>
                  </a:solidFill>
                </a:endParaRPr>
              </a:p>
              <a:p>
                <a:pPr marL="0" indent="0" algn="ctr">
                  <a:buFontTx/>
                  <a:buNone/>
                </a:pPr>
                <a:r>
                  <a:rPr lang="en-US" altLang="en-US" sz="2400" kern="0" dirty="0">
                    <a:solidFill>
                      <a:srgbClr val="000099"/>
                    </a:solidFill>
                  </a:rPr>
                  <a:t>                         </a:t>
                </a:r>
                <a14:m>
                  <m:oMath xmlns:m="http://schemas.openxmlformats.org/officeDocument/2006/math">
                    <m:r>
                      <a:rPr lang="en-US" altLang="en-US" sz="2400" i="1" ker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altLang="en-US" sz="2400" i="1" ker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ker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2400" b="0" i="1" kern="0" smtClea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en-US" sz="2400" i="1" ker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d>
                      <m:dPr>
                        <m:ctrlPr>
                          <a:rPr lang="en-US" altLang="en-US" sz="2400" i="1" kern="0">
                            <a:solidFill>
                              <a:srgbClr val="000099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en-US" sz="2400" i="1" ker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en-US" sz="2400" i="1" ker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en-US" sz="2400" i="1" ker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a:rPr lang="en-US" altLang="en-US" sz="2400" i="1" ker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en-US" sz="2400" b="0" i="1" kern="0" smtClea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den>
                        </m:f>
                      </m:e>
                    </m:d>
                    <m:r>
                      <a:rPr lang="en-US" altLang="en-US" sz="2400" i="1" kern="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𝑑𝑥𝑑𝑦𝑑𝑧</m:t>
                    </m:r>
                  </m:oMath>
                </a14:m>
                <a:endParaRPr lang="en-US" altLang="en-US" sz="2400" kern="0" dirty="0">
                  <a:solidFill>
                    <a:srgbClr val="000099"/>
                  </a:solidFill>
                </a:endParaRPr>
              </a:p>
            </p:txBody>
          </p:sp>
        </mc:Choice>
        <mc:Fallback xmlns="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E48F1D96-7EB0-8378-17AC-1B48B9A91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142999"/>
                <a:ext cx="8912442" cy="5596061"/>
              </a:xfrm>
              <a:prstGeom prst="rect">
                <a:avLst/>
              </a:prstGeom>
              <a:blipFill>
                <a:blip r:embed="rId4"/>
                <a:stretch>
                  <a:fillRect t="-76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D1DFA4C-7A91-BDC7-3B1F-0EF3EEA91207}"/>
              </a:ext>
            </a:extLst>
          </p:cNvPr>
          <p:cNvCxnSpPr>
            <a:cxnSpLocks/>
          </p:cNvCxnSpPr>
          <p:nvPr/>
        </p:nvCxnSpPr>
        <p:spPr bwMode="auto">
          <a:xfrm flipV="1">
            <a:off x="2362200" y="5486400"/>
            <a:ext cx="0" cy="9144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F99C9F2-5E5C-BD96-37CE-10772F8034A7}"/>
              </a:ext>
            </a:extLst>
          </p:cNvPr>
          <p:cNvSpPr txBox="1"/>
          <p:nvPr/>
        </p:nvSpPr>
        <p:spPr>
          <a:xfrm>
            <a:off x="2465674" y="5634335"/>
            <a:ext cx="42992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rgbClr val="FF0000"/>
                </a:solidFill>
              </a:rPr>
              <a:t>p</a:t>
            </a:r>
            <a:r>
              <a:rPr lang="en-US" i="1" baseline="-25000" dirty="0" err="1">
                <a:solidFill>
                  <a:srgbClr val="FF0000"/>
                </a:solidFill>
              </a:rPr>
              <a:t>z</a:t>
            </a:r>
            <a:endParaRPr lang="en-IN" i="1" baseline="-25000" dirty="0">
              <a:solidFill>
                <a:srgbClr val="FF0000"/>
              </a:solidFill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6DFF317-679E-2C18-0365-C4BC166883DC}"/>
              </a:ext>
            </a:extLst>
          </p:cNvPr>
          <p:cNvCxnSpPr>
            <a:cxnSpLocks/>
          </p:cNvCxnSpPr>
          <p:nvPr/>
        </p:nvCxnSpPr>
        <p:spPr bwMode="auto">
          <a:xfrm flipV="1">
            <a:off x="2133600" y="2286000"/>
            <a:ext cx="0" cy="167129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dash"/>
            <a:round/>
            <a:headEnd type="triangle" w="med" len="med"/>
            <a:tailEnd type="none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C7F79C4-A2E0-8B72-2096-FB98995AD9BF}"/>
              </a:ext>
            </a:extLst>
          </p:cNvPr>
          <p:cNvSpPr txBox="1"/>
          <p:nvPr/>
        </p:nvSpPr>
        <p:spPr>
          <a:xfrm>
            <a:off x="2286253" y="3429000"/>
            <a:ext cx="76174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rgbClr val="FF0000"/>
                </a:solidFill>
              </a:rPr>
              <a:t>p</a:t>
            </a:r>
            <a:r>
              <a:rPr lang="en-US" i="1" baseline="-25000" dirty="0" err="1">
                <a:solidFill>
                  <a:srgbClr val="FF0000"/>
                </a:solidFill>
              </a:rPr>
              <a:t>z+dz</a:t>
            </a:r>
            <a:endParaRPr lang="en-IN" i="1" baseline="-25000" dirty="0">
              <a:solidFill>
                <a:srgbClr val="FF000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EED8CF5-A193-DF5D-B3B1-A36D948767F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1" name="Picture 30" descr="Logo usage Guidelines">
              <a:extLst>
                <a:ext uri="{FF2B5EF4-FFF2-40B4-BE49-F238E27FC236}">
                  <a16:creationId xmlns:a16="http://schemas.microsoft.com/office/drawing/2014/main" id="{5CBE6E3C-ABB2-DA10-C029-E5D91633FF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168" name="Group 38">
              <a:extLst>
                <a:ext uri="{FF2B5EF4-FFF2-40B4-BE49-F238E27FC236}">
                  <a16:creationId xmlns:a16="http://schemas.microsoft.com/office/drawing/2014/main" id="{1DD81DDA-4D60-A503-4B08-D1C8795022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69" name="Group 19">
                <a:extLst>
                  <a:ext uri="{FF2B5EF4-FFF2-40B4-BE49-F238E27FC236}">
                    <a16:creationId xmlns:a16="http://schemas.microsoft.com/office/drawing/2014/main" id="{6C7851EC-1E78-C981-7D99-C8A23C6956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171" name="Group 7170">
                  <a:extLst>
                    <a:ext uri="{FF2B5EF4-FFF2-40B4-BE49-F238E27FC236}">
                      <a16:creationId xmlns:a16="http://schemas.microsoft.com/office/drawing/2014/main" id="{83D7EC8A-7CCB-F755-82AC-88C7FE836C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7174" name="Group 7173">
                    <a:extLst>
                      <a:ext uri="{FF2B5EF4-FFF2-40B4-BE49-F238E27FC236}">
                        <a16:creationId xmlns:a16="http://schemas.microsoft.com/office/drawing/2014/main" id="{FE03A0A3-8B1C-764F-C311-DA0A2E3637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84" name="Rectangle 10">
                      <a:extLst>
                        <a:ext uri="{FF2B5EF4-FFF2-40B4-BE49-F238E27FC236}">
                          <a16:creationId xmlns:a16="http://schemas.microsoft.com/office/drawing/2014/main" id="{BD34BA83-ACB0-09AF-DF34-7755F64F39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85" name="Rectangle 11">
                      <a:extLst>
                        <a:ext uri="{FF2B5EF4-FFF2-40B4-BE49-F238E27FC236}">
                          <a16:creationId xmlns:a16="http://schemas.microsoft.com/office/drawing/2014/main" id="{88AD40D8-B6AF-6573-279C-985F9CD4EA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75" name="Group 7174">
                    <a:extLst>
                      <a:ext uri="{FF2B5EF4-FFF2-40B4-BE49-F238E27FC236}">
                        <a16:creationId xmlns:a16="http://schemas.microsoft.com/office/drawing/2014/main" id="{DC816B55-89FC-1CFD-C399-B3BB6D93FA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82" name="Rectangle 13">
                      <a:extLst>
                        <a:ext uri="{FF2B5EF4-FFF2-40B4-BE49-F238E27FC236}">
                          <a16:creationId xmlns:a16="http://schemas.microsoft.com/office/drawing/2014/main" id="{C05D13FC-CCE1-353E-726A-EDC52906EA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83" name="Rectangle 14">
                      <a:extLst>
                        <a:ext uri="{FF2B5EF4-FFF2-40B4-BE49-F238E27FC236}">
                          <a16:creationId xmlns:a16="http://schemas.microsoft.com/office/drawing/2014/main" id="{202A5749-9179-5089-0C69-AA316365A9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76" name="Group 7175">
                    <a:extLst>
                      <a:ext uri="{FF2B5EF4-FFF2-40B4-BE49-F238E27FC236}">
                        <a16:creationId xmlns:a16="http://schemas.microsoft.com/office/drawing/2014/main" id="{8ED3C4BA-7396-EB47-9A31-E24B430F14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180" name="Rectangle 7179">
                      <a:extLst>
                        <a:ext uri="{FF2B5EF4-FFF2-40B4-BE49-F238E27FC236}">
                          <a16:creationId xmlns:a16="http://schemas.microsoft.com/office/drawing/2014/main" id="{60FC6613-F7FC-85D2-0B35-826DC3E20E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81" name="Rectangle 7180">
                      <a:extLst>
                        <a:ext uri="{FF2B5EF4-FFF2-40B4-BE49-F238E27FC236}">
                          <a16:creationId xmlns:a16="http://schemas.microsoft.com/office/drawing/2014/main" id="{7089712F-E926-112E-B125-43E3E92EE3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77" name="Group 18">
                    <a:extLst>
                      <a:ext uri="{FF2B5EF4-FFF2-40B4-BE49-F238E27FC236}">
                        <a16:creationId xmlns:a16="http://schemas.microsoft.com/office/drawing/2014/main" id="{291E7B56-4458-757C-571C-3858D3AE78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178" name="Rectangle 19">
                      <a:extLst>
                        <a:ext uri="{FF2B5EF4-FFF2-40B4-BE49-F238E27FC236}">
                          <a16:creationId xmlns:a16="http://schemas.microsoft.com/office/drawing/2014/main" id="{EA7AC9AE-47FA-B798-7A65-46C6116985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9" name="Rectangle 20">
                      <a:extLst>
                        <a:ext uri="{FF2B5EF4-FFF2-40B4-BE49-F238E27FC236}">
                          <a16:creationId xmlns:a16="http://schemas.microsoft.com/office/drawing/2014/main" id="{456A0F49-BC91-0B52-0ACC-4E6FD57515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7173" name="Rectangle 21">
                  <a:extLst>
                    <a:ext uri="{FF2B5EF4-FFF2-40B4-BE49-F238E27FC236}">
                      <a16:creationId xmlns:a16="http://schemas.microsoft.com/office/drawing/2014/main" id="{920C4703-07DD-F695-A007-FC18174140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17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5335116-AE76-3D5A-681F-69326DFA7E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20038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1">
            <a:extLst>
              <a:ext uri="{FF2B5EF4-FFF2-40B4-BE49-F238E27FC236}">
                <a16:creationId xmlns:a16="http://schemas.microsoft.com/office/drawing/2014/main" id="{5D0ECFEC-0CDB-CCD2-170B-14A7FCE6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838199"/>
          </a:xfrm>
        </p:spPr>
        <p:txBody>
          <a:bodyPr/>
          <a:lstStyle/>
          <a:p>
            <a:r>
              <a:rPr lang="en-US" sz="2800" i="0" u="none" strike="noStrike" baseline="0" dirty="0">
                <a:solidFill>
                  <a:schemeClr val="tx1"/>
                </a:solidFill>
                <a:latin typeface="Times-Bold"/>
              </a:rPr>
              <a:t>Differential Pressure-force Vector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A9C79FE-E95D-FFFC-AC2C-C93518DF9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900710"/>
            <a:ext cx="3712783" cy="3554065"/>
          </a:xfrm>
          <a:prstGeom prst="rect">
            <a:avLst/>
          </a:prstGeom>
          <a:noFill/>
          <a:ln>
            <a:noFill/>
          </a:ln>
          <a:effectLst>
            <a:softEdge rad="228600"/>
          </a:effectLst>
          <a:scene3d>
            <a:camera prst="orthographicFront">
              <a:rot lat="0" lon="108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8">
            <a:extLst>
              <a:ext uri="{FF2B5EF4-FFF2-40B4-BE49-F238E27FC236}">
                <a16:creationId xmlns:a16="http://schemas.microsoft.com/office/drawing/2014/main" id="{77F282E2-355A-D834-EF0B-691EC1997130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1905000"/>
            <a:ext cx="4666915" cy="4890075"/>
            <a:chOff x="933473" y="1814421"/>
            <a:chExt cx="4637794" cy="5394682"/>
          </a:xfrm>
        </p:grpSpPr>
        <p:grpSp>
          <p:nvGrpSpPr>
            <p:cNvPr id="7" name="Group 2">
              <a:extLst>
                <a:ext uri="{FF2B5EF4-FFF2-40B4-BE49-F238E27FC236}">
                  <a16:creationId xmlns:a16="http://schemas.microsoft.com/office/drawing/2014/main" id="{D3A51C5C-F141-FF56-C6AF-9E9C93914A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71884" y="1814421"/>
              <a:ext cx="4599383" cy="3239563"/>
              <a:chOff x="381000" y="685800"/>
              <a:chExt cx="6096856" cy="6479125"/>
            </a:xfrm>
          </p:grpSpPr>
          <p:cxnSp>
            <p:nvCxnSpPr>
              <p:cNvPr id="24" name="Straight Arrow Connector 3">
                <a:extLst>
                  <a:ext uri="{FF2B5EF4-FFF2-40B4-BE49-F238E27FC236}">
                    <a16:creationId xmlns:a16="http://schemas.microsoft.com/office/drawing/2014/main" id="{0AB523DF-86B6-E0D2-34DF-28D5278D9E0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390539" y="7025557"/>
                <a:ext cx="6087317" cy="139368"/>
              </a:xfrm>
              <a:prstGeom prst="straightConnector1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" name="Straight Arrow Connector 4">
                <a:extLst>
                  <a:ext uri="{FF2B5EF4-FFF2-40B4-BE49-F238E27FC236}">
                    <a16:creationId xmlns:a16="http://schemas.microsoft.com/office/drawing/2014/main" id="{E54D65AA-1BC0-516A-C02C-F8F2E4565DB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 flipV="1">
                <a:off x="381000" y="685800"/>
                <a:ext cx="24810" cy="6400800"/>
              </a:xfrm>
              <a:prstGeom prst="straightConnector1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23" name="Straight Arrow Connector 6">
              <a:extLst>
                <a:ext uri="{FF2B5EF4-FFF2-40B4-BE49-F238E27FC236}">
                  <a16:creationId xmlns:a16="http://schemas.microsoft.com/office/drawing/2014/main" id="{DFDDAB64-58B7-51CE-168E-563FD22FB49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33473" y="4984300"/>
              <a:ext cx="2062501" cy="2224803"/>
            </a:xfrm>
            <a:prstGeom prst="straightConnector1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E48F1D96-7EB0-8378-17AC-1B48B9A91C0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52400" y="1142999"/>
                <a:ext cx="8912442" cy="55960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algn="ctr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altLang="en-US" sz="2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en-US" sz="2400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altLang="en-US" sz="2400" i="1" ker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en-US" altLang="en-US" sz="2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en-US" sz="2400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sz="2400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en-US" sz="2400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US" altLang="en-US" sz="2400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en-US" sz="2400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altLang="en-US" sz="2400" i="1" ker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𝑑𝑥𝑑</m:t>
                      </m:r>
                      <m:r>
                        <a:rPr lang="en-US" altLang="en-US" sz="2400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sz="2400" i="1" ker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altLang="en-US" sz="2400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acc>
                        <m:accPr>
                          <m:chr m:val="̂"/>
                          <m:ctrlPr>
                            <a:rPr lang="en-US" altLang="en-US" sz="2400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en-US" sz="2400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altLang="en-US" sz="2400" i="1" ker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altLang="en-US" sz="2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en-US" sz="2400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sz="2400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en-US" sz="2400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US" altLang="en-US" sz="2400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en-US" sz="2400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lang="en-US" altLang="en-US" sz="2400" i="1" ker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𝑑𝑥𝑑𝑦𝑑𝑧</m:t>
                      </m:r>
                      <m:acc>
                        <m:accPr>
                          <m:chr m:val="̂"/>
                          <m:ctrlPr>
                            <a:rPr lang="en-US" altLang="en-US" sz="2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en-US" sz="2400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  <m:r>
                        <a:rPr lang="en-US" altLang="en-US" sz="2400" i="1" ker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altLang="en-US" sz="24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en-US" sz="2400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sz="2400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en-US" sz="2400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US" altLang="en-US" sz="2400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en-US" sz="2400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US" altLang="en-US" sz="2400" i="1" ker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𝑑𝑥𝑑𝑦𝑑𝑧</m:t>
                      </m:r>
                      <m:acc>
                        <m:accPr>
                          <m:chr m:val="̂"/>
                          <m:ctrlPr>
                            <a:rPr lang="en-US" altLang="en-US" sz="240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en-US" sz="2400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US" altLang="en-US" sz="2400" kern="0" dirty="0">
                  <a:solidFill>
                    <a:schemeClr val="tx1"/>
                  </a:solidFill>
                </a:endParaRPr>
              </a:p>
              <a:p>
                <a:pPr marL="0" indent="0" algn="ctr">
                  <a:buNone/>
                </a:pPr>
                <a:r>
                  <a:rPr lang="en-US" altLang="en-US" sz="2400" kern="0" dirty="0">
                    <a:solidFill>
                      <a:schemeClr val="tx1"/>
                    </a:solidFill>
                  </a:rPr>
                  <a:t>  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⃗"/>
                            <m:ctrlP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altLang="en-US" sz="24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𝑝𝑟𝑒𝑠𝑠𝑢𝑟𝑒</m:t>
                        </m:r>
                      </m:sub>
                    </m:sSub>
                    <m:r>
                      <a:rPr lang="en-US" altLang="en-US" sz="24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d>
                      <m:dPr>
                        <m:ctrlPr>
                          <a:rPr lang="en-US" altLang="en-US" sz="24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  <m:acc>
                          <m:accPr>
                            <m:chr m:val="̂"/>
                            <m:ctrlP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US" altLang="en-US" sz="24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den>
                        </m:f>
                        <m:acc>
                          <m:accPr>
                            <m:chr m:val="̂"/>
                            <m:ctrlP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  <m:r>
                          <a:rPr lang="en-US" altLang="en-US" sz="24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den>
                        </m:f>
                        <m:acc>
                          <m:accPr>
                            <m:chr m:val="̂"/>
                            <m:ctrlPr>
                              <a:rPr lang="en-US" altLang="en-US" sz="2400" i="1" kern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2400" b="0" i="1" kern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e>
                    </m:d>
                    <m:r>
                      <a:rPr lang="en-US" altLang="en-US" sz="24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𝑑𝑥𝑑𝑦𝑑𝑧</m:t>
                    </m:r>
                  </m:oMath>
                </a14:m>
                <a:endParaRPr lang="en-US" altLang="en-US" sz="2400" kern="0" dirty="0">
                  <a:solidFill>
                    <a:schemeClr val="tx1"/>
                  </a:solidFill>
                </a:endParaRPr>
              </a:p>
              <a:p>
                <a:pPr marL="0" indent="0" algn="ctr">
                  <a:buNone/>
                </a:pPr>
                <a:r>
                  <a:rPr lang="en-US" altLang="en-US" sz="2400" kern="0" dirty="0">
                    <a:solidFill>
                      <a:schemeClr val="tx1"/>
                    </a:solidFill>
                  </a:rPr>
                  <a:t>     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⃗"/>
                            <m:ctrlP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240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altLang="en-US" sz="240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𝑝𝑟𝑒𝑠𝑠𝑢𝑟𝑒</m:t>
                        </m:r>
                      </m:sub>
                    </m:sSub>
                    <m:r>
                      <a:rPr lang="en-US" altLang="en-US" sz="24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d>
                      <m:dPr>
                        <m:ctrlPr>
                          <a:rPr lang="en-US" altLang="en-US" sz="240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  <m:r>
                          <a:rPr lang="en-US" alt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altLang="en-US" sz="24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𝑑𝑥𝑑𝑦𝑑𝑧</m:t>
                    </m:r>
                  </m:oMath>
                </a14:m>
                <a:endParaRPr lang="en-US" altLang="en-US" sz="2400" kern="0" dirty="0">
                  <a:solidFill>
                    <a:schemeClr val="tx1"/>
                  </a:solidFill>
                </a:endParaRPr>
              </a:p>
              <a:p>
                <a:pPr marL="0" indent="0" algn="ctr">
                  <a:buNone/>
                </a:pPr>
                <a:endParaRPr lang="en-US" altLang="en-US" sz="2400" kern="0" dirty="0">
                  <a:solidFill>
                    <a:schemeClr val="tx1"/>
                  </a:solidFill>
                </a:endParaRPr>
              </a:p>
              <a:p>
                <a:pPr marL="0" indent="0" algn="r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                                The net force per unit element volume</a:t>
                </a:r>
                <a:r>
                  <a:rPr lang="en-US" dirty="0"/>
                  <a:t> is defined </a:t>
                </a:r>
                <a:r>
                  <a:rPr lang="en-US" dirty="0">
                    <a:solidFill>
                      <a:schemeClr val="tx1"/>
                    </a:solidFill>
                  </a:rPr>
                  <a:t>as</a:t>
                </a:r>
                <a:r>
                  <a:rPr lang="en-US" altLang="en-US" sz="2400" kern="0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0" indent="0" algn="r">
                  <a:buNone/>
                </a:pPr>
                <a:r>
                  <a:rPr lang="en-US" altLang="en-US" sz="2400" kern="0" dirty="0"/>
                  <a:t>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sz="4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4000" b="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r>
                      <a:rPr lang="en-US" altLang="en-US" sz="4000" b="0" i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m:rPr>
                        <m:sty m:val="p"/>
                      </m:rPr>
                      <a:rPr lang="en-US" altLang="en-US" sz="4000" b="0" i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altLang="en-US" sz="4000" b="0" i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endParaRPr lang="en-US" altLang="en-US" sz="4000" kern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E48F1D96-7EB0-8378-17AC-1B48B9A91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1142999"/>
                <a:ext cx="8912442" cy="5596061"/>
              </a:xfrm>
              <a:prstGeom prst="rect">
                <a:avLst/>
              </a:prstGeom>
              <a:blipFill>
                <a:blip r:embed="rId5"/>
                <a:stretch>
                  <a:fillRect r="-294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0DC14B0-258A-B3EC-5EDE-9098D47B4678}"/>
              </a:ext>
            </a:extLst>
          </p:cNvPr>
          <p:cNvCxnSpPr>
            <a:cxnSpLocks/>
          </p:cNvCxnSpPr>
          <p:nvPr/>
        </p:nvCxnSpPr>
        <p:spPr bwMode="auto">
          <a:xfrm>
            <a:off x="3124200" y="5071393"/>
            <a:ext cx="1523337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dash"/>
            <a:round/>
            <a:headEnd type="triangle" w="med" len="med"/>
            <a:tailEnd type="none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2244C6A-6F1B-F4A2-1F38-D9F05502E0C8}"/>
              </a:ext>
            </a:extLst>
          </p:cNvPr>
          <p:cNvSpPr txBox="1"/>
          <p:nvPr/>
        </p:nvSpPr>
        <p:spPr>
          <a:xfrm>
            <a:off x="3089177" y="5177135"/>
            <a:ext cx="76174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rgbClr val="FF0000"/>
                </a:solidFill>
              </a:rPr>
              <a:t>p</a:t>
            </a:r>
            <a:r>
              <a:rPr lang="en-US" i="1" baseline="-25000" dirty="0" err="1">
                <a:solidFill>
                  <a:srgbClr val="FF0000"/>
                </a:solidFill>
              </a:rPr>
              <a:t>x+dx</a:t>
            </a:r>
            <a:endParaRPr lang="en-IN" i="1" baseline="-25000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BAEE60-223B-5DB6-E0D7-72017746C842}"/>
              </a:ext>
            </a:extLst>
          </p:cNvPr>
          <p:cNvSpPr txBox="1"/>
          <p:nvPr/>
        </p:nvSpPr>
        <p:spPr>
          <a:xfrm>
            <a:off x="2178557" y="4876800"/>
            <a:ext cx="6462350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rgbClr val="0070C0"/>
                </a:solidFill>
                <a:latin typeface="Times-Roman"/>
              </a:rPr>
              <a:t>I</a:t>
            </a:r>
            <a:r>
              <a:rPr lang="en-US" sz="2400" b="0" i="1" u="none" strike="noStrike" baseline="0" dirty="0">
                <a:solidFill>
                  <a:srgbClr val="0070C0"/>
                </a:solidFill>
                <a:latin typeface="Times-Roman"/>
              </a:rPr>
              <a:t>t is not the pressure but the pressure </a:t>
            </a:r>
            <a:r>
              <a:rPr lang="en-US" sz="2400" b="0" i="1" u="none" strike="noStrike" baseline="0" dirty="0">
                <a:solidFill>
                  <a:srgbClr val="0070C0"/>
                </a:solidFill>
                <a:latin typeface="Times-Italic"/>
              </a:rPr>
              <a:t>gradient </a:t>
            </a:r>
            <a:r>
              <a:rPr lang="en-US" sz="2400" b="0" i="1" u="none" strike="noStrike" baseline="0" dirty="0">
                <a:solidFill>
                  <a:srgbClr val="0070C0"/>
                </a:solidFill>
                <a:latin typeface="Times-Roman"/>
              </a:rPr>
              <a:t>causing a net force that is generally generated by  gravity or </a:t>
            </a:r>
            <a:r>
              <a:rPr lang="en-US" sz="2400" b="1" i="1" u="none" strike="noStrike" baseline="0" dirty="0">
                <a:solidFill>
                  <a:srgbClr val="00B050"/>
                </a:solidFill>
                <a:latin typeface="Times-Roman"/>
              </a:rPr>
              <a:t>any other acceleration or some other effect </a:t>
            </a:r>
            <a:r>
              <a:rPr lang="en-US" sz="2400" b="0" i="1" u="none" strike="noStrike" baseline="0" dirty="0">
                <a:solidFill>
                  <a:srgbClr val="0070C0"/>
                </a:solidFill>
                <a:latin typeface="Times-Roman"/>
              </a:rPr>
              <a:t>in the fluid.</a:t>
            </a:r>
            <a:endParaRPr lang="en-IN" i="1" dirty="0">
              <a:solidFill>
                <a:srgbClr val="0070C0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74921A8-43E9-2B22-D448-C8841752CCB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168" name="Picture 7167" descr="Logo usage Guidelines">
              <a:extLst>
                <a:ext uri="{FF2B5EF4-FFF2-40B4-BE49-F238E27FC236}">
                  <a16:creationId xmlns:a16="http://schemas.microsoft.com/office/drawing/2014/main" id="{7159D355-189E-7FF5-FC59-E3373A637B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169" name="Group 38">
              <a:extLst>
                <a:ext uri="{FF2B5EF4-FFF2-40B4-BE49-F238E27FC236}">
                  <a16:creationId xmlns:a16="http://schemas.microsoft.com/office/drawing/2014/main" id="{1931E4CC-6420-0FF4-DF74-465E6F97A6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70" name="Group 19">
                <a:extLst>
                  <a:ext uri="{FF2B5EF4-FFF2-40B4-BE49-F238E27FC236}">
                    <a16:creationId xmlns:a16="http://schemas.microsoft.com/office/drawing/2014/main" id="{B197B5A4-079A-9D61-FB69-C9200E87A5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173" name="Group 7172">
                  <a:extLst>
                    <a:ext uri="{FF2B5EF4-FFF2-40B4-BE49-F238E27FC236}">
                      <a16:creationId xmlns:a16="http://schemas.microsoft.com/office/drawing/2014/main" id="{8451B896-F908-E159-855C-EB6776C7F0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7175" name="Group 7174">
                    <a:extLst>
                      <a:ext uri="{FF2B5EF4-FFF2-40B4-BE49-F238E27FC236}">
                        <a16:creationId xmlns:a16="http://schemas.microsoft.com/office/drawing/2014/main" id="{F2D8CFAB-CB7C-9FA9-F99F-FC3E842410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85" name="Rectangle 10">
                      <a:extLst>
                        <a:ext uri="{FF2B5EF4-FFF2-40B4-BE49-F238E27FC236}">
                          <a16:creationId xmlns:a16="http://schemas.microsoft.com/office/drawing/2014/main" id="{7954B778-CD2D-1531-D381-B6ADAC2F37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86" name="Rectangle 11">
                      <a:extLst>
                        <a:ext uri="{FF2B5EF4-FFF2-40B4-BE49-F238E27FC236}">
                          <a16:creationId xmlns:a16="http://schemas.microsoft.com/office/drawing/2014/main" id="{9ED87DF0-E322-F89D-B9EC-6158088DE1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76" name="Group 7175">
                    <a:extLst>
                      <a:ext uri="{FF2B5EF4-FFF2-40B4-BE49-F238E27FC236}">
                        <a16:creationId xmlns:a16="http://schemas.microsoft.com/office/drawing/2014/main" id="{CDCC6FB1-B8A0-9CD9-4BBB-E12781FABB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83" name="Rectangle 13">
                      <a:extLst>
                        <a:ext uri="{FF2B5EF4-FFF2-40B4-BE49-F238E27FC236}">
                          <a16:creationId xmlns:a16="http://schemas.microsoft.com/office/drawing/2014/main" id="{6A565DD7-68E7-0C3F-C4D1-1F6A77E8E4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84" name="Rectangle 14">
                      <a:extLst>
                        <a:ext uri="{FF2B5EF4-FFF2-40B4-BE49-F238E27FC236}">
                          <a16:creationId xmlns:a16="http://schemas.microsoft.com/office/drawing/2014/main" id="{D330D0FB-4089-3077-682B-E0DBC6BD9D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77" name="Group 7176">
                    <a:extLst>
                      <a:ext uri="{FF2B5EF4-FFF2-40B4-BE49-F238E27FC236}">
                        <a16:creationId xmlns:a16="http://schemas.microsoft.com/office/drawing/2014/main" id="{15EFE3C5-223F-28BA-D660-0DEA96642A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181" name="Rectangle 7180">
                      <a:extLst>
                        <a:ext uri="{FF2B5EF4-FFF2-40B4-BE49-F238E27FC236}">
                          <a16:creationId xmlns:a16="http://schemas.microsoft.com/office/drawing/2014/main" id="{60FFBA1C-D5A8-E27F-C4E0-20CE64A4B8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82" name="Rectangle 7181">
                      <a:extLst>
                        <a:ext uri="{FF2B5EF4-FFF2-40B4-BE49-F238E27FC236}">
                          <a16:creationId xmlns:a16="http://schemas.microsoft.com/office/drawing/2014/main" id="{2FB1180C-4819-42AC-B486-76F41F2E72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78" name="Group 18">
                    <a:extLst>
                      <a:ext uri="{FF2B5EF4-FFF2-40B4-BE49-F238E27FC236}">
                        <a16:creationId xmlns:a16="http://schemas.microsoft.com/office/drawing/2014/main" id="{B948B64D-9FE2-2405-43A2-4ECE82CC0EE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179" name="Rectangle 19">
                      <a:extLst>
                        <a:ext uri="{FF2B5EF4-FFF2-40B4-BE49-F238E27FC236}">
                          <a16:creationId xmlns:a16="http://schemas.microsoft.com/office/drawing/2014/main" id="{8E96A25C-579F-4F1B-9914-3013F677B6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80" name="Rectangle 20">
                      <a:extLst>
                        <a:ext uri="{FF2B5EF4-FFF2-40B4-BE49-F238E27FC236}">
                          <a16:creationId xmlns:a16="http://schemas.microsoft.com/office/drawing/2014/main" id="{303AA143-0E18-D881-AC7C-E5ABBF5AB1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7174" name="Rectangle 21">
                  <a:extLst>
                    <a:ext uri="{FF2B5EF4-FFF2-40B4-BE49-F238E27FC236}">
                      <a16:creationId xmlns:a16="http://schemas.microsoft.com/office/drawing/2014/main" id="{87D94A50-4D4B-EA76-E598-DC0EE2153E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17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E61320F-8F13-039B-68FD-E0122B24A6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51439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27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5024</TotalTime>
  <Words>1147</Words>
  <Application>Microsoft Office PowerPoint</Application>
  <PresentationFormat>On-screen Show (4:3)</PresentationFormat>
  <Paragraphs>187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7" baseType="lpstr">
      <vt:lpstr>Calibri</vt:lpstr>
      <vt:lpstr>Cambria Math</vt:lpstr>
      <vt:lpstr>CMMI10</vt:lpstr>
      <vt:lpstr>CMR10</vt:lpstr>
      <vt:lpstr>CMSY10</vt:lpstr>
      <vt:lpstr>CMTI10</vt:lpstr>
      <vt:lpstr>CommercialScript BT</vt:lpstr>
      <vt:lpstr>Script MT Bold</vt:lpstr>
      <vt:lpstr>Symbol</vt:lpstr>
      <vt:lpstr>Tempus Sans ITC</vt:lpstr>
      <vt:lpstr>Times New Roman</vt:lpstr>
      <vt:lpstr>Times-Bold</vt:lpstr>
      <vt:lpstr>Times-Italic</vt:lpstr>
      <vt:lpstr>Times-Roman</vt:lpstr>
      <vt:lpstr>Blank Presentation</vt:lpstr>
      <vt:lpstr>An Ingress into Analytical Fluid Mechanics</vt:lpstr>
      <vt:lpstr>Analytical Fluid Mechanics</vt:lpstr>
      <vt:lpstr>Origin of Fluid Statics</vt:lpstr>
      <vt:lpstr>Motivation &amp; Hydrostatics</vt:lpstr>
      <vt:lpstr>Important Hydrostatic Applications</vt:lpstr>
      <vt:lpstr>Local Isotropy of Pressure Field in Stagnant Flow Field</vt:lpstr>
      <vt:lpstr>Local Isotropy of Pressure Field in Stagnant Flow Field</vt:lpstr>
      <vt:lpstr>Geometrical Details of Selected  Infinitesimal Fluid Element</vt:lpstr>
      <vt:lpstr>Surfaces of an Infinitesimal Fluid Element</vt:lpstr>
      <vt:lpstr>Equilibrium of an Infinitesimal Fluid Element</vt:lpstr>
      <vt:lpstr>List of Forces Action on Infinitesimal Fluid Parcel</vt:lpstr>
      <vt:lpstr>Equilibrium Conditions of Infinitesimal Fluid Parcel</vt:lpstr>
      <vt:lpstr>List of Forces along Z- Direction</vt:lpstr>
      <vt:lpstr>Force Balance along Z- direction</vt:lpstr>
      <vt:lpstr>Force Balance along Y- direction</vt:lpstr>
      <vt:lpstr>Force Balance along Y- direction</vt:lpstr>
      <vt:lpstr>Force Balance along X- direction</vt:lpstr>
      <vt:lpstr>Equilibrium of an Infinitesimal Fluid Element in A Stagnant Fluid </vt:lpstr>
      <vt:lpstr>Pressure Force on a  Finite Fluid Element in a Stagnant Fluid</vt:lpstr>
      <vt:lpstr>TAYLOR’S THEOREM</vt:lpstr>
      <vt:lpstr>Pressure Force on a  Finite Fluid Element</vt:lpstr>
      <vt:lpstr>Differential Pressure-force Vector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467</cp:revision>
  <cp:lastPrinted>2002-07-26T02:11:33Z</cp:lastPrinted>
  <dcterms:created xsi:type="dcterms:W3CDTF">2002-07-26T01:39:54Z</dcterms:created>
  <dcterms:modified xsi:type="dcterms:W3CDTF">2025-08-20T08:20:51Z</dcterms:modified>
</cp:coreProperties>
</file>