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9"/>
  </p:notesMasterIdLst>
  <p:sldIdLst>
    <p:sldId id="1256" r:id="rId2"/>
    <p:sldId id="1209" r:id="rId3"/>
    <p:sldId id="1210" r:id="rId4"/>
    <p:sldId id="1211" r:id="rId5"/>
    <p:sldId id="1212" r:id="rId6"/>
    <p:sldId id="1250" r:id="rId7"/>
    <p:sldId id="1251" r:id="rId8"/>
    <p:sldId id="1252" r:id="rId9"/>
    <p:sldId id="1216" r:id="rId10"/>
    <p:sldId id="1217" r:id="rId11"/>
    <p:sldId id="1226" r:id="rId12"/>
    <p:sldId id="1227" r:id="rId13"/>
    <p:sldId id="1272" r:id="rId14"/>
    <p:sldId id="615" r:id="rId15"/>
    <p:sldId id="1228" r:id="rId16"/>
    <p:sldId id="1229" r:id="rId17"/>
    <p:sldId id="1218" r:id="rId18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FF"/>
    <a:srgbClr val="FF9900"/>
    <a:srgbClr val="FF0066"/>
    <a:srgbClr val="000099"/>
    <a:srgbClr val="FFCC00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32787"/>
    <p:restoredTop sz="90929"/>
  </p:normalViewPr>
  <p:slideViewPr>
    <p:cSldViewPr>
      <p:cViewPr varScale="1">
        <p:scale>
          <a:sx n="67" d="100"/>
          <a:sy n="67" d="100"/>
        </p:scale>
        <p:origin x="600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384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14T03:34:53.81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12978 11517 190 0,'-1'-6'3'0,"-2"0"-44"0,1 1 73 0,1 1 14 0,-1-1 4 16,2 0 1-16,-1 0-11 0,1-1-8 0,-3 0-9 0,3 1 5 0,-2 0 2 0,0 0-5 16,1 1 6-16,0-1-8 15,1 2-23-15,0 1 27 0,0 2-16 0,0 0 22 0,0 0-1 16,0 0-21-16,0-1 11 0,0 0-17 0,0 0-5 15,0 0 9-15,0 0-14 0,0 0 12 0,0 0-2 0,0 1-2 16,0 0 4-16,0 0-7 0,1 0-6 0,-1 0 20 16,1 0-5-16,0 0 12 0,0 0-3 0,0 0-5 15,28-3 8-15,-24 5-9 0,2 0-5 0,1 0 18 0,1 0-13 16,3 0 17-16,-3-1-11 0,4 1-5 0,1 1 2 16,0-1-5-16,4 1-12 0,0-1 19 0,3 0-12 15,4-1 16-15,-4 1-7 0,7-2-10 0,-3-1 10 0,33-4-13 16,-31 2 12-16,4 1-12 0,-3-1 16 0,0 0-5 0,0 0-2 15,2 1 8 1,4-1-8-16,4 1-4 0,2 0 10 0,3-1-5 0,-1 0 7 0,-1-1 6 0,0 1-18 16,-4 0 7-1,1 2-12-15,-4-1-2 0,1 2 9 0,-1 0 0 16,2 0 4-16,1-1-6 0,1 1-1 0,0-2-2 16,0-1 2-16,-6 1-19 0,1-2 22 0,-1 1-6 15,-4 0 15-15,1 0-7 0,-3 0-5 0,1-1-1 16,-2 1-1-16,-2-1-8 0,-1 2 14 0,-1 0-12 0,-1 0 14 15,-3 1-8-15,4-1-4 0,-4-1 11 0,-2-1-10 16,3 2 2-16,-4-1 1 0,0 3-8 0,1 0 7 16,-6 0 6-16,3 0-8 0,-5-1 5 0,-2-3-8 15,-2 3-5-15,0 1 7 0,0 0-4 0,-3 0 5 16,0 0-3-16,0 0-27 0,0 0-10 0,0 0-7 16,0 0-33-16,0 0-6 0,0 0-21 0,0 0 6 0,0 0-38 15,0 0-68-15</inkml:trace>
  <inkml:trace contextRef="#ctx0" brushRef="#br0" timeOffset="393.82">14366 11053 540 0,'0'-8'18'0,"-5"-1"15"0,5 5 12 0,-1 0-6 0,1 1-19 0,0 3 4 16,0 0-19-16,0 0 14 0,0 0-6 0,0 0-6 16,0 0 16-16,0 0-13 0,0 1 3 0,6 10 16 15,1-7-14-15,4 2 16 0,2-1 1 16,3 1-9-16,-3 1 8 0,1 0-11 16,2-1-9-16,2 2 6 0,3-1-9 0,3 1 9 15,1-1 5-15,-2-1-15 0,4 0 9 0,-5 1-13 16,2-1 0-16,-2 0-1 0,-1 0-10 0,-3 0 6 0,1 1 6 15,-3 3-7-15,-4-2 12 0,0 2-13 0,-3 1 2 16,-1 0 2-16,-4 1-4 0,0 1 4 0,-2 0-4 16,-1-1 5-16,-1 3 6 0,-2-2-2 15,-2 3-11-15,-1-3 16 0,-1 0-12 0,-2-1 14 16,0 2 2-16,-2-1-8 0,-2 0 5 16,0-1-9-16,-2 1-3 0,0-1 2 0,0 0-4 0,1-1 3 15,2 1-11-15,2-2-9 0,-2 1-12 0,2 1-4 16,3 0-62-16,0-1-75 15</inkml:trace>
  <inkml:trace contextRef="#ctx0" brushRef="#br0" timeOffset="1536.35">15857 11064 415 0,'-3'-11'51'16,"1"0"97"-16,2 3-87 0,2 0-24 0,1 1 3 15,2 2-11-15,-2 0-20 0,0 3 3 0,2 0-19 16,0 1 13-16,-2 0-4 0,-3 1-2 0,0 0 9 16,1 0-10-16,0 0-5 0,0 0 17 0,1 1-5 15,6 14 11-15,-7-6 10 0,-1 1-11 16,2 5 11-16,-1 2-11 0,-1 2-4 0,0 3 4 16,-2-2-15-16,1 1 12 0,1 0 1 0,-3 1-8 15,2 0 8-15,-1 0-10 0,1 1-6 0,-3-2 11 16,2 2-8-16,-1-4 10 0,-5-5 5 0,3 1-15 15,-4-2 15-15,3-2-16 0,2-1 7 0,-1-3 7 16,2-2-12-16,-5-2 12 0,1 0-2 0,5-1 0 16,2-2 12-16,0 0-10 0,0 0-13 0,-1 0 12 15,-19-8-15-15,16 2 14 0,0-2-6 0,0-2-14 16,3 0 5-16,-3 0-12 0,-1 1-7 0,0 0 17 16,-3 0-3-16,1 2 7 0,3 4-11 15,-9 2 3-15,7 1 2 0,-2 0-1 0,-5 1-10 16,6 5 21-16,-4 1-13 0,3 3 17 15,1 0 8-15,-1 1-15 0,3 1 12 0,1 4-13 0,0-1 2 16,2 0 7-16,2-2-3 0,0 0 5 0,0-1 4 16,2-1-5-16,2 1 3 0,1-2-4 15,2-2-5-15,0-1 16 0,3-3-8 0,1-1 11 16,3-2-6-16,3-1-7 0,2-1-1 0,-1-3-3 16,0-2-15-16,4-4-15 0,3 0-15 0,0-3 2 15,0 0-6-15,-5 0-7 0,-2-3 16 0,-2 0-15 16,-2-2 16-16,-1 0 28 0,-1 1-10 0,-2 3 16 15,0 2-5-15,-1 4 9 0,-4 2 10 16,1 5-4-16,-1 1 2 0,-3 1 9 0,1 3-8 0,0-3 9 16,-2 4 4-16,1 2-1 0,0-1 3 0,-1 2-3 15,2 0 3-15,-3 0-7 0,1-1-2 0,2 3-1 16,-1-4 2-16,1 1-12 0,-2-1 7 0,2 0-11 16,0 0-8-16,-1-1 14 0,1-1-9 0,1-2 12 15,-2 0-7-15,4-1-43 16,2-1-34-16,-3-1-11 0,0-2-147 0</inkml:trace>
  <inkml:trace contextRef="#ctx0" brushRef="#br0" timeOffset="1658.96">16113 11155 1153 0,'-2'-3'12'0,"2"3"-17"0,0 0-4 0,0 0-10 0,0 0-32 0,0 1-39 15,-5 13-21-15,9-9-5 0,-2-2-27 16,4 2-33-16</inkml:trace>
  <inkml:trace contextRef="#ctx0" brushRef="#br0" timeOffset="2200.77">16212 11427 701 0,'0'0'124'0,"0"0"-93"16,-8 4 7-16,6 0 1 16,-4 0-3-16,10 0-8 0,-4 1-15 0,3 0 8 0,5-2-9 0,-1-1-7 15,5-2 9-15,1-1-10 0,-2-1-17 0,0-3 20 16,-1 0-14-16,2-3 18 0,3 0-13 0,-2-2 5 16,2 0 5-16,-5-1 0 0,1-3-2 0,1-1-2 15,-3 0-10-15,2-1 6 0,0 3 1 0,-2-2-2 16,-1 0 8-16,0-1-9 0,0 0-9 0,0 4 13 15,-1 4-14-15,-2 2 12 0,1 3-13 0,-4 3 8 16,0 0 2-16,2 3-1 0,-3 1-9 0,0 3 16 16,1 2-3-16,0 2 9 0,1 1 1 0,-2 1-1 15,2 0 12-15,-1-2-7 0,3 1 0 0,-1-2 4 16,-1-2-14-16,4 1 13 0,-4-2 2 16,3 1-15-16,-1 0 13 0,-1-2-16 0,3 0 5 15,-3-3 8-15,2-1-6 0,0-2 7 0,11-2 0 16,-17 2 26-16,22-6-59 0,-11-1 20 15,1-1-2-15,1-2-16 0,-3 1 9 0,1-3-8 16,-4-2-7-16,2 2 10 0,-2-3-11 0,-1 2 7 16,0 1 5-16,-6 2-7 0,1 8 6 0,-1 1 10 15,0 1-6-15,0 0 15 0,-5 5-11 0,1 3-2 16,-4 2 18-16,2 1-4 0,1 2 13 16,2-1 4-16,2 0-7 0,0-1 2 0,1-2-4 31,-1 0-7-31,-2-1 7 0,6 0-1 0,-3 2 5 15,1-3-3-15,2-3-6 0,-2 0 5 0,3-1-4 16,-1-1 2-16,2-1 0 0,1-1-14 0,4-1 10 16,3 0-12-16,0-1-39 0,2-2-25 0,-3-1-10 15,2-1-101-15,2-4-75 0</inkml:trace>
  <inkml:trace contextRef="#ctx0" brushRef="#br0" timeOffset="2884.59">16959 11321 410 0,'-3'-12'65'0,"3"3"94"0,-4 0 64 0,4 9-147 0,0 0-27 0,0-1-10 0,0 1-23 0,-1-1 12 16,0 1-20-16,0 0-8 0,0 0 4 0,0 0-6 15,1 0-9-15,-27-7 24 0,22 9-6 16,0 3 15-16,2 0-1 0,-1 2 1 0,1 0 4 16,1 1-2-16,2 0-5 0,0 0 5 0,0 3-12 15,2 1 10-15,1 1-12 0,1-2-1 0,1 2 6 16,1-3-5-16,0 1-6 0,1-2 8 0,1-1-9 15,-3-1 10-15,2-2-4 0,0-2-1 0,0 1 5 16,2-3-5-16,-2-1-10 0,1 0 16 0,0-3-9 16,-4-2 14-16,8 1-12 0,0-4-9 0,1-1-1 15,-3-2-4-15,-1-5-6 0,-3-5 11 0,-1 0-11 16,2-5 11-16,-1 0 2 0,2-3 0 16,-1-2 11-16,0-1-10 0,-6-3 0 0,0-1 1 15,-1 1-2-15,2 0 1 0,4 2 8 0,-4 3-12 16,3 1 6-16,-5 4-8 0,0 2 11 0,0 0-9 15,-1 1 0-15,-3 2-3 0,-2 2 5 0,2 4 0 16,2 2 5-16,-2 4-3 0,-4 0-6 0,4 5 10 16,-2 2-7-16,4-1 10 0,2 1-5 0,-2 0-5 15,-1 0 1-15,3 5-2 0,0 4 2 0,2 6-2 16,1 2-4-16,-3 4 2 0,5 1 12 0,1 4-6 16,0 3 15-16,2-3-14 0,-1 4 2 0,2 2 4 15,2-1-9-15,0 1 7 0,-2-1-6 0,2-3 6 16,0-2 2-16,2-2 1 0,-1 2-10 0,1-5 9 15,0 1-9-15,-1-1 9 0,-1-4 0 0,1 4-1 16,-3-6 6-16,-1-3-7 0,1-2-16 0,-1-3 24 16,0 0-7-16,0-2 15 0,0 0-20 0,0-3 7 15,0-1-6-15,1-1 6 0,0-2-17 0,0-2 11 16,1-1-13-16,1-5 12 0,-1-1-13 0,3 0-7 16,-1-2 7-16,-3-2-8 0,0 3 3 0,-2 0 7 15,-3 5 2-15,1 7 2 0,-5 1 8 0,0 0-12 16,0 0 2-16,0 0-7 0,5-5 3 0,-5 11 9 15,-1 2-5-15,-1 1 7 0,1 0 12 0,1 4-6 16,-2-2 7-16,2-2-8 0,0 1 4 16,3 0 1-16,-1-1-7 0,2-2 4 0,0-2-2 15,0-1 6-15,-2-2 4 0,3 1-3 16,-2-2-11-16,3-1 2 0,4 1-15 0,0-2 8 16,-1 0-26-16,2-2-89 0,-1-2-36 0,-2-3-24 15,0-2-101-15</inkml:trace>
  <inkml:trace contextRef="#ctx0" brushRef="#br0" timeOffset="3043.59">17536 11154 799 0,'-14'-4'142'0,"4"-3"-68"0,-1 3 2 0,7-1 9 0,4 5-34 0,0 0-20 0,0 0-17 0,0 0 6 16,0 0-17-16,0 0-6 0,0 0-5 0,6-3-3 31,0 3-19-31,3 0-4 0,0-2-30 0,-4 0 8 15,6 0-69-15,-2 0-45 0,4 2-30 0</inkml:trace>
  <inkml:trace contextRef="#ctx0" brushRef="#br0" timeOffset="3599.31">17730 11198 261 0,'0'10'38'0,"-1"-6"90"0,0-2 65 16,-1 1-156-16,2 4-15 0,0 2 16 0,0 2-16 15,0 0 18-15,0 4-20 0,-1 0 3 0,-1 3 9 16,0-1-4-16,2-3 11 0,-3 0 23 0,3 0-9 16,-2-3 15-16,2 1-13 0,0-3-17 0,2-1-1 15,1 0-5-15,-1-2-9 0,3-2 0 16,-2 0-5-16,3-3 3 0,-1 1 6 0,1-2-17 16,1-1 10-16,0-1-14 0,1-1-7 0,-1-2 4 15,-1-2-7-15,0-2 6 0,-1-2-9 0,0-3-1 16,-1 1 0-16,0-1-1 0,0 0-5 0,-2-3 14 15,0 1-7-15,2-2 9 0,-4 1-5 0,3 0 3 16,-1 1 3-16,2 2-1 0,-1 2-8 0,2 3 8 16,-1-1-9-16,1 3 9 0,1 2-2 0,2 2-1 15,2 2 2-15,5 0-1 0,1 1-7 0,-2 0 8 16,2 3-7-16,-4 0 8 0,1 0 5 0,3 2-9 16,-2-2 5-16,4 3-8 0,-2-1-8 0,-5 1 14 15,3 0-10-15,-8 0 11 0,1-1-6 0,-2 0-1 16,-5 1 2-16,0 1-3 0,-1 0-4 0,-6-2 10 15,2 0-2-15,-1 0 4 0,-4-3 8 0,-1-2-10 16,5 0 11-16,6 0-11 0,-2 0 1 0,-9-7 16 16,4 2-8-16,3-2 12 0,3-3-1 0,1 0-10 15,3-2 4-15,6 1-6 0,1 0-4 16,-1 2-2-16,1 1-5 0,4 3 1 0,2 2 6 0,4 2-11 16,1 1 10-16,-5 3-12 0,1 2 8 0,-2 1 5 15,1 3 0-15,-3 4 2 0,-1 0-5 16,-3 3-1-16,-2-2 0 0,-1 3 0 0,-4-1-3 15,0 1 5-15,1 1-8 0,-3-4 7 16,0-2 3-16,-3-1-1 0,0-2 5 0,-1-1-6 0,-1-2-6 16,0-1 8-16,-1 0-6 0,-1-2 6 15,1 1-3-15,-1-4-43 0,0 0-35 0,-1-4-9 0,-2-2-126 16,1 2-148-16</inkml:trace>
  <inkml:trace contextRef="#ctx0" brushRef="#br0" timeOffset="3806.12">17183 10968 1217 0,'-14'-10'19'0,"0"3"-20"0,4 2-13 0,2 3 2 0,7 3-5 0,3 0-75 0,8 1 0 0,4 0-31 15,2-2 1-15,8-1 46 0,2-1 13 0,7-3 10 16,-1 0 52-16,3-1-2 0,4-1 7 0,2 1-8 15,6 2-32-15,5 0-15 0,2-1-72 0</inkml:trace>
  <inkml:trace contextRef="#ctx0" brushRef="#br0" timeOffset="4614.59">18546 11130 765 0,'4'-9'86'0,"0"0"228"0,2 2-266 0,-2 1-21 0,1 0-9 16,-1 2 0-16,1-2-5 0,-2 1-18 0,0 0 2 0,-3-3-12 16,0 1-15-1,0-2 18-15,-3 0-4 0,0-1 10 0,0-1 4 16,-2 0 1-16,1-1 1 0,0 2-1 0,0 1-10 16,-1 2 17-16,0 2-8 0,0 1 10 0,0 2-4 0,1 0-18 15,-2 2 1-15,0 4-10 0,-1 1-11 0,2 3 21 16,-3 2-3-1,0 2 9-15,1 5 3 0,5 3 2 16,-2 2 2-16,0 1-1 0,-1 1 0 0,2-3 18 16,2 0-15-16,5-2 15 0,0 1-17 0,2-1 11 15,-1-3 8-15,4-1-2 0,2-3-9 0,-3-7 16 16,3 1-13-16,-1-4 16 0,0 0 1 0,2-2-9 16,3-3 7-16,-4-3-11 0,2-2 5 0,0 1-5 15,-2-2 1-15,1-2-4 0,-2 1-9 0,-1-5 3 16,-1 2-3-16,0-1 3 0,-1 0-14 0,0 0 13 15,-3 0 0-15,1 3 6 0,-1 1-11 0,0 2-5 0,-3 2 1 16,1 3 0-16,-2 3-4 0,0 0 14 0,0 0-13 16,0 0 16-16,0 0 0 0,6 11-12 0,-5-5 11 15,1 1-12-15,-1-1 4 0,2 0 4 0,-2 0-3 16,1-1 4-16,2 0 3 0,-3-2-4 0,1-1 7 0,0-1-6 16,-1-1 8-16,0-1 7 0,2 0-9 0,0-2 11 15,1-1-2-15,0-3-17 0,-2 0 12 0,0-4-13 16,0 1 15-16,0-3-12 0,0-2-5 0,2 0 0 15,-1-1 7-15,-1-2-6 0,1 1 6 0,-1-2-8 0,4 0-8 16,-5-1 15-16,3 2-1 0,-1-3 5 0,-3 2-7 16,0 5-6-16,0 2-2 0,2 9-1 0,-2-2 0 15,0 5-5-15,0 0 3 0,-2 2-4 0,2 8 4 0,-5 0-3 16,2 4 4-16,-2 3 0 0,2-1 27 0,2 4-16 16,-1 1 9-16,1 2-12 0,0 3 2 0,0 0 3 15,-1 1-2-15,2 1 4 0,-1 0 1 0,1-3-5 16,0-1 2-16,0-1-3 0,0 1 1 0,1-3 2 15,3 2 0-15,-1-3 2 0,-1-2 1 0,2-2-4 16,-1-5-2-16,4-2 2 0,-4-2 14 0,3-2-12 16,2-1 10-16,-5-1-12 0,-3-3-1 0,1 0 2 0,12-4-3 15,-6-1 4-15,1-3 0 0,0-2-12 0,-3-3-6 16,8-2-2-16,-8-4-16 0,4 0 16 0,2 0 0 16,-3 0 6-16,-1 4-1 0,-5 2 3 0,0-1-1 0,-4 7 2 15,2 7 8-15,0 0-9 0,0 0 0 0,0 0-4 16,-4 0 4-16,0 6 3 0,-1 2 7 0,1 3-5 15,-3-1-6-15,6 0 16 0,0 0-13 0,-3-2 16 16,2-4-1-16,1 3-5 0,0-4 9 0,3 2-8 16,5 0 4-16,-6-7 12 0,3 1-13 0,8-2 13 15,-4-3-10-15,31-7-16 0,-43 13-40 16,47-21 55-16,-21 9-136 0,0-1-56 0,-2-3-12 0,2-2-115 16</inkml:trace>
  <inkml:trace contextRef="#ctx0" brushRef="#br0" timeOffset="6497.57">19874 11096 470 0,'-3'-13'541'0,"2"3"-230"0,0 3-316 0,1 5 1 0,5 2-44 0,-2 4 19 0,2 2-13 0,3 1 15 16,1 2-1-16,0 0 8 0,0-1 7 0,1-1-3 0,0-1 7 16,0 0 9-16,-1 0-5 0,-1 1 7 0,2 0 3 15,0 2-4-15,0 0 9 0,-1 3-7 0,-1 0 10 16,3 3-2-16,-2 2-5 0,2 2 3 0,1 1-6 0,-1 2-3 16,0 2 8-16,-2-2-6 0,2 2 0 0,-5-3-3 15,2-1-6-15,2-2 5 0,-1 1 2 0,2-3 4 16,-4 0 3-16,-3-4-1 0,1 0-5 0,-4-4 10 15,1-3-8-15,2-1 9 0,-3-2 7 0,4-1 7 16,-3-1 8-16,-1-2-6 0,4-2-7 0,-3-2 13 16,-2 0-14-16,3-4 17 0,-1 1-5 0,0-2-17 15,7-2 8-15,-9-2-13 0,4-1-6 0,-4-3 3 0,-1-2-7 16,2-1 5-16,-5 0 1 0,4-2-9 0,0 0 2 16,0 3-6-16,2 0-6 0,0 4 3 0,-2 2-3 15,0 1 2-15,1 0-5 0,-1 5-5 0,3 0 2 16,-1 4-3-16,-1 2 0 0,1 0-23 0,-2 3-7 0,0 0-5 15,8-2-10-15,-2 4-18 0,1 0-4 16,0 1-7-16,-2 2-11 0,2-2 23 0,2 1-10 16,2 4 13-16,-1 0 13 0,-2 4 33 0,0 0 16 0,-3-1-4 15,0 0 7-15,3 2 21 0,-2 2-5 0,-2 0 13 16,1 2 24-16,-1-3 18 0,0-3 15 0,0-2-6 16,0 1-3-16,-3-2-2 0,2 0-9 0,1-1 10 15,-2-3 1-15,3 0-22 0,-2-2 7 0,2-2-13 16,0 2-11-16,1-1 6 0,0 0-10 0,0 0 10 15,0-1-8-15,0-3-10 0,2-1 2 0,-1-1-7 16,-1-1-18-16,1-3 11 0,0-1-22 0,-2-2 18 0,-1-1-21 16,0-1-19-16,-4-3 14 0,2 3-17 0,0-2 15 0,-2 5 21 15,-1 0-6-15,-1 2 11 16,-1 4 3-16,1 1-5 0,-2 3 3 0,1 1-7 0,-1 2-15 0,0 0 29 16,0 3-10-16,-1 1 16 0,1 1-3 0,0 3 3 15,0 0 4-15,3 3-4 0,-1 1-10 0,1 0 12 16,1-2-8-16,0-1 11 0,0-2-4 15,1 2 1-15,2-2 8 0,1 0-7 0,0 1-17 0,-1-5 25 16,2 1-15-16,0-1 22 0,0-2-7 0,1 1 4 0,0-3 2 16,1 0-1-16,0-1-2 0,3-2-8 0,-2-1-5 15,1-2 2-15,2-2-3 0,0-1-15 0,5-1 1 16,-1-1-12-16,0-4-29 0,2-3 22 0,-7-3-21 16,-1-6 24-16,0 1 7 0,3-4-1 15,-3 0 22-15,-1 2-17 0,0 0 11 0,-6 1 16 16,0 2-10-16,3 0 14 0,-8 2-5 0,1 2-1 15,1-1 9-15,-4 6-8 0,4 0-10 0,-4 4 20 0,-2 0-13 16,-2 1 19-16,2 3 6 0,1 1-10 0,0 2 6 16,3 2-9-16,-3-1-5 0,2 3 5 0,-1-2-15 0,1 2 13 15,0 3-11-15,0 2-9 0,4 2 13 0,-5 3-14 16,2 1-9-16,4 2 11 0,-3 0-13 0,2 5 15 0,1 3 5 16,-1 1-12-16,4 3 11 15,1 2-14-15,-1 1 0 0,0-1 11 0,-4 0 0 0,4 0 5 0,0 0-5 0,1 2-4 16,2-1 4-16,-1-3-3 15,0-4-1-15,-3-5 6 0,-2-4-13 0,5-1 12 0,2-1-5 0,1-4 9 16,4 0-1-16,-4-2 1 16,4-3-14-16,0 0 5 0,0-3-14 0,0-3 10 0,1 0-2 0,1-3-8 15,-2 0 10-15,2-3-15 0,-1-1-18 0,-4 1 11 16,0-2-14-16,-1 2 15 0,-1 0 10 16,-1 2-3-16,-1 2 15 0,-2 4-14 0,0 0 5 15,-2 1 21-15,0 1-3 0,-2 1 11 16,0 0-2-16,0 0-9 0,0 0 0 0,0 0-2 0,0 0 3 15,0 0 17-15,0 0-8 0,0 1 10 0,0 0-4 0,0 0-9 0,1 0 8 16,1 0-11-16,-1 0-3 0,-1 0 12 16,1 0-5-16,0 0 9 0,23 18-6 0,-19-20-6 15,1-1 2-15,1-1-5 0,0 0-8 0,3 1 6 16,0-3-11-16,2 2 9 0,-2-4-9 0,1 0-7 0,0-1 0 0,-5-3-5 16,5 0-13-16,-3 1 1 0,0 1-11 15,-2-3 8-15,-1 0 4 0,-2 4 4 0,-3-1 13 0,2 3-10 16,-2 3 4-16,-3 0-7 0,1 2-3 0,-1 1 2 15,-4 1 20-15,3 2-2 0,-4 1 10 0,0 0-9 16,3 0 2-16,-3 2 14 0,0 0-12 0,0 1 14 16,0 0 1-16,2-1-7 0,2 0 12 0,-1 0-13 0,2 0 1 15,2-2 8-15,-1-2-5 0,2 0 9 0,0 1 13 16,3 0-9-16,-2 0 11 0,3-3-12 0,3-1-7 0,2 0 5 16,1-1-12-16,1 0 10 0,-1-1-12 0,1-2-3 15,2-2-3-15,5 4-2 16,-5-5-15-16,3 1-2 0,-2-2-7 15,-3 0 3-15,0-1-12 0,2-1-5 0,-4-1 5 0,0 1-7 0,-1-1-1 0,-1 1 25 16,-2 1-2-16,-4-1 10 16,3 2 11-16,-4 1 3 0,0 4 8 0,0 4-5 0,0 0-8 15,0 0 20-15,0 0-18 0,0 0 22 16,0 0-7-16,0 0-8 0,-2 0 10 0,-19 3-12 16,13 1 2-16,1 2 5 0,3 1-13 0,0 1 9 0,-3-1 1 0,1 1-3 15,-4 1 14-15,2-1-13 0,4 3-3 0,2-2 2 16,2 3-9-16,0-2 8 0,1 2 2 0,3 1-1 0,-1-4 7 15,5 3-7-15,-4-1-6 0,1-2 11 0,2 0-9 16,-2-2 13 0,4 0-2-16,3 1-2 0,0-2 9 0,8 2-10 15,-3-1-10-15,1-5 7 0,2 2-9 0,-1-3 8 16,-2 0-18-16,-1-2-13 0,2-2-9 0,-1-1 0 16,1-1-25-16,-1-4 33 0,-1 1-7 0,0 0 16 0,0-1 10 0,-2 2 5 0,-1-1 10 0,-2 1-6 0,-1 3 6 31,-2 0 19-31,-1 2-10 0,-4 1 15 0,-3 0 5 15,0 1-29-15,0 0 13 0,0 0-19 0,0 0 5 0,0 4 21 16,-1 0-10-16,-1 2 15 0,-1-1 2 0,-1-1-5 16,-1 1 10-16,4-1-11 0,0 0-19 0,1-4 19 15,0 0-14-15,0 0 18 0,0 0-8 0,0 0-2 16,0 0 1-16,0 0-3 0,0 0-14 0,-2-11-14 16,4 6-31-16,5-1 8 0,-2-5-72 0,-1 4-109 15,2-3-36-15</inkml:trace>
  <inkml:trace contextRef="#ctx0" brushRef="#br0" timeOffset="6638.96">21421 11113 450 0,'-5'1'197'0,"0"1"-92"0,5 0-33 0,0-2 5 0,0 0-27 0,0 0-21 0,0 0-13 0,0 1 4 16,0 0-10-16,0 0-9 0,0 0-8 0,8 14-7 15,-5-15-76-15,6 1-152 0</inkml:trace>
  <inkml:trace contextRef="#ctx0" brushRef="#br0" timeOffset="7274.52">21540 11242 602 0,'0'0'87'0,"0"0"104"0,-3-10 90 0,3 6-254 0,0 4-18 0,-2-3-7 15,7 2-4-15,-1 1 2 0,5-3 7 0,2 0-7 16,3-1 0-16,0-2-5 0,3-2-2 0,-5-3 6 15,1-3 2-15,2-3 1 0,-4-3 9 0,0 0-5 16,1-4 3-16,-1-1-4 0,2-1 7 0,-4-2-10 16,1-1-3-16,-1 1-1 0,0 0 7 0,0-4-20 0,-1 0 10 15,-2-2-17-15,0 0 1 0,-2 4 19 0,0 5-5 16,-2 5 10-16,0 2 3 0,-1 7 0 0,-1 1 8 16,-1 3-7-16,0 3-12 0,1 4 12 0,0 0-26 0,0 0 22 15,0 0-21-15,-1 9 5 0,-1-1 13 0,1 2-10 16,-2 2 2-16,2 7 15 0,1-3-12 0,0 5 13 15,0 2-4-15,2 1-1 0,1 4 7 0,-2-1-8 16,2 1-2-16,0 1 4 0,0-2-3 0,-1 0 5 16,4 2 4-16,-1-2-6 0,0 0 6 0,2-1-8 15,-3-2-6-15,3-3 14 0,-2-2-5 0,-1-3 10 0,2-1-6 16,-1-3-2-16,0-1 7 0,1-3-5 0,4-2-6 0,-1 0 7 16,1-5-10-16,2-1 11 0,-2-2-7 0,2-3-10 15,0-1-4-15,2 0-5 0,1-4-19 0,-1-4 21 16,2-1-10-16,-3-4 14 0,1 2 7 0,-1 1 2 15,1 0 8-15,-3 3-8 0,-2 2 0 0,-2 3 4 16,-2 4-2-16,0 1 5 0,-1 2 13 0,-4 1-24 16,0 0 10-16,0 0-13 0,10 10 6 0,-7-4 9 15,0 2-4-15,-1-2 7 0,-2 3 1 0,3-1-2 16,0-2 1-16,0 0-2 0,2-1-6 0,-4-2 9 0,2 0-1 16,1-1 4-16,-2-2 5 0,3-1 3 0,-3 0 0 15,2-2 0-15,1 0-12 0,1-1 1 0,-2-2-8 16,2 0 7-16,0-2-3 0,-1 0-8 0,1-3 5 0,0 2-6 15,-1-1-2-15,0 0 5 16,2 2-2-16,0 3 4 0,-3 3-9 0,0 2-24 0,-3 3 0 0,0 3-8 16,0 3-2-16,-1 4 22 0,0 4 4 0,-3 3 7 15,-2 0 9-15,-1 3-5 16,-1-1 3-16,1 3-2 0,-2 0 9 0,-3-3-7 0,1 2-1 0,0-2 0 16,0-1 6-16,-1-3-8 0,-1-5-1 0,-1-2-5 15,0-2-8-15,0-3-34 0,1-1-31 0,-3-4 0 16,-2-2-73-16,0-4-51 0</inkml:trace>
  <inkml:trace contextRef="#ctx0" brushRef="#br0" timeOffset="7432.78">21680 10899 1121 0,'4'-10'67'0,"3"1"-22"0,-2-1 2 0,4 3-14 0,2 2-30 0,5 1 3 0,3 4-4 0,5 2 3 16,5 4-15-16,3-1-44 0,0 0-64 15,1 0 4-15,-4 4-209 0</inkml:trace>
  <inkml:trace contextRef="#ctx0" brushRef="#br0" timeOffset="8053.85">18063 12628 385 0,'3'-20'325'15,"-1"1"-121"-15,4 3-166 0,-1 0 3 16,-2 2-3-16,1 2-12 0,5 2 10 0,-5 1-14 0,4 3-22 15,-3 3 16-15,-1-1-16 0,3 3 17 0,-2 1-17 16,-2 1-2-16,-1 2 2 0,-1 0-1 0,4 0-2 16,-4 2 15-16,1-2-14 0,1 7 14 0,0 0 2 0,1 4 1 15,0 2 12-15,0 1-12 0,0 5-3 0,-1 2 3 0,2 1-6 16,-2 2 4-16,2 1-8 0,-2 3-1 0,2 3 6 16,0 2-5-16,-1 3-8 0,-2 2 10 0,1 0-7 0,-2-2 10 15,-1 4-2-15,2 0-4 0,-2 1-1 0,1 3-2 16,-1 0-14-16,0 1 25 0,0 3-13 0,0-1 19 15,-1 1-2-15,-2 1-16 16,1 3 13-16,0 2-14 0,-1 1 7 0,0 1 0 0,-1 1-3 0,0-1 3 16,1-2 0-16,0 0-4 0,-1-4 8 0,2-3-7 15,-2 0 8-15,1-2-8 0,-1 0-3 0,1-6 0 0,-2-2 5 16,1 0 2-16,3-1 1 0,-3-1 0 16,0-2-2-16,0-6 0 0,0 0-5 0,0-6 3 0,1 0 3 0,1-2-4 15,-1-3 3-15,1-4-5 0,-4-2-1 16,4-3-16-16,-1-2-17 0,0-3 1 0,3 0-40 0,-2-2-55 15,2-3-6-15,0 0-22 0,-9-5-40 0</inkml:trace>
  <inkml:trace contextRef="#ctx0" brushRef="#br0" timeOffset="8275.5">17805 14142 1212 0,'-1'-12'41'0,"0"2"14"0,0 3-8 0,2 2 7 0,1 4-28 0,4 2-22 0,0 3 5 0,1 4-10 16,4 2-4-16,-2 3 1 0,1 4-9 0,3 1 9 15,0 1 12 1,0 0-15-16,4-1 13 0,-6 1-14 0,-1 0 10 0,5 1-1 16,-8-2 2-16,7 0-1 0,-9-4-4 0,6-2-12 0,0 2-12 0,1-3 1 15,4-2-55-15,-2-3-50 0,2-3-52 0,3-1 10 0,2 0-78 16</inkml:trace>
  <inkml:trace contextRef="#ctx0" brushRef="#br0" timeOffset="8433.29">18315 14262 1044 0,'-2'7'46'0,"-2"2"37"16,-1 7-15-16,3 6 19 0,-1 2-38 0,3 4-27 16,-2-3-3-16,1 2-8 0,-3 0-11 0,1-3 4 15,2 0-3 1,-5-4 4-16,3-1 3 0,-2-5-9 0,2 0 3 0,-2-2-9 0,-1-2-21 0,2-2-48 0,0-1-53 31,0-1 5-31,2-2-131 0</inkml:trace>
  <inkml:trace contextRef="#ctx0" brushRef="#br0" timeOffset="8734.4">18559 13448 1232 0,'-1'-11'19'0,"-4"-3"7"16,2 7 8-16,0-1-4 0,0 2-1 0,1 4-28 15,2 2-15-15,0 0 1 0,0 0-13 0,-6 8 0 16,1-1 7-16,2 5-6 0,1 2 9 0,-2 2 1 15,4 9 6-15,0 0-4 0,1 2 16 0,2 3-1 16,1-1 13-16,-1 2-10 0,-1 1-2 0,5 3 10 16,-3 1-17-16,3 0 15 0,1 0 2 0,-2-2-12 15,2-2 15-15,-3-3-16 0,1 1 3 0,0-2 10 0,-2 2-13 16,2-3 11-16,0-1-7 0,-2-1-39 0,1-3-33 16,-1-1-13-16,-1-4-170 0</inkml:trace>
  <inkml:trace contextRef="#ctx0" brushRef="#br0" timeOffset="9050.78">18560 13654 956 0,'-5'-18'159'0,"0"0"-139"0,-2 1 12 0,2 1-15 0,2 2-10 16,3 2 3-16,-1 0-12 0,4 3 10 0,2-1-1 0,-1 3-11 15,4 0 1-15,-1-1-8 16,1 1-12-16,3 2 17 0,1 0-14 0,0 3 16 0,3-3 3 0,-1 3 1 15,1 2 16-15,-1 2-13 0,1 5-2 0,-1 2 10 16,1 3-13-16,-2 5 11 0,0 4-4 0,0 5-13 16,-1 2 10-16,-2 3-12 0,4 2 1 0,-5 4 14 15,4 1-8-15,-3 1 10 0,-9-1-7 0,0-1-1 0,-1 2 1 16,-1-3 0-16,-3-3 7 0,-4-2-4 16,-5-5 0-16,-2-4-1 0,5 0 10 0,-5-5-2 0,2-2 9 15,0-3-9-15,-1-3 4 0,0-2 3 0,2-2-12 16,-1-2 9-16,0-2-5 0,0-1-17 0,2-2-8 15,0-3-9-15,0-2-58 0,3 0-63 0,0-4-34 16,2-1-11-16,3-2-115 0</inkml:trace>
  <inkml:trace contextRef="#ctx0" brushRef="#br0" timeOffset="9366.75">18699 13975 233 0,'8'3'38'0,"-4"-1"38"0,2 4 5 0,1 0 14 15,0 4-15-15,-1-1 3 0,1 0-19 0,1 1 17 0,1-2-7 16,3-2-28-16,-1 1 5 0,3-3-14 0,-4 0-4 15,1-2-6-15,1-1-4 0,0-3 1 0,8-2 4 16,-3-2-21-16,-1-4 9 0,3 0-16 0,0-3-7 16,3 0 9-16,0-2-11 0,-5-4 11 0,-1-2-2 15,-6-3-3-15,0-1 11 0,-1 0-9 0,-1-3-5 0,-2 1 8 16,0 2-8-16,-4 4 8 0,1 1 2 0,1 6 1 16,-4 3 8-16,0 3-5 0,0 5 4 0,0 3 10 15,0 0-22-15,0 0 14 0,0 0-25 0,-4 9 11 16,1-1 10-16,1 4-4 0,-1 0-2 0,1 2 20 15,2 1-8-15,0 0 11 0,0 0 0 0,1-1-13 16,0 2 6-16,2-1-10 0,-1 0-9 0,1-1 13 16,1-1-13-16,-2-1 13 0,3-1-8 0,-2-2-6 0,2 0 2 15,-2-3-7-15,3 0-23 0,-2-1-57 0,1-3-50 16,2 2 3-16,-2-3-104 0</inkml:trace>
  <inkml:trace contextRef="#ctx0" brushRef="#br0" timeOffset="9508.95">19072 13678 929 0,'-6'-12'50'0,"-2"1"4"16,3 3 2-16,-1 2-23 0,0 1-3 0,4 3-6 0,2 2-14 15,0 0-3-15,0 0-8 0,0-1 3 16,0 0-7-16,0 0-7 0,0 0-6 0,1 0-2 0,0 0-31 16,2-1-35-16,14-27-55 0,-13 26 7 0,2 0-140 15</inkml:trace>
  <inkml:trace contextRef="#ctx0" brushRef="#br0" timeOffset="10015.14">19120 13924 683 0,'0'0'32'0,"0"5"10"0,1 3-35 0,4 3 12 0,-3 1-9 16,3 0 12-16,1 0 6 0,-1-1-9 0,2 1 4 15,0-3-6-15,-1-3-4 0,0 0 9 0,0-5-1 16,-3-1 5-16,2 0 8 0,-1-1 3 0,4-1-2 0,-1-1 1 31,3-2-27-31,-3 0 10 0,-2-2-11 0,5 1 11 16,-4-3-11-16,-2-1-4 0,8-1 3 0,-9-3-4 15,3-1-18-15,3-3 7 0,-2-1-10 0,-1 0 11 16,2-1 2-16,0 2-1 0,-1 3 3 0,5 4-3 16,-3 0 2-16,-4 7-9 0,-5 4-7 0,2 0 0 15,9-1-2-15,-4 3 2 0,-2 1 8 0,-1 5-5 16,2 1 10-16,-1 3 8 0,0 2 1 0,2-1 3 0,0 2 15 15,-2 1-9-15,3 0 12 0,-1 1-11 0,-1-2 9 16,0 0-6-16,-2-1 0 0,2-3 0 0,-2 1 8 0,1-1-8 16,0-2 4-16,0 0-7 0,1-1-5 0,-3-4 13 15,2-1-6-15,-1-2 11 0,1-1 10 0,-1 0-18 16,3-1 7-16,0-3-13 0,1-1-10 0,0-5 1 16,2 1-16-16,-1-4 11 0,-1 0-10 0,-2-4-6 15,0-3 5-15,-3-1-10 0,0-3-5 0,0 2 7 16,-1 1-3-16,0-2 5 0,-2 4 15 0,0 5-5 15,0 1 16-15,-1 8-13 0,1 5 3 0,0 0 17 16,0 0-17-16,0 0 18 0,0 0-12 0,-9 5 3 0,7 3 13 16,-2 2-11-16,3 4-2 0,-1 0 20 15,2 1-14-15,0 1 16 0,0-4-9 0,2 3-7 0,0-2 7 16,2 2-8-16,2-2-7 0,-3-2 12 0,3 0-11 16,-1-5 13-16,1 1-9 0,2 0-13 0,-1-4-8 0,2 2-6 15,5-2-43-15,-3-3-34 0,2 0-28 0,2-4 1 16,-1-1-62-16,0-4-26 0</inkml:trace>
  <inkml:trace contextRef="#ctx0" brushRef="#br0" timeOffset="10648.68">19783 13792 407 0,'0'-10'141'0,"0"1"-14"0,0 2-29 0,-5 0 15 15,7 3-52-15,-2 4-17 0,0 0-8 0,-2-4-3 0,-4 5-34 16,2 1 3-16,-3 2-8 0,2 3 8 0,0-1 11 0,-3 0 5 16,-1 1 12-16,2 2-7 0,-1 2 2 0,0-1 21 15,3 2-14-15,-1 1 17 0,3-1-10 16,-1 2-11-16,3-1 7 0,-1 1-11 0,-2 2-12 15,3-1 4-15,1 0-2 0,2-1 4 0,1 1-5 0,2-1-1 16,0 0-2-16,-4-5 2 0,2 0-3 0,4-2 4 16,0-2-7-16,4 0 8 0,3-1 4 0,2-1-18 15,-2-2 10-15,4-1-15 0,0-3-5 0,0-2 0 16,4-1-3-16,-3-3 2 0,2 1-11 0,-2-4-9 16,-3 0-5-16,0-3 1 0,-2-4-10 0,-1-1 32 0,1-2-13 15,-4 0 18-15,0-2-7 0,-2-1 9 0,-1 1 6 16,-1-2-2-16,-3-1-2 0,-2-1 15 0,0-2-6 15,-1 0 11-15,-2-2 1 0,0 1-8 0,-1 0 3 16,1-1-5-16,-2 1-3 0,3 0 9 0,-5 0-1 0,0 3 3 16,2 2-4-16,-4 3-2 0,1 4 7 0,1 2-4 15,0 2 16-15,1 3-3 0,0 1 0 0,2 3-1 16,0 0-5-16,1 3-9 0,1 2-5 0,1 3-1 16,0 0-17-16,0 0 8 15,0 0-8-15,0 1 10 0,3 14-1 0,0-6-4 0,1 2 6 0,1 2-5 0,-1 1 0 16,2 3 12-16,1 3-10 0,-1 5 11 15,3 0-2-15,-2 2-4 0,-1 2 8 16,1-1-8-16,-1 1 10 0,2 1-10 0,-1 0 7 0,-4-2-8 16,2 0 0-16,-2 0 1 0,-1-2 0 0,6-1 1 15,-2-3 7-15,-1-2-7 0,-1-3-2 0,-3-4-1 0,2 1 7 0,-2-5 5 16,6-1 4-16,-2-2-2 0,0-4 3 0,0 0-1 16,1-1 4-16,3-1-4 0,2-3-9 0,-3-2 3 15,1-1-10-15,0-2 5 0,-1 2-22 0,3-4 5 16,-2-2-7-16,1 0 7 0,1-1-2 0,0 1 1 0,-1 1 0 15,-2 2-1-15,-1 4-5 0,-2 3 17 16,-2 1-7-16,1 2 9 0,-2 2-9 0,-1 2 7 0,0 1 4 16,1 3-1-16,-3 2 1 0,4 4 7 0,-1-1-5 15,3 2 6-15,-1 0 8 0,0-1-6 0,1 1 2 16,-2-3-4-16,2 0 1 0,-2-3-3 0,1 0 7 0,0-2-6 16,0-1 8-16,-1-5-10 15,1 0-1-15,0-1-1 0,1-1-6 16,3 0-48-16,-3-5-49 0,2-2 2 0,-1-2-124 0,1 0-90 15</inkml:trace>
  <inkml:trace contextRef="#ctx0" brushRef="#br0" timeOffset="10791.3">20312 13624 846 0,'-2'0'74'0,"-3"-1"2"0,2 0-21 0,-2 0 16 0,2 1-33 0,-1 1-5 0,2 1-4 0,0 1 1 0,2-1-24 15,0 0 9-15,2 0-10 0,1 1 11 0,2-1 0 0,1 0-7 16,2 0 7-16,0-1-10 0,1 1-20 0,4 0-59 15,1 0-44-15,1 1 2 0,1 0-86 0</inkml:trace>
  <inkml:trace contextRef="#ctx0" brushRef="#br0" timeOffset="11411.6">20502 13769 510 0,'0'0'65'0,"2"-1"37"0,-1 4-2 0,1 4 2 15,-1-2-24-15,-1 2 17 0,-1 2-39 0,1 0-28 0,0 1 5 0,1 1-13 16,0 0-20-16,-1 1 20 0,1 2-12 0,0-2 18 31,1-1-9-31,0 3 11 0,0-3 5 0,-2-1 1 16,2 2 2-16,-1-5-7 0,2 1-1 0,-2-1 0 15,-1-7-6-15,0 0-4 0,0 0 6 0,1 0-5 16,0 1-10-16,0 0 7 0,0 0-8 0,23 5 9 16,-16-7-17-16,-1-2-2 0,1-1-6 0,0 3 4 15,-1-7-10-15,1 1 4 0,-4-2-18 0,-1-3 14 16,2 1-10-16,-1-2-4 0,3-1 10 0,-4 0-13 0,3 1-2 15,-5-2 24-15,-2 1-6 0,1 2 13 0,0 2 0 0,-3 3-3 16,2 1 6-16,-3 1-6 0,-3-1-1 0,5 1 12 16,-4 2-6-16,-1 0 10 0,5 0 9 0,-3 1 0 15,2-2 13-15,3 4-11 0,0 0 4 0,0 0-3 16,0 0-4-16,0-1 3 0,0 0-2 0,4-13 8 16,2 10-6-16,5 0 5 0,3 0-18 0,5 0 4 15,2-2-4-15,5 3 4 0,0-1-15 0,-2 2 1 0,2 2-8 16,-5 0 7-16,-2 0-2 0,-1 4-2 0,-2 1-1 15,-2 1-2-15,-3 1 5 0,-2 1-13 0,-2 1 10 16,-3 0-11-16,1 1 8 0,-2 0-3 0,-3 1 1 0,0-1-3 16,0 1 2-16,-1 0-2 0,-4-4 1 0,-1 1-1 15,1-3 4-15,-3-1 15 0,0 1-4 0,-1-2 7 16,0 1 11-16,-1-4-11 0,4-2 14 0,-1-1-13 16,1-4 21-16,3 2-12 0,0-2 0 0,2-1-4 15,0 1 7-15,2-3-8 0,2 0 9 0,0-1-9 16,3-1-2-16,3 0-2 0,2 0-6 0,4 1 3 15,0 0-13-15,1 3 1 0,-4 2-1 0,1 3 2 16,-1 2-7-16,0 1 14 0,-1 2 0 0,-1 2 4 0,-1 2-8 16,-1 3-2-16,-1 1-2 0,-1 2 1 0,1 1-3 15,-4 0 6-15,3 3-6 0,-5-2 8 16,1 1 2-16,0 3 3 0,-2-3 2 0,2 0-2 0,-5-2-9 0,1-3 9 16,-1 3 1-16,-4-4 4 0,2 0 2 0,1-2-2 15,-3-3-3-15,2 0 2 0,0 0-5 0,-1 0-5 16,-1-3-9-16,1-4-1 0,2-1-42 0,-6-2-107 15,2-3-65-15,-3-1-12 0,0 0-171 0</inkml:trace>
  <inkml:trace contextRef="#ctx0" brushRef="#br0" timeOffset="11615.1">20024 13362 1155 0,'-17'-10'34'0,"-1"1"-18"0,4 6-3 0,3 3-6 0,3-1-25 0,2 1 12 0,4 2-11 0,3 0 11 16,3 1-1-16,5-1 7 0,3-2 11 0,6-1-6 16,4 0 7-16,3-1-9 0,4 0-9 0,8 2 3 15,3-1 9-15,2 0-27 0,4-1-1 0,2 1-17 16,-2-1-46-16,3 1-49 0,-3 2-49 0</inkml:trace>
  <inkml:trace contextRef="#ctx0" brushRef="#br0" timeOffset="12595.85">21373 13577 1080 0,'5'-3'99'0,"-4"-3"-33"0,4 3-2 0,-2-2-9 0,2 3-16 16,3 2-37-16,-3-2-3 0,4 1-10 0,5 1 1 0,-2 0-5 15,2 0 0 1,-4 1-2-16,-3-1 13 0,3 0-8 0,-4 0 6 0,3-3-8 0,-1 1 8 0,-3-1 8 16,4 0 4-16,-4 0-1 15,-1-2-11-15,0 1 12 0,-3 0-11 0,1 0 13 16,3 4-8-16,-5 0-9 0,0 0 1 0,0 0-8 0,0 0-18 16,-10-1 25-16,4 5-12 0,-1 1 17 0,-3-1-13 0,6 4 4 15,-7-2 7-15,5 1-4 0,-2 1 2 0,0 4 8 0,0-1-4 16,2 1 8-16,3 2 6 0,-9 1-5 15,11 1 11-15,-2 0-11 16,-5 1-6-16,8-1 17 0,0-2-15 0,2-1 18 0,4-2-10 0,-1-1 4 16,0-3 5-16,2-3-3 15,0 0-3-15,-3-4 9 0,4 1-12 0,2-2 10 0,3-2-18 0,2-1-13 0,2-4-5 0,-2-1-6 32,0-1-11-32,4-1-2 0,-3-2-4 0,2-2 1 15,-6-2 4-15,-3 0-24 0,-1 0 18 0,-2 1-20 16,0 2 33-16,-4 2 28 0,0 4-6 0,-2 8 13 15,0 0 6-15,0 0-5 0,0 0 13 0,0 0-13 16,-1 0-7-16,0 0 15 0,0 0-11 0,-9 9 17 0,10-2 4 16,0-2-7-16,0 0 8 0,0 0-10 0,1-1-3 15,2-2 16-15,0 0 6 0,-1-1 5 0,1-1 13 0,2-3-11 16,1 0-8-16,0-3 2 0,1-1-21 0,1-2-5 16,2-1-10-16,-1-2 7 0,1-4-2 0,-1 1-3 15,-1-4 4-15,0 0-5 0,1-1 5 0,-4-3-7 16,1 2-2-16,-1-4-2 0,-1 2 7 0,0-4 0 15,0 3 9-15,0 3-8 0,-1 1-4 0,1 3 8 16,-3 5-7-16,0 5 9 0,-1 7 6 0,0 0-21 16,0 0 5-16,0 0-11 0,-1 7-5 0,0 5 15 0,-2 5-11 15,-1 4 13-15,-1 3 3 0,-1 3-2 0,2 6 9 16,-1 2-8-16,1 1 14 0,-2 4-13 0,1-2-2 16,1-1-3-16,-1 1 1 0,0 0 9 15,1 0 6-15,1-3-2 0,2-2 3 0,-2-6-9 0,1 0 4 16,0-5-5-16,2 1 0 0,1-3 1 0,0-3-4 0,1-4 4 15,0-2 4-15,-1-6-7 0,3 0-2 0,0-2-1 16,-2-3-1-16,2 0-10 0,1-4 1 0,2-3-10 16,0-2-19-16,0-6 3 0,-2-2-17 0,0-4 10 15,-1-2-20-15,0 1 25 0,-1 0 17 0,-2 0-4 16,1 3 21-16,-2 1 14 0,0 4-5 0,-3 4 11 0,1 3 4 16,0 2-4-16,-1 3 2 0,0 2-5 0,1-1-13 15,-3 4 13-15,2 1-13 0,0 2 15 0,0 2-6 0,1 0 4 16,1 0 9-16,-1-1-7 0,2 1-10 0,3-1 23 15,-2-2-9-15,2-1 16 0,2-2 8 0,2-1-11 16,1-1 5-16,1-1-9 0,4 0-17 0,2-2-3 16,-1 0-14-16,4-1 7 15,3-3-23-15,-2-1-51 0,3 1-34 0,-4 0-11 0,0-3-131 0</inkml:trace>
  <inkml:trace contextRef="#ctx0" brushRef="#br0" timeOffset="16047.39">18778 15148 556 0,'-3'-3'408'0,"12"-11"-467"0,-4 8 127 0,-5 0-32 15,0 2-7-15,1-1-4 0,-3 0-16 0,0 1 2 16,2 1-12-16,0-1 9 0,5 1 4 0,-3-1-1 16,-1 0 14-16,-3-1-12 0,-1 1 5 0,-2 0 2 15,2-1-8-15,-1 2 6 0,0 0-22 0,-4 1 2 0,2 2-8 16,-2 0 6-16,0 2-21 0,-1 3 13 0,-2 0-9 0,0 1 11 16,0 2-5-16,1 1 4 0,-3 4-1 0,3-1-1 15,-1 0-1-15,0-2 16 0,2 2-4 16,1 1 6-16,1-1-8 0,4 0 5 0,0-1 5 0,3 0-1 15,0-3-2-15,3 1 4 0,2-2-7 0,0 0 6 16,3 1 2-16,0-5-1 0,3-1 7 0,0-3-10 16,0-2-19-16,4 3 3 0,-1 0-12 0,1-2 11 15,-2 2 5-15,3-5-4 0,3-1 9 0,-3 3-8 16,1-1 5-16,-6 1 7 0,-4 1-11 0,-1 2 10 16,-1 0 1-16,1 7-1 0,-3 0 14 0,3 5-12 0,-5 1 3 15,0 3 1-15,1 5-6 0,-4 0 4 0,2 4 2 16,-3 0-1-16,0 1 3 0,0 2-5 0,-2 0-7 0,0-2 5 15,0 1-2-15,1-5 3 0,-7-1 10 0,6-3-4 16,0-2 10-16,0-3-8 0,7 0 12 0,-7-8 4 16,1-1-5-16,1-2 6 0,2-2-4 0,5 2 22 15,-3-2-5-15,1-3 6 0,-1-1-34 0,0-5 0 16,3-2-8-16,2 0 6 0,1-5-10 0,4 2-8 16,-5-2-4-16,2-5 0 0,0 1 2 0,0-5-11 0,4-2 4 15,-1 1-7-15,2-1 1 0,-4 0 3 16,0 0 5-16,0 1-4 0,-2 2 3 0,0 1 19 15,-3 6-11-15,-3 3 14 0,2 3-1 0,-3 4 0 0,-2 2 3 16,0 2-6-16,-4 0-9 0,1 0 11 0,-1 1-7 16,-2 2 9-16,0-2 4 0,1 2-8 0,0 1 12 0,2 0-12 15,-2 0 4-15,5 0 11 0,-3-1-8 0,4 0 11 16,1 0 4-16,0 0-9 0,0 0 13 0,11 2-13 16,0-1 2-16,-1-2-17 0,6 1-2 0,2 0-4 15,1 3 4-15,1 0-4 0,-4 3 0 0,1 4 0 16,-1 0-1-16,-4 5 0 0,1-4-7 0,-4 2 5 15,-1 0 6-15,-1-2-3 0,-1 1 8 0,-2 2-5 0,2 0 11 16,-4-2-18-16,0 0 5 0,0-4-9 0,-2 0 24 16,-1 1-12-16,1-1 10 0,0-1-14 0,-1-1-6 15,0-2 25-15,-1 0-13 0,2-2 17 0,0 1-13 0,0-3 3 16,0 0 10-16,0 0-6 0,0 0 5 0,0 0 1 16,0 0-10-16,0 0 8 15,0-1-7-15,8-14-1 0,-3 8 3 0,0-1-4 0,2-3-6 0,1 1 6 16,1-1-11-16,0-1 10 0,2 1-5 0,0 1-1 15,-2-2 5-15,0 4-6 0,-1-1-14 0,0 1 16 16,-3 3-13-16,1 2 16 0,0-1 1 0,-2 4-4 16,0 0 8-16,3-3-8 0,-4 2-2 0,2-1 11 15,-3 0-15-15,-2 3 14 0,1 1-1 0,2 0 1 0,1-2 13 16,-2 0-13-16,1 1-5 0,-1 2 4 0,-1 4-2 16,-1-7 3-16,0 0-8 0,0 0 6 0,0 0-5 15,0 0 8-15,0 0 2 0,0 0-8 0,0 1-3 0,0 1 0 16,0-1 10-16,1 0-6 0,0 0 7 0,15 10-10 15,-8-8-16-15,-2-3 21 0,-2-4-15 0,1 1 17 16,0-1-8-16,6 2-8 0,-1 2 5 0,0-2-8 16,-1-4-7-16,-5 0 10 0,1 1-8 0,0 1 10 15,1 2 2-15,-1 0-2 0,-6-3 2 0,2 1-4 16,-1 0-4-16,-2-2 4 0,2 4-3 0,-2-5 3 16,-3 2 8-16,-4 1-6 0,-3-2 5 0,-2 5-7 0,0-1-5 15,1 0 15-15,2-2-12 16,-5 0 13-16,0 2-3 0,3 0 1 0,-3 3 13 0,6-1-13 0,-3-2-14 0,4 3 26 15,2-1-16-15,-1 4 21 16,4 2-8-16,-1-1-10 0,2 1 7 0,-1 3-9 16,4 1 2-16,0-1 8 0,3 3 5 0,3-2-1 0,-1-1-1 0,4 3 0 15,1-5-7-15,-1-1 5 0,7 1-2 0,-1-4 2 16,6 1 1-16,-3-3-1 0,-3-1-9 0,2 0-2 16,-7-2-7-16,6-2 3 0,2 1-22 0,-1-1 0 15,3-2-19-15,-6-1 11 0,1-3-20 0,1-4-31 0,-2-2-8 16,-4-3-14-16,0-3-42 0,-2 2 23 0,0-1 4 15,0 1 9-15,-1 0 70 0,-1-1 32 0,1-1 28 16,-3 1-11-16,1 2 22 0,0 1 34 0,2 1-2 0,-2 1 17 16,0 3 17-16,-1 2-7 0,0 1-2 0,0 3-3 15,-2 1-35-15,0 2-20 0,1 2-2 0,-1 2-4 32,0 0-6-32,3 1 6 0,-3 1-3 0,4 2 6 0,-3 1 5 0,4 3-6 0,0 2-2 0,0 1 0 15,1 4 6-15,0 1-7 0,-1 0 7 0,3 4-8 16,-2 0-9-16,0 0 9 15,-1 0-6-15,0 0 8 0,1 3-7 0,-2-2-4 0,2 1 0 0,1 0-1 0,-2-3-3 16,0 1 3-16,-3-2 3 0,0-4-2 16,-1-2-2-16,-1-3-2 0,3 0-1 0,1-3 2 0,-6-2 0 0,0-4 2 15,0 0 3-15,0 0-1 0,1 0 3 0,-1 0-6 16,8-8-2-16,-6 2 0 16,0-1-5-16,-1-3-4 15,1-1-13-15,-8-5 8 0,-1 0 3 0,-2-3-5 16,-2 5 11-16,-5-5-10 0,1 6 6 0,1 2 5 15,-1-2 4-15,3 8 0 0,-1-2 10 0,1 5-6 16,4 1 7-16,0 1-7 0,0 3 0 0,1 0 1 16,-1 2-7-16,2 1 7 0,1 3-5 0,1 3-1 0,2-1 3 15,3 2-1-15,0-4-1 0,3-1 114 0,-1 1-110 16,2-2 90-16,4 2-194 0,1-2 89 0,1-3 19 16,3 1 7-16,0-3-11 0,3 5-1 0,1-4-7 0,0-1 4 15,2-2-6-15,0-3-13 0,1 2-1 0,1-5-6 16,6 1-5-16,-3 1-1 0,2-5 5 0,-5-1-5 15,-5-2 2-15,-1-3 5 0,-4-1-5 0,-2 1 6 16,0 0 5-16,-5 3-4 0,0 2 8 0,-2 3-6 16,0 0 15-16,-3 7 4 0,0 0 4 0,0 0 0 15,0 0 0-15,0 0-5 0,-4 9-1 0,3-4 3 0,-1 3 15 16,1 0-9-16,-2-1 8 0,3 5-9 0,-1-4 1 16,2 3 10-16,-1 0 1 0,0-5 3 0,3 1-12 15,-2-3 1-15,2 2-8 0,-1-1 8 0,2-2 2 16,-1 0-5-16,2-5-4 0,2 1-2 0,-1 0-22 0,1-1-29 15,0 1-21-15,-1-3-4 0,3-2-74 0,-2-2-97 16,1-1-51-16</inkml:trace>
  <inkml:trace contextRef="#ctx0" brushRef="#br0" timeOffset="16173.38">19990 14999 743 0,'-7'-6'51'0,"-1"1"19"0,1 1 25 0,0 1-34 0,0 2-1 15,2 1-14-15,-1 0-30 0,3 0-3 0,-1 2-8 16,1 0 6-16,2 0 5 0,1-2-12 0,0 0 10 15,0 0-13-15,0 0-6 0,8 10-2 0,-3-7-39 16,2 1 16-16,3-1-105 0,2 2-104 0</inkml:trace>
  <inkml:trace contextRef="#ctx0" brushRef="#br0" timeOffset="17378.78">20063 15223 636 0,'1'10'40'0,"-1"-3"4"0,0-7 6 0,4 9-3 15,1-7-4-15,1 1 18 0,-6-3-9 0,0 0 14 0,0 0-4 16,8-3-15-16,-4-2 0 0,-1 1-7 0,0-3-22 0,-2-2 3 16,2 0-11-16,-2-2 7 0,1 0-15 0,-2 0 0 15,1 0 4-15,-1-2-4 0,3 0-13 0,-1 1 10 16,-3-1-12-16,2 4 13 0,-1 2 0 0,-4 0-10 16,4 2 4-16,0 3-9 0,-1 2-4 0,1 3 3 15,0 0-1-15,-5 3 3 0,4-1 25 16,1 4-5-16,-1 2 19 0,1 0-16 0,7 5 15 0,-2-1 11 15,3-3-15-15,0 4 14 0,-3-6-11 0,4 1-8 0,5 4 4 16,-3-2-9-16,3-2-8 0,-1-5 18 16,0-1-9-16,1-3 10 0,0 0-18 0,-1-1 10 0,-2-2 0 15,2 1 2-15,0-4-11 0,0-2 1 0,1 0-6 0,-3-5 4 16,2 2-1-16,-3-2 0 0,0-2-3 0,-1 0 0 16,-1-4-3-16,1 3 4 0,0-2 0 0,-1 0 0 15,1 0 0-15,2 0 0 0,-3 0 7 0,0 3-7 16,0 3-3-16,-2 2 4 0,-1 3 0 0,0 2 2 15,-3 3-13-15,1 1-3 0,1 1-4 0,-1 3 2 16,0 1-5-16,0 2 15 0,-1 2-11 0,0 1 13 16,-1 1 3-16,1 0-3 0,-2-1 4 0,1 1-6 0,-1-1 4 15,0 0 1-15,1 0 9 0,0-5-6 0,1 0-1 16,-2-6 3-16,0 0-8 0,0 0 6 0,0 0-1 16,0 0 14-16,0 0 1 0,1 0 4 0,11 0-6 0,-7-6-10 15,2-3 0 1,0 4-3-16,0-4-2 0,1 1 1 0,0 0 1 15,2-1 2-15,5 2 2 0,-7-1-5 0,2-1-6 0,-2 1 2 0,1 1-5 0,4 5-2 16,-1 2 4-16,2 1-4 0,-1 2 2 0,-4 2 0 16,-1 2-1-16,-5 3-1 0,3-1-6 0,2 4 16 15,-2-2-8-15,2 0 11 16,0 4-2-16,-2-4-1 0,0 2 12 0,0-4-11 0,-2-1 0 0,2 0 0 0,-2-4-6 16,-1 1 6-16,1-1 12 0,-2-1-8 0,2 0 11 15,0-3-11-15,-1 0 1 0,-1-3 11 0,1-2-12 0,1 0 13 16,-2-1-6-16,3 0-5 0,-3-4 4 15,0 1-5-15,0-6 6 0,-2-1-8 0,2 4 6 0,-2-3-6 16,1-2 6-16,-1-1-5 0,1-4 0 0,-1-1 0 16,1 0 3-16,1-1-7 0,-1-2 5 0,2 3-6 15,-3 1 11-15,0 3-6 0,0-1 5 0,-1 2-5 16,1 1-5-16,-3 1 5 0,1 1-5 0,0 3 7 16,-2-1 2-16,0-2-5 15,-2 2 2-15,1 2-5 0,1 3-7 0,0 2 9 16,1 0-2-16,0 0 7 0,-4 1-4 0,5-1-4 0,-2 3-1 0,2 1 1 0,1-1 11 0,1 3-14 15,0 0 4-15,0 0-8 0,0 0 3 0,0 0 0 16,0 0-3 0,0 0 2-16,0 0-5 0,0 0 9 15,0 0 2-15,0 0 1 0,0 0-2 0,0 0 2 16,1 1-2-16,11 12 4 0,-8-10 3 0,1 1-7 16,-1 0 2-16,-2-4-2 0,2 2 3 0,-2 2-2 15,1-3 0-15,0 1 0 0,-1 2-4 0,0-6 3 16,0 3 5-16,-2-1 0 0,0 0 0 0,0 0-5 0,0 1-5 15,2 0 5-15,-1 0 11 0,-1 0-14 0,0-1 9 16,0 0-10-16,1 0 12 0,0 1-7 0,-1 0 3 16,1 0-4-16,-1 0-2 0,0 0 5 0,0 0 6 0,0-1 1 15,0 0-1-15,0 0-3 0,1 1-4 0,0 0 6 16,-1-1 3-16,0 0-3 0,2 0-7 0,-1 0 4 16,-1 0-5-16,1 0-2 0,0 0 8 0,0 0-5 15,0 0 5-15,0 0-5 0,1 0-3 0,-1 0 0 16,-1 0 2-16,1 0-1 0,1 0 0 0,25 6-2 0,-23-4 6 15,0 6-7-15,0-1 7 0,3 0-7 0,-4 5 9 16,2-4-9-16,-2 0 1 0,0 0-4 0,0 2 8 0,1 0-2 16,0 0-1-16,0 1-1 0,-2-1 3 0,1 2 0 15,0-3 5-15,-2 1-4 0,3 0 2 0,-1-1-6 16,1 1-3-16,0 1 1 0,1-1 14 0,-3 1-10 16,4 0 8-16,-4 0-10 0,4-1-2 0,-3 0 6 15,2 0-3-15,-2-2 4 0,0 0 1 0,2 0-2 16,-1 0 0-16,-1-1-1 0,-2-1-7 0,2-1 13 15,0-1-8-15,1 2 9 0,0-3-4 0,-3 0-4 16,2 1 6-16,-2-1-7 0,0 0-8 0,3 0 15 0,0 1-5 16,1-3 8-16,2 2-15 0,1 1-3 0,-1-2-10 15,-4 1 6-15,6 3-22 0,-3-3-2 0,1 2-11 16,1 1 2-16,-6-3-38 0,5 1-17 0,1 0-12 16,-5-1-1-16,-1 1-21 0,-3-3 2 0,0 1-17 15,6 2 9-15,-3-3 9 0</inkml:trace>
  <inkml:trace contextRef="#ctx0" brushRef="#br0" timeOffset="17630.75">20740 14971 1007 0,'0'-6'84'0,"1"1"-24"0,2 1-5 0,0 0-1 0,4 1-6 0,3-1-11 15,0 1-4-15,4 0-1 0,2-1-25 0,3 1-1 16,4-1-6-16,1 1 6 0,5 0 0 0,2 0-9 0,7 1-8 16,-2 0-2-16,1 1-44 0,0 0-104 0,0 1-99 15</inkml:trace>
  <inkml:trace contextRef="#ctx0" brushRef="#br0" timeOffset="17757.84">21376 14987 1429 0,'-4'-10'105'0,"2"3"-24"0,-1 1-3 0,3 4-6 16,0 2-22-16,0 0-27 0,0 0-5 0,0-1-5 0,0 0-5 16,0 0-13-16,0 0-4 0,0 0-6 0,0 0-27 15,0 0-115-15,0 0-125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14T03:36:14.21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6511 10299 216 0,'5'2'-97'0,"-4"-3"43"0,5 0 70 0,-5-2-7 0,2 2-13 15,-3-1 15-15,1 1-25 0,-3-2 27 0,1 2 6 0,1 1 6 16,0 0 23-16,0 0-17 0,0 0 9 0,0-1 27 16,0 0-20-16,0 0 23 0,0 0-20 0,0 1-18 15,1 0 8-15,0 0-14 0,0-1-8 0,-1 1-1 16,0-1-10-16,0 1 5 0,7-6-11 0,-6 7 10 0,-1-1 0 15,0 0 2-15,0 0-15 0,0 0 14 0,1 0-8 16,1 0 13-16,-1 1-1 0,-1 0 0 0,1 0 6 16,0 0-5-16,1 0 10 0,26 8-2 0,-19-10-4 0,1 0 3 15,1 0-2-15,4-1-5 0,-1 2 5 16,1 0-6-16,2 0-8 0,0-1 3 0,-1-2-7 16,2 2 7-16,-1 0-5 0,0-1-4 0,2 2 5 0,0-2-7 15,1 1-14-15,-1 2 22 0,0-1-14 0,0-2 19 16,0 1-6-16,2-1-7 0,4 0 4 0,-2 0-5 0,-1-1-5 15,1 3 12-15,-6-3-6 0,0 1 8 16,-3-1 2-16,3-1-5 0,0 0 1 0,2 0-2 0,0 2 4 16,-4-3-5-16,-1 1-2 0,-1 2-1 0,1-3 1 0,-2 3 6 15,2-2 0-15,-3 0-1 0,0 3-15 0,0-1 15 16,0 0-8-16,1 0 10 0,-3 0-6 0,2 0 1 16,-1 1-2-16,3 1-1 0,-5-2-17 0,2 2 15 15,0 0-18-15,-1 0 15 0,2 1-16 16,-6-1-35-16,1 1-1 0,1-1-19 0,-2 2-41 0,0 2-61 15</inkml:trace>
  <inkml:trace contextRef="#ctx0" brushRef="#br0" timeOffset="490.61">6667 10503 482 0,'-11'7'79'0,"2"-7"-62"0,1 4-5 0,-4-2-1 16,4 3-11-16,4 2 0 0,-4-4-1 0,4 2-1 0,0-2-6 16,3-2 11-16,3 2 1 15,-2-3 2-15,0 0-6 0,0 0 44 0,0 0-10 16,1 0 24-16,12 0-5 0,-7-1-19 0,7 0 4 0,-4 1-13 16,3-1-14-16,0 1-1 0,-2 0-10 0,3 0 6 0,0-1 8 0,-1 1-14 15,1 0 13-15,0-1-16 0,2 1 8 0,2-1 13 16,1 0-8-16,4 1 11 0,-2 0 5 0,3 1-9 15,1-1 9-15,1 0-11 16,5 0-6-16,-2-1-1 0,0 1-8 0,0-3 5 0,-2 0 11 16,3 2-10-16,0-2 11 0,0-2-13 15,-2 4-3-15,-3-2 9 0,0 1-8 0,-2 2 11 0,-1-2 1 0,1 2-10 16,-4 0 11-16,0 0-11 0,-1 0 8 0,4 2-8 16,-1-1-4-16,-2-1 1 0,-1 2 5 0,-8-1-6 15,-9-1 7-15,2 0-7 0,11 1-5 0,-7 0 14 0,5 0-9 0,-4-1 13 16,-3 0-11-16,-4 0 1 0,1 0 4 15,9 0-3-15,-6 0-5 0,-4 0 3 16,0 0-9-16,2 0 8 0,-2 0-1 0,1 0 2 0,0 0 6 16,0 0-5-16,0 0-3 0,0 0 2 0,18-1-9 0,-16 2 7 15,-3-1 0-15,0 0-4 16,0 0 7-16,0 0-8 0,0 0-9 0,1 0-14 0,0 0-13 16,15 5 2-16,-12-4-27 0,4 1-90 15,1 1-99-15</inkml:trace>
  <inkml:trace contextRef="#ctx0" brushRef="#br0" timeOffset="858.24">8506 10311 301 0,'2'8'46'0,"1"-12"-31"0,0 1 26 0,2-1-64 0,-1 1-15 16,3 5-37-16,0 0-20 0</inkml:trace>
  <inkml:trace contextRef="#ctx0" brushRef="#br0" timeOffset="1141.44">8584 10285 109 0,'0'0'166'0,"0"0"-57"15,0 0-13-15,0 0-9 0,0-1-39 0,0 0-8 16,0 0-24-16,0 0 15 0,0 0-18 0,0 0-7 16,0 0 9-16,0 1-11 0,0-1-1 0,0 0 26 15,0 0-1-15,0 1 11 0,0-1 9 0,0 0-8 16,0 0 5-16,0 0-8 0,0 0-13 0,2 0 5 0,12-10-18 16,-7 10 15-16,2-1-7 0,0-1-6 0,-1 1 13 15,4 1-14-15,5 1-8 0,2 0 20 0,4-2-19 16,0-1 18-16,-2-1-15 0,2 0 1 15,1 2 4-15,3-1-6 0,-3-1-11 0,4 0 11 0,-1 1-9 0,-1 0 11 16,-1 0-2-16,2-1-3 0,-3 0 6 0,-1 0-8 16,2 1-12-16,0 0 21 0,0-1-12 0,4 2 15 15,-6-1-14-15,-1 0 3 16,-2 1 0-16,-6 0-2 0,7 1-12 0,-2 0 12 0,2 0-8 0,-3 0 8 16,-4 1-15-16,-3 0-9 0,0 0-2 0,-1 0-2 15,-2 0-8-15,-3 1-11 0,1 1-16 16,1 0 5-16,-5 0-15 0,-1 1-60 0,-1-1-9 0,0 0-25 0,-2 2-48 15</inkml:trace>
  <inkml:trace contextRef="#ctx0" brushRef="#br0" timeOffset="1553.76">8662 10454 479 0,'-6'0'77'16,"5"1"-38"-16,-4-2 9 0,1 0-13 0,-2 0-21 0,6 1 11 0,0 0-14 16,0 0 16-16,9 4 0 0,-2-4-8 0,1-3 5 15,0-1-8-15,2 1-10 0,4-2 29 16,0 3-6-16,0-2 15 0,2-3-6 0,-4 2-9 0,5-1 3 0,1 0-7 16,2 3-27-16,3-1 22 15,-1 2-17-15,0 0 23 0,-1-3 1 0,1 3-17 16,1-1 10-16,-1 0-14 0,3-1 4 0,0 4-3 0,2 0-2 0,0 0 1 15,3 1 10-15,0-3-5 0,0-2 1 0,1 1-5 16,-3-1-4-16,3 2 7 0,1 0-2 0,-4 0 3 16,0 0-3-16,-7-3 1 0,1 3 0 0,-3-1-2 0,-1 2-10 0,-2 1 6 15,-1-3-1-15,-1 0 6 0,-2 0 4 0,-2 0-8 16,0 1 5-16,-1 0-5 0,-4 2-1 0,1 0-2 16,1 0-3-16,-2-3 2 15,-2 3 12-15,-3 0-13 0,0 0 7 0,0 0-10 0,0 0-1 0,0 0 8 16,0 0-11-16,0 0 10 15,0-1-3-15,0 0-8 0,0 1 9 0,-1 0-14 0,0 0-13 0,1 0-9 16,-1 0-20-16,-1 0 7 0,1 0-32 0,-20-5-34 16,13 7-22-16,2 0-12 0,1 0-112 0</inkml:trace>
  <inkml:trace contextRef="#ctx0" brushRef="#br0" timeOffset="3298.25">7088 10671 179 0,'4'0'30'0,"-4"-1"-40"0,-1-1-1 0,-2-1 20 0,-1 1-14 0,3 2 14 15,1 0-26-15,0 0 25 0,0 0-6 0,0 0-3 16,0 0 12-16,0 0-13 0,0 0-6 0,0 0 33 15,0 0-10-15,0-1 20 0,0 1-5 0,0-1-21 16,0 0 4-16,0 1-11 0,0 0-10 0,1 0-26 16,0 0-47-16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14T03:43:10.87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7432 14190 234 0,'-9'-6'-53'0,"3"2"30"15,-2 1 30-15,8 3 8 0,0 0 2 0,0 0-4 16,0 0 14-16,0 0-14 0,-2-6 2 0,2 6 35 0,0 0-9 15,-3-3 21 1,-4 2 7-16,5-2-14 0,1 1 8 0,1 1-13 16,2-1-29-16,-2 1 13 0,0 1-17 0,0 0 17 0,0 0-20 0,-1-4 2 0,1 4-4 0,0 0 1 15,0 0-16-15,0 0 8 0,0 0-8 0,0 0 9 16,0 0 1-16,0 0-2 0,0 0 13 0,0 0-12 16,0 0-9-16,0 0 16 15,0 0-12-15,0 0 18 0,0 0 3 0,0 0-9 0,1 0 11 0,-1 0-10 16,1 0-5-16,0 0 26 15,10 3-14-15,-11-3 20 0,0 0-5 0,2 0-5 16,6 3 12-16,-4-2-9 0,9 0 4 0,-6-1-16 0,3 0-9 16,6 0 3-16,-4 0 1 0,6 1-12 15,1-1 7-15,-1 0-10 0,3 0-6 0,-2 0 12 0,2-1-3 16,-1 1 8-16,3 0-10 0,-1-1 2 0,0 1-5 0,1 0 3 0,-1 0-10 0,6 0 16 16,-2-1-9-16,4 1 12 0,-3-1-8 15,-3 1 3-15,3-1 3 0,-2-1-2 0,5 1-4 0,-3-1-2 16,-1 1-2-16,-3 0 0 0,0-1 4 0,0 2-4 15,-4-1 0-15,3 1-2 0,-3 0 10 0,0 0-8 16,-1 0 2-16,1 2-4 0,-2-1 6 0,2 0-5 16,-1 0 6-16,-1 0-7 0,3 0 0 0,-8-1 5 15,3 0-10-15,-1-1 10 0,-4 0 3 0,6 1-6 0,-4-3 13 16,2 2-14 0,-1-1-10-16,-3-2 19 0,1 3-13 0,1-1 16 15,-3 1-3-15,-2 0-11 0,-1-1 6 0,0 1-9 0,-1-1-2 0,0-1 0 0,-2 1-8 0,-1-1 4 31,1 0-3-31,0 1-10 0,-2-1-7 0,1 0-6 16,0 0-46-16,-1 1-39 0,2 0-30 0,-3-1 2 16,0 3-20-16</inkml:trace>
  <inkml:trace contextRef="#ctx0" brushRef="#br0" timeOffset="444.39">8317 14023 562 0,'-2'-5'29'0,"-5"-1"54"0,2 2-75 0,5 4-4 0,-1 0 2 0,0 0-4 0,0 0-13 0,0-1 27 15,1 0-3-15,0 0 16 0,0 0 25 0,-1 0 20 16,-1 0 4-16,1 0 5 0,0 0-11 0,0 0-13 16,0 0-6-16,-9-24 1 0,5 23-11 0,5 2-22 15,0 0 0-15,0 0-8 0,0 0-9 0,0 0 1 16,7-2-5-16,-1 2 3 0,-2 0 0 0,2 1 0 0,0 0 2 15,3 3-3 1,-4-3-9-16,8 1 12 0,-5 0-4 0,2 1 8 0,4 3-9 0,0-2 8 0,0 1-4 16,4-1 6-16,1-1-13 0,-2 1 8 0,2 2-7 0,-3-2 8 15,1 1-2-15,-1-1-4 0,-1 0 8 0,1 0-8 16,-3 2-2-16,-2-1 1 0,0 0-3 0,-3-1 3 16,2 0-4-16,-4 0 5 0,1 0-2 0,-3 1 2 0,-4-1-7 15,1 1 7-15,-1 0-5 16,-3 1 5-16,1 0-1 0,-4 2-1 0,0 0 6 0,-2 0-3 0,0 1 6 15,-3 0 4-15,0 0-1 0,-2 0 4 0,-1 0-7 16,3 1-3-16,0-2-1 0,-2 0 1 16,2 1-6-16,2-1 8 0,-3 1-7 0,2 0 8 15,1-1-3-15,0 1-2 0,1-2 6 0,1 1-5 16,1 1 0-16,1 0-8 0,-3-2 0 0,7 0-2 16,-5-2 1-16,4 2-4 0,2 0-8 0,0-1 1 15,2 0-33-15,2-3-61 0,0-1-54 0,4 1 0 0,0 2-134 0</inkml:trace>
  <inkml:trace contextRef="#ctx0" brushRef="#br0" timeOffset="1220.51">8972 13940 410 0,'-4'-8'43'0,"1"0"98"0,-1 2-125 0,0 5 19 0,1-1-12 0,1 1 16 15,-1 1 5-15,2-3-17 0,-2 0 16 0,1 1-18 0,0-1 4 0,2 3 14 16,0 0-7-16,0 0 13 0,0 0 12 16,0 0-13-16,0 0 9 0,0 0-13 0,0 0-19 0,0 0-11 0,0 0-12 15,0 0 7-15,0 0-1 0,0 0-5 0,0 0 4 16,0 0-5-16,1 1-2 0,0 0 3 16,10 15-3-16,-8-8 5 0,0 0 4 0,1 3-2 0,-2 0 6 15,0 1-6-15,0 3-2 0,1-1 5 0,-2 1-4 0,0-1 5 16,0 0-4-16,0 2 4 0,1 0 0 0,0 0 1 15,-1 2-11-15,0 0 13 0,2 1-9 0,1-1 10 16,-4-2-8-16,3 0-2 0,0 0 8 0,0-2-7 16,0-2-5-16,1 1 7 0,0-1-14 0,1-1 13 15,-1 2 2-15,2-3-2 16,0 0 10-16,-1-3-8 0,1-3 7 0,-1 1-4 16,1-2-1-16,4 0 0 0,-1 1 1 0,0-4-6 15,2 0 1-15,-3-1-1 0,-1-4 6 0,3 1-9 0,3 0 7 16,-3-3-8-16,1-1-1 0,-3-1 6 15,-1-4-3-15,3 3 5 0,-3-2 5 0,1-1-8 0,-2-1 3 0,-3-2-3 16,1 1 9-16,0-1-12 0,-5-2 3 0,3 1-5 16,-2-2 0-16,-1 2 7 0,2 1-4 0,-5 0 5 15,3 2-6-15,-4 1 0 0,-1 0 4 0,5 2-2 0,-4 1 3 0,3 0-8 32,2 2 0-32,-4 1-1 0,6 1 4 0,-2-1-1 15,1 2-1-15,-1 1-1 0,-2-1-13 0,2 3 19 0,0 0-6 16,1 1 10-16,0 2-2 0,2-1-9 0,-2 1 4 15,3 1-6-15,1-2-1 0,1 5 11 0,-1 1-8 0,2 1 10 16,-1 1-5-16,-2 1-4 0,0-2 4 0,0 3-4 16,2 2-2-16,-1 0-1 0,3 3 1 0,-4-2 1 15,2 1 5-15,3 2-5 0,-3 1 1 0,-1 1-3 16,1 0-2-16,-1 0 5 0,-1-2 2 0,1 2 2 16,-1-3-1-16,2 3-2 0,-2-1-2 0,1-2 1 15,1 1 0-15,-4-2-8 0,4 0 5 0,-3-1-6 0,2 2 3 16,-1-5-23-16,0 1-24 0,1-1-1 0,0-3-92 15,2 1-110-15</inkml:trace>
  <inkml:trace contextRef="#ctx0" brushRef="#br0" timeOffset="12837.43">13990 7334 257 0,'-5'-4'16'15,"5"2"-4"-15,-2 1 18 0,2 3 4 0,4 1-12 0,-3 0 8 0,-5 1-9 0,5-3 10 0,-1 4 7 16,0-5-5-16,0 0-14 0,0 0 25 0,0 0-12 16,0 1 17-16,0 10-5 0,0-9-10 0,3 2 6 0,-6-3-9 15,0-2-10-15,3 1 0 0,0 0-5 0,0 0 5 16,0 0 3-16,0 0-13 0,0 0 4 0,0 0-7 15,0 0-7-15,0 0 6 0,0 0-4 0,0 1 6 16,0-1-2-16,0 0-6 0,0 0 1 0,-1 0-1 16,-13 0 4-16,11-4 4 0,-3 2-4 0,0-4 5 0,5 0 15 15,-3-2-16-15,4 1 13 0,-3-1-16 0,2 1-2 16,-1 0 6-16,3 1-10 0,3-2 9 16,-4 2-3-16,5-2 0 0,-1 0 1 0,4 5-2 0,4-4-5 15,-6 2 13-15,1 3-2 0,1-1 8 0,-1 3 3 0,-1 3-2 16,4-2 2-16,-2 4-4 0,-1-1-14 0,4 3 6 15,-3 0-10-15,-2 1 8 0,-1 3-6 0,0 0-2 16,0 3 3-16,-1 0-3 0,-1 1 4 0,-1 0-5 16,-3-3 3-16,1 3-6 0,-4-6-2 0,-1-1 9 15,3 1-2-15,-5-2 6 0,-1 0-2 0,3 0 3 0,-5-2-11 16,0-2 7-16,3 1 2 0,-4-2-2 0,2-1 10 16,1 0-11-16,5-1-7 0,3 0 18 0,0 0-10 15,0 0 14-15,-13-7-4 0,5 0-11 0,-1 2 11 16,1-3-12-16,0 0 12 0,2-1-11 0,4-1 6 15,-5 0-8-15,6-1 4 0,0 1-2 16,-2-2-5-16,3 3 2 0,1 3-13 0,1-2 14 0,-1 3-5 0,1 1 8 16,0-1 8-16,4 6-14 0,2 0 12 0,-2-1-15 15,-6 0 0-15,1 0 10 0,9 1-13 16,-4 5 14-16,5-1-3 0,-3 1-4 0,-2 0 4 0,1-2-7 16,-4 1 3-16,2 1 0 0,1 1 1 15,-5-1-2-15,5 1 0 0,-4-3 5 0,-2-1-1 0,3 1 3 16,-3-3-5-16,0 1 3 0,0 0-3 0,-6-2 4 15,3 2 5-15,-3-2-2 0,3 0 14 0,-3-3-11 16,0-2 0-16,2 2 6 0,4-3-16 0,-6-1 14 0,5-2 1 16,-1-2-11-16,-2 2 8 0,5-1-13 0,-2 1-10 15,1 1 11-15,-1 3-2 0,1 5 5 0,0 0-4 0,0 0-9 16,0 0 2-16,0 0-4 16,-1 2-6-16,0 5 8 0,-4 3-8 0,1 2 8 0,-1 0-4 0,-3 5-31 15,6 0-47-15,-7 1-2 0,-3 1-190 0</inkml:trace>
  <inkml:trace contextRef="#ctx0" brushRef="#br0" timeOffset="14305.24">7249 12763 212 0,'0'-2'-118'0,"0"2"53"0,0 0 65 16,0 0 7-16,1 0-6 0,9-11-5 0,-6 7 10 0,0 0-10 15,2-2-2-15,0 3 40 0,-1-1-11 16,0-2 25-16,-1 0 13 0,-1 1-19 0,-2 0 8 16,-1 0-16-16,3 0-38 0,2 1 10 0,1 0-18 15,-3-1 16-15,-2 2-18 0,-1-1-8 0,-1 1 0 16,1 1-7-16,1-1-25 0,-1-1 28 0,2 1-4 15,1-2 14-15,-3 2 18 0,1 0 7 16,5 0 22-16,-6-1-11 0,1 1 12 0,0-3 26 16,-2 4-12-16,1-4 22 0,2-1 7 0,-2 3-36 15,3-3 10-15,1 2-20 0,-4-1-10 0,3 0 4 16,-2 2-19-16,0-1 15 0,2 2-4 0,0-1-3 16,-3 1 7-16,0 3-10 0,0 0-17 0,0-1 36 15,0 0-12-15,0 0 23 0,0 0 3 0,0 0-19 16,0 0 14-16,0 0-17 0,0 0-5 0,-8-16 7 15,8 17-11-15,-1 0 11 0,0 0-4 0,0 0-11 16,0 0 8-16,1 0-10 0,-1 0-2 0,-2 0 4 16,-25-5-11-16,20 6 9 0,3 1 5 15,1-2-7-15,-2 2 11 0,2-2-11 0,-2 1 1 0,1 1 8 16,2-1-10-16,2 1 11 0,0 0 2 16,-2 0-5-16,0-2 11 0,3 0-11 0,0 0-15 15,0 0 15-15,0 0-14 0,1 0 15 0,0 0-8 16,0 0-2-16,0 0 7 0,1 0-5 0,-1 0-4 15,27 2 5-15,-21-3-7 0,1 0 6 0,1 0 2 16,1-1-4-16,-2-4 6 0,-2 1-7 16,0 0 3-16,-4 0 6 0,1 2-2 0,1-5 5 0,-4 0 15 15,0 0-6-15,1 0 13 0,-2 2-12 0,0 0-4 16,-5 0 9-16,2 1-19 0,-1-2 16 16,1 2-16-16,0-1-7 0,-1 3 11 0,1 1-12 0,3 0-8 15,-5 2 12-15,0 1-11 0,-2 0 13 0,2 2 1 16,0 0-7-16,-1 2 7 0,2 1-8 15,0 1 0-15,-1 3 11 0,4 2-9 16,1-1 11-16,1 0 0 0,0 0-3 0,-2-1 8 0,4 2-8 16,-2 0 5-16,1-5 2 0,2 1 5 15,3-4-3-15,-3-2-2 0,2 0 15 0,0-1-2 0,-2-4 8 16,3 1-8-16,2-2-7 16,-2-2 0-16,4-3-1 0,-2-2-3 0,-1-3-6 15,-1 0-6-15,3-2 3 0,-1 1 4 0,1-1-14 0,-3-1 3 0,-1 0-8 16,-6 0 13-16,-2 1-7 15,5 1 3-15,-5 2-7 0,3 2 0 0,1 5-3 16,-5 2-12-16,1 3 6 0,1 1-2 0,-3 3-1 16,8 3 11-16,-3 3-10 0,-5 1 12 0,3 2-9 0,-7 1 2 15,9 3-4-15,-3 0 16 0,6 2-3 0,-3-1 5 16,0-3-7-16,1 2-14 0,0-1-8 16,5-2-39-16,-2 2 15 0,0-2-70 0,1 2-81 0,0 0-56 15</inkml:trace>
  <inkml:trace contextRef="#ctx0" brushRef="#br0" timeOffset="15355.84">6266 12292 279 0,'-2'-8'36'0,"0"-2"5"0,-2 0 26 0,2 2 12 15,-1 0-7-15,2 2 11 0,1 2-17 16,0-1-3-16,0-2-2 0,0 4 2 0,0 3-7 15,0 0-18-15,0-1 1 0,0 0-4 16,0 0-4-16,0 0-5 0,0 0-1 0,0 0-1 16,0 0-13-16,0 0 2 0,0 0-10 0,0 0 8 0,0 1-5 15,0 0-2-15,0 0 7 0,-4 2-7 16,5 5-6-16,2 2 18 0,-2 2-11 0,0-1 16 16,2 3-7-16,1 2-1 0,-1 2 4 0,2 3-4 15,-2 2-8-15,2 0 7 0,-3 0-7 0,0 0 7 16,2 2 2-16,-3 0-7 0,0-3 5 0,-1-1-6 15,1 0 8-15,-1 0-11 0,0-2 1 0,0 3-3 16,0-3 22-16,0 0-17 0,-2-2 15 0,1-3-17 16,0-1 1-16,-2-4 9 0,3 1-6 0,-1-1 8 15,0-3-3-15,0 1-1 0,0-2 5 0,1-2-3 16,0-2 2-16,0 0 6 0,0 0-7 0,0 0 8 16,0 0-1-16,0 0-12 15,0-1 7-15,0 0-9 0,0 0 4 0,-5-24-6 0,4 16-6 0,0-1 3 16,1 1 0-16,0-3-1 0,-1 2 6 0,1-3-6 15,0-2 4-15,-1 2-2 0,1-2-4 0,-2-1 0 16,1 1-2-16,0-2 3 0,-1 1 3 16,2 3-1-16,0-1-11 0,0 2 10 15,0-1-2-15,0-1 5 0,0 1-8 0,0 1-1 0,0 1 1 0,1 0-1 16,1 2-8-16,-1 0 13 0,3 2-11 16,0 0 10-16,0 1-21 0,2 0-3 0,-2-1-13 15,1 3 4-15,1 1-41 0,2 1-49 16,0 1-87-16,3 2 13 0,-2 3-216 0</inkml:trace>
  <inkml:trace contextRef="#ctx0" brushRef="#br0" timeOffset="16551.43">14791 8770 339 0,'-8'-1'28'0,"3"1"50"0,-4-3-51 0,8 4 4 0,-4 0-11 15,2-1 8-15,-1 3-8 0,0-3-15 0,-1 0 17 16,-1-1-18-16,1-1 5 0,0-2 37 0,-2 1-5 16,3 0 19-16,-1 0-3 0,1-1 0 0,-1-1 3 15,3-1-2-15,-2 0-29 0,2-1 11 16,1 2-21-16,0-3 20 0,1 3-20 15,1 0-11-15,2 0 5 0,1 0-9 0,4-3-4 0,-1 2 4 16,1 1-8-16,1 3 6 0,-1 1 4 0,1 1-6 16,0-1 3-16,1 1-4 0,-2 1 0 0,-1 3-7 15,0 4-1-15,-4-1-2 0,-1 3 6 0,-2 1-7 16,-1 1 9-16,-3 3-10 0,-2 0 2 0,-2 1 13 16,-3 0-6-16,-1-1 9 15,1 3 2-15,1-1-5 0,-3 0 6 0,2-1-6 0,-2-1-1 0,2 1 13 16,2-2-8-16,-1-3 10 0,3 0-5 0,-1-3 3 15,3 1 7-15,2-4-4 0,-1 0-6 0,4-1 13 16,0-3-10 0,4 1 13-16,4-1 3 0,0-1-2 0,3 0 1 15,4-2-3-15,1-1-4 0,3 1-5 0,1-1 4 16,1 0-5-16,1-2 1 0,2-1 7 0,1 0-2 16,1 0 4-16,0-1-12 0,0 1 4 0,-4 0-5 0,-5 1 6 0,2-2-13 15,-5 2-2 1,0 1 2-16,-5-1-2 0,-1 2-4 0,-3-1 7 0,0 1-5 15,0-1 8-15,-1 1-8 0,-3 0 0 0,-1 3-1 16,0 0 2-16,0 0 6 0,0 0-18 0,0-1 0 16,0 0-8-16,0 0-3 0,0 0-13 0,0 0-14 15,0 0 1-15,-1 0-34 0,0 0-32 0,0 1-56 16,0-1 7-16,1 0-122 0</inkml:trace>
  <inkml:trace contextRef="#ctx0" brushRef="#br0" timeOffset="17306.04">14976 8536 745 0,'0'-1'35'0,"0"0"7"0,-7-17-14 0,5 11 10 0,1 3-16 0,-3 0-21 0,0 0 11 16,-4-1-15-16,3 0 2 0,-1 0 3 0,3 0 0 15,-3 0 3-15,0 0 9 0,-1-1 2 16,-1 0 7-1,1 1-4-15,1-1-1 0,0 1 12 0,1 1-10 0,0 0 11 0,-5 0-11 0,-1 2-16 16,2 1 0-16,-4 1-5 0,3 0-5 0,-5 2 4 31,-1 1-6-31,1 1 5 0,-3 0 5 0,3 1-3 16,-1 0 1-16,-1 1-4 0,0 1 0 0,-1-2 2 16,0 4 2-16,-1 1-2 0,-1-2-1 0,-1 3 3 15,-4-2 1-15,3 2 1 0,0 3-6 0,0-1 13 16,6 1-14-16,-6 2 14 0,5 0-1 0,1 0-8 15,-4 3 13-15,7 2-13 0,-3 2-16 0,1 2 20 16,5 0-19-16,4 0 20 0,1-2-5 0,0 0 1 16,5 2 8-16,-3 0-7 0,3 1-6 0,0-1 9 15,2 1-8-15,0-2 9 0,4 0 1 0,-2-3-2 16,3 0 7-16,3-1-8 0,0 0-4 0,4 1 5 16,0 0-5-16,-5-3 6 0,3 1 8 0,4-4-4 15,0-1 6-15,7 0-7 0,2-2-2 0,0 1 4 16,1-2-3-16,3-2 5 0,-6-2 1 0,-1-2-3 15,2-1 6-15,1-3-7 0,-1-1-3 0,-1-1 21 16,1-2-15-16,1-2 18 0,1-2-16 0,1-2 3 0,1 0 3 16,1-1-3-16,-1-2-6 0,-2-3 9 0,2-1-13 15,-7-5 12-15,2 1-1 0,-3 0-1 16,0-1 9-16,-2-2-8 0,-5 1 3 0,-1-4-2 0,-4 1-4 16,0-2 2-16,-3-4-2 0,-1-3 0 0,-3 0 3 15,-1-2-2-15,-1 4-9 0,-5 0 2 0,0-3-4 0,-2 3 3 16,-2-1-6-16,-1 0-3 0,-3 5-1 0,0-2-1 15,-3 4 3-15,0 2-4 0,-2 2 2 0,1 2-4 16,-5 0-1-16,-2 1-10 0,6 4-2 0,-4 3-2 16,-2 0 0-16,1 4-2 0,-2 0 0 0,-1 3-3 15,5 2-8-15,-3 2-14 0,1 1-7 0,-1 4-5 0,-4 1-28 0,1 4-45 16,-4 2-69-16,-3 4 7 0,-3 2-198 0</inkml:trace>
  <inkml:trace contextRef="#ctx0" brushRef="#br0" timeOffset="18681.73">6334 12275 307 0,'-4'-9'133'0,"2"5"-38"0,1 0-51 0,-2 1 2 0,0 1-12 0,0 0-10 0,2 0-2 0,-3 1-5 0,2-2-21 16,0 3 8-16,-1-1-5 0,3 1 6 0,0 0-3 15,0 0 4-15,0-1 6 0,0 0-5 16,-1 0-9-16,-11-19 18 0,8 14-12 0,0 0 18 15,0-1 5-15,1 3-4 0,-1-1 10 0,1-1-11 0,1 1-5 16,-3-2 4-16,2 1-9 0,-2 1 7 16,1 3-10-16,-1-4 7 0,0 4 0 0,0 1 0 0,1-1-18 0,-1-1 11 15,-4 1-12-15,1 2 11 16,-5 0-8-16,2-2 0 0,-1 4 7 0,-1 0-8 0,5 3-14 0,-8 1 16 16,4 1-11-16,-2-1 15 0,-5 2 0 0,6 2-9 15,-8-1 5-15,4 0-8 0,0 2-6 0,-2-1 13 16,3 2-6-16,-1 1 8 0,0-2-1 0,-2 2-3 0,2 0 2 15,1 1-5-15,2 0-5 0,1-1 10 16,1 1-8-16,0 0 11 0,1-1 10 0,2 3-12 0,-2-1 9 16,5 0-12-16,-2 2-9 0,2-2 13 0,4-1-8 15,-3 1 10-15,2-1 5 0,3-1-8 0,0 3 3 0,0-1-7 16,3 0-13-16,2 0 21 0,3-2-7 16,-2 1 11-16,4 1-9 0,-1 4 0 0,0-1 6 0,4-1-3 15,-1-1 2-15,-1 0-2 16,2-3-5-16,-2 3 4 0,2-2 7 0,0-2-8 15,1 1 10-15,2-2-11 0,1 0 2 0,1-2 6 16,0-2-7-16,2-1 7 0,-1 0 7 0,-1-2-15 0,3-2 13 0,-2-2-13 16,-1-1 5-16,3-2 6 0,2-3-2 15,-5-1 5-15,5-1 4 0,-4-3-3 0,-3-1-2 0,2-1-1 16,0-1-10-16,1-2 13 0,0-1-1 0,-1-1 5 0,-1-3-3 16,-1-1 3-16,0 2 2 0,-1-4 0 0,1 4-1 15,-1 0 0-15,-5-2-12 0,1-1 9 16,-3 1 2-16,-2 0-4 0,0 1 10 0,-6 2-10 0,0-4 3 0,-1 1 10 15,-6 0-6-15,2 1 9 0,1 0 4 0,-6 1-19 16,0 0 7-16,-1 2-12 16,-6 0 0-16,1 1-9 0,-1 5-3 0,-7 1-1 15,0 1-7-15,-3 5-7 0,-4-1-7 0,-2 5-1 0,-4 1-25 0,-1 2-35 16,-6 4-40-16,1 5-4 0,-5 5-151 0</inkml:trace>
  <inkml:trace contextRef="#ctx0" brushRef="#br0" timeOffset="26955.37">13960 7353 259 0,'13'3'9'0,"-4"0"14"0,4-3 11 0,-10-3 4 0,2 4-2 15,-2 0-8-15,8 0 8 0,-2 3-12 0,-1-4-13 0,-1 1 2 16,1 0-3-16,2-3 5 0,3 1 13 0,1-1-7 15,-3 0 7-15,4 0-9 0,-5 0-11 0,4-2 23 16,-3 1-7-16,3-1 14 0,-3 0 0 0,2 2-2 16,0-4-1-16,4 2-1 0,-1 1-12 0,1 1-7 0,2 3-3 0,-1-1 1 15,1-5 3-15,2 1-16 16,3 2 7-16,0-2-10 0,5 1 4 0,1-1 0 16,3 1-6-16,4 1 5 0,1-1 13 0,3 0-3 15,1-3 9-15,-1 3-12 0,1 2-17 0,0 0 14 0,6 2-12 0,-1-1 15 0,6-2-1 0,3 1-10 16,0-4 7-16,4 5-10 15,-4-1-7-15,2 0 14 0,1 3-13 0,11-2 13 0,4-1-2 0,1 0-3 16,2 0 5-16,-4 3-6 0,2-1-1 0,4-1 7 16,-2 0-2-16,2-3 2 0,-5 1 0 0,0 3 7 15,-1 1 2 1,7-3 1-16,5 1-9 0,-2-1 9 0,0 0-7 16,-2 2 9-16,2-1 0 0,3 0-2 0,0 2 3 0,-4 0-5 15,-2-2-8-15,1 0 5 0,3 0-8 0,2-2 8 0,2 2-7 16,0 1 6-16,-3-3 3 15,0-1-1-15,-1 1-10 0,-6-1 10 0,-4 2-8 16,-3-2 9-16,3 3-1 0,5 0-4 0,1-2 2 0,-5 2-3 16,-3-4 1-16,-4 2 3 0,-1-3-1 0,1 4 1 15,1-3 10-15,-8-1-14 0,-4 5 12 0,-1-3-15 16,-4 2-4-16,2 1 13 0,1 0-12 0,-2-1 13 16,2 0-1-16,-5 1-4 0,-4 0 2 0,-6 0-4 15,-2 0 4-15,2 0-6 0,-3 1 1 0,-3 0-2 16,-3-1 15-16,-4 0-13 0,-7-3 9 0,1 1-13 0,2 0-2 15,-6 2 11-15,5 0-4 0,-4-2 9 0,-4 2-1 16,-3-2-5-16,-3 3 1 0,-1 0-4 0,0-1-13 16,-3 1 17-16,0-1-16 0,-3-1 15 0,-1 1-17 0,0 0-3 15,0 0 6-15,0 0-7 0,0 0-8 0,0 1 4 16,0 0-17-16,-1 0 12 0,1 0-9 0,-1 0-20 16,-1 0 5-16,-20 16-15 0,17-16-7 0,-1 2-17 15,1-3-46-15</inkml:trace>
  <inkml:trace contextRef="#ctx0" brushRef="#br0" timeOffset="27668.71">18989 7056 648 0,'-5'-14'14'0,"1"5"6"0,3 0 10 0,0 3-6 16,1 2 0-16,-2-2 5 0,2 1-10 0,0-1 9 16,2 2-3-16,-1 1-1 0,1-1 10 0,1 2-10 15,1 0-8-15,0-1 0 0,2 1-13 0,-1-1 10 16,0 0-2-16,1 3-11 0,0 0 5 0,1 1-9 16,1 0-7-16,1 0 5 0,-1 0-3 0,1 4 3 0,1-2 6 0,1 1-20 15,2 1 8-15,1-2-14 16,-1 2-6-16,1 0 18 0,2-1-14 0,2 1 14 0,4 0-8 15,3 0 8-15,1 0 12 0,-1-1-8 0,0 1 2 0,-2-2 8 16,1-1-8-16,-2 1 11 0,1-1 1 16,0 2 3-16,3-1 8 0,-5 1-3 0,0 0 4 0,-1 0 14 15,-1 1-11-15,1 0 14 0,-2 0 1 0,-2 1-12 16,-2 0 9-16,0 2-12 0,-1-1-3 0,-2-1 5 0,1 2-5 16,2-1 6-16,-4 1-1 0,-5-1-22 15,2 1 4-15,-7-1-11 0,2 1-3 0,1 1 9 0,-5-2-10 0,2 5 10 16,-6-4 3-16,0 0-2 15,1 4 4-15,-6-4-6 0,3 3-7 0,-1 2 10 0,-6 0-4 0,5 1 6 16,-2 0 5-16,0-1-9 0,-2 0 7 0,0 1-9 16,-1 4-4-16,1-2 7 15,-3 0-8-15,2-1 8 0,-1-2-1 0,3 3 0 0,-3-2 5 16,0 1-5-16,1-3-16 0,-2 2 21 0,2-2-11 0,6 0 16 0,-4 0-11 16,2-1 5-16,-1 0 0 15,-1-2 2-15,4 1-13 0,2 0 16 0,3-3-8 16,0 2 10-16,0-2-6 0,1-1-1 0,-2-1 1 0,3-1-1 15,-1 1-11-15,-2-2 18 0,5 2-8 16,0-1 13-16,2 0 3 0,-2-4-14 0,0 0 13 0,0 0-14 16,0 0 7-16,0 0 22 0,0 0-14 0,0 0 18 15,0 0-7-15,0 0-10 0,0-1 9 0,4-11-11 0,-4 5-15 16,3 0 19-16,-3-2-10 0,-3-1 15 0,3 0-10 0,-1-5 7 0,1 1 0 16,0-3 2-16,-6-1-12 15,4-1 4-15,-2-2-7 0,0 2 6 0,4-2-2 0,-4-2-7 16,0-1 5-16,4-3-5 0,1 3 15 15,-1-1-20-15,2 0 3 0,-1 3-7 0,-2-4 11 0,3 3-8 16,-2-2 3-16,-2 0-6 0,4 3-6 0,-2-2 9 16,0 0-2-16,7 3 4 0,-1 0-3 0,-5 3-6 15,4 0-5-15,-5 1-1 0,5 3-26 16,-1-1-24-16,-1 5-39 0,-2-1 8 0,-1 3-89 0,0 3-146 0</inkml:trace>
  <inkml:trace contextRef="#ctx0" brushRef="#br0" timeOffset="32949.75">7409 12754 275 0,'-6'-10'50'0,"1"3"6"0,1 0 20 0,5 2-9 16,-5-3-21-16,7 3-9 0,2 0-28 0,-1 0 18 0,4 2-16 15,-4-1-6-15,3 0 11 0,0-1-14 0,0 0-12 16,4 0 15-16,-1 0-7 0,3 2 10 0,2-1-3 0,-4-1 2 16,3 1 3-16,0-1-4 0,0-2-7 0,3 2 17 15,-2 0-16-15,-1-1 17 0,0 3-10 0,4 3-4 16,-1-1 6-16,3 2-9 0,2 1-17 0,-3-1 24 15,2 1-10 1,4 0 16-16,0 1 1 0,3-3-15 16,6 0 10-16,-2-1-14 0,7-2-3 0,1 0 17 0,-3-1-3 15,7 3 10-15,0 1 3 0,-1 1 13 0,4 1-6 0,1-1 7 0,9 0-20 16,6-4 3-16,2-4-8 0,7 5 5 0,-4-1-3 16,1 3-7-16,1 2 6 0,7-2-9 0,-1-1-6 0,1 0 10 15,-2 1-9 1,-1 1 10-16,4 2 4 0,6-1-6 0,1-2 4 0,-2-2-7 0,-1 2-16 15,2 0 21-15,-1 0-3 0,2-1 12 0,0-3 13 0,-7 2-11 0,6-1 7 16,4 2-9 0,2-1-4-16,0-2 14 0,-2 0-9 0,-3 3 10 0,4-1-5 0,1 0-6 0,-1 0 0 15,-2-1-5-15,-4 1-9 16,7 1 11-16,-1 0-2 0,1-3 5 0,0 5-6 0,-3-2-5 16,0-1 0-16,2 2 0 0,-6-5 5 0,-2 2-8 0,-3 2-6 0,3-3 2 31,0 0 7-31,4-2-2 0,-3 2 17 0,-4 1-17 0,-1 0-1 0,2-1 4 0,-3-3-5 15,-1 0 7-15,-4 2-5 0,0-1 6 0,-2 2-1 0,6-1 3 16,0-2-5-16,-2 1 0 16,0-1-5-16,-7 4 3 0,-7-3 1 0,6 0-2 15,-2 1 6-15,-3-2-5 0,1 2 2 16,-4 1-10-16,-6 0 1 0,-1 0-3 0,-5-1 10 16,4-2 4-16,-1 3-4 0,2-1 3 0,-1 1-4 0,-3 0-3 15,-2 0 2-15,-9 1-2 0,-1 0 9 0,-2 2-7 16,0-2 2-16,0 0-3 0,-4 1-5 0,-3-1 11 15,-2 0-4-15,-4 1 6 0,2-1-3 0,4-1-4 16,-2 1 4-16,-6-1-4 0,-1 0-5 0,-4 2 6 16,-2-2-4-16,-2 0 6 0,0 0 6 0,-4 1-8 15,0 0 7-15,-1 1-9 0,-3 0-8 0,1 0 16 16,-1 2-13-16,0 0 14 0,0 0-6 0,0 0-5 0,0 0 1 16,0 0-8-16,0 0-24 0,0 0-19 0,-1 0-31 15,-16-6 8-15,10 8-51 0,-4 0-66 16,-1 0-38-16</inkml:trace>
  <inkml:trace contextRef="#ctx0" brushRef="#br0" timeOffset="34136.04">7340 12824 272 0,'1'-6'42'0,"-1"-3"19"0,1 1 4 0,2-1-13 0,-1 2 13 0,-1 3-13 0,2 0 8 0,-4 1-15 15,-1-1-32-15,2 4 4 0,6-1-15 0,-6 1 13 16,0 0-15-16,0 0 3 0,0 0 3 0,0 0-2 16,0 0-10-16,0 0 13 0,0 0-20 0,0 0 19 15,1-1-6-15,0 0 0 0,0 0 6 0,0 0-8 0,0 0-13 16,1 0 19-16,-1 0-5 0,-1 0 9 0,1 0 1 15,1 0 1-15,0 0 11 16,1 1-9-16,26-7-2 0,-20 8 11 0,0 1-12 16,4 1 13-16,0-1-6 0,4 2-13 0,2 0 13 0,0 0-15 15,3 2-16-15,-3-1 23 0,2 2-17 0,0 1 20 16,2 1-11-16,3 0 3 0,3 1 2 0,0 0-1 16,-1 0-7-16,4 1 7 0,2-1-10 0,2 2 9 0,5-1 1 15,5 0-4-15,-2 2 9 0,3-3-9 0,1 2-2 0,-6 1 10 16,5 1-8-1,-1 1 9-15,-2 0 1 0,9 2-8 0,4-1 9 0,3-1-9 0,5-2-2 16,-5 5 7-16,-3 2-6 0,-1 5 10 0,3 0-5 0,3-1-4 16,-2-2 9-16,2 2-9 0,-2 0-3 0,-3 2 12 0,-1 3-12 15,2 0 13 1,1 1-12-16,7-1 3 0,3 1 3 0,-4-1 0 16,-2 4-10-16,-2 3 10 0,0 0-11 0,1 0 12 15,1-3-3-15,0-1-4 0,1 2 9 0,-3 1-10 16,-1 0-4-16,6 1 15 0,2-3-13 0,5-2 15 15,1 3 3-15,-2-2-16 0,-3 1 9 0,-4 2-13 16,4-4-6-16,2-1 14 0,1 0-8 0,-1 1 12 0,-10 0-3 16,1 1-4-16,-2-1 6 0,7-3-6 0,4-3-7 15,2 2 12-15,-4-2-11 0,-3 0 10 0,-3 6-6 16,4-7 4-16,5-1 5 0,1 2-3 0,0-4-8 16,-8 0 10-16,1 2-11 0,2-1 10 0,2 2-4 15,5-3 2-15,-2 0 4 0,0 1-5 0,-1 1-18 0,-4-1 26 0,4 0-17 16,-2-3 19-16,-1 2-17 0,-3-2 8 15,-1-1 1-15,-5 1 1 0,3 0-12 0,6 0 7 16,-1 1-5-16,1-1 6 0,-4-2 6 0,-6 3-7 16,-3 1 4-16,3 0-5 0,2-2 1 0,3-1-1 15,1 0 1-15,-8 3-2 0,-5 2 13 0,-1-1-13 16,-3-2 6-16,6 0-9 0,3 1 8 0,1 0-3 16,-1-2-2-16,-7 3 0 0,-3-2 5 0,-4 0-3 15,-2 1 8-15,1-1-9 0,-3 0-14 0,5 1 23 16,-2-2-16-16,-1-5 19 0,0 2-11 0,-2-2 9 15,-7 0-3-15,-3 4 2 0,0-1-17 0,-1 0 15 0,1 1-7 16,-3-1 9-16,1-1-7 0,2 0-2 16,-2-2 8-16,4-3-7 0,-1-1-3 0,-1 1 9 0,-4-3-6 15,2 1 9-15,-4-1-12 0,0 0 9 0,-4 1-4 16,2-2 7-16,-3 1-10 0,-2-2 11 0,0-1-15 16,-2 1 14-16,0-1-3 0,0-2 2 0,-1 3 9 0,3-1-10 15,1-4-17-15,-4 3 24 0,3-4-13 0,-1 0 19 16,-5 1-5-16,5-1-16 0,-7-1 7 0,7-2-12 15,-3 1-9-15,1-2 13 0,-2-3-24 0,0 1 15 16,1 0-59-16,-1-3-59 0,2 0-67 0,4-1 2 16,-4-7-186-16</inkml:trace>
  <inkml:trace contextRef="#ctx0" brushRef="#br0" timeOffset="34869.58">14292 12341 650 0,'-3'-25'93'0,"2"3"100"0,-1 2 111 0,1 5-284 0,1 1-7 0,0 4 9 16,2 4-24-16,2-1 18 0,-2 3-16 0,1 3-1 15,-3 1 3-15,0 0-4 0,0 0-14 0,0 0 15 16,0 0 0-16,0 0 3 0,1 0-5 0,-1 1-4 16,0 0-3-16,0 0 3 0,0 0-4 0,1 1 10 15,1 0-10-15,-1 0 11 0,-1 0 1 0,9 30 0 16,-6-29 7-16,1 1-6 0,-1 0-2 0,2 3 0 16,-2 0 0-16,3 1 3 0,1 3 4 0,-1 1-6 0,0 2-2 0,1 3-2 15,-1 1-10-15,2 3 18 16,-6 2-7-16,4 3 9 0,0 0-10 0,-3 3 1 0,6 2 7 15,-2 4-5-15,-4 1-4 0,2 4 9 0,-4 1-14 16,-1 3 14-16,1 3-4 0,-1 2-2 0,0 3 7 16,0 2-7-16,1 0 4 0,-3 3-8 0,1-2 1 0,-4 5-4 0,3 0 11 0,-2-1-6 15,-1 0 5-15,-3 1-5 16,-1 0-5-16,9 2 18 0,0 0-10 0,0 0 12 16,2-2-12-16,-2-3 0 0,1-3 3 0,2-1-3 15,1 2-3-15,1 0 3 0,2-2-7 0,-3 2 7 16,3-2 9-16,2 0-14 0,-4 3 10 0,6 0-11 15,-5 1 14-15,2-3-8 0,3-2-7 0,-2-1 2 0,0 1 7 16,3-2-3-16,-1 2 9 0,2-3-9 0,1-1 1 0,-3 3 0 16,0-2-8-16,-3-3 6 0,0 1 2 15,2-3 3-15,-2-1 3 0,-1-3-2 16,-1 0-1-16,1-4-7 0,0 1-3 0,1 0 0 0,-2 0 11 0,1 0-3 0,-4-4 10 16,2 1-11-16,-1-1-5 15,1-1 9-15,-2-1-11 0,1-3 11 0,-3-4-1 0,-1-5-3 0,0-4 7 16,0-5-8-16,0-2-2 15,-3-3 14-15,3-5-1 0,0 0 7 0,0 0 4 0,-1 0-11 0,-14-3-15 16,9-6-2-16,-9-16-380 0</inkml:trace>
  <inkml:trace contextRef="#ctx0" brushRef="#br0" timeOffset="43851.03">7656 8727 314 0,'-9'-30'146'0,"2"2"-59"0,-3 1-88 0,5 0 5 15,0 3-4-15,3 1-30 0,1 0-5 0,0 1-16 16,-1 1-66-16,1 1 21 0,0 1-2 0,-1 1 14 0,1-1 54 0</inkml:trace>
  <inkml:trace contextRef="#ctx0" brushRef="#br0" timeOffset="44787.8">7528 7800 120 0,'-9'-8'19'0,"3"-1"53"0,-2-1 12 0,4-2-3 15,-4 1 1-15,1 3-14 0,-2-1-14 16,1 2 7-16,-1-2-12 0,0-1-4 0,4 2 3 0,-3-1-6 0,2-2-24 0,4 2 6 15,0 0-15-15,-2-1 13 0,4 4-7 0,-4-1-4 16,3 0 11-16,-3 0-12 0,1-1-9 16,3 0 13-16,-4 1-16 0,7 1 15 0,2 1-2 0,-1 0-12 15,-5 0 8-15,1-1-12 0,-4 0-8 0,1 3 14 0,10-1-6 16,-7 4 9-16,0 0 2 0,0 0-6 16,0 0 0-16,0 0-2 15,0 0-4-15,0 0 6 0,0 0 1 0,0 0 1 0,2 7 1 0,6-1 5 0,-2 2 1 16,-2-3 0-16,3 3-13 0,0 2 14 0,6-1-10 0,-4 0 14 15,1 1-5-15,1 0-4 0,2 0 9 0,4 6-10 16,1-3-11-16,-1 2 13 0,-1 3-11 0,1 2 14 16,2 0 0-16,1 3-10 15,0 1 4-15,-2-2-7 0,1 5-7 16,-2 2 13-16,3 0-6 0,3 1 9 0,-2 2-1 0,-1 0-5 16,3 0 1-16,-2 0-2 0,0 2 4 0,7-1-2 0,-2 0-4 0,4 1 1 0,1-2 3 15,-4 3 2-15,2 1 6 0,-3 1-7 0,-1 0-11 16,0 2 12-16,2 4-6 15,-3-5 9-15,0 3-2 0,0-1 0 0,0-2 4 0,2 6-5 16,0 0-15-16,4-1 13 16,3-1-11-16,-1 4 13 0,1-3 0 0,0 1 2 15,-4-1 1-15,0-2-2 0,4 2-9 0,-6 2 7 0,0 1-4 0,1 1 5 16,-2 2 0-16,2-3-3 16,3-1 3-16,-4 0-4 0,2-1 2 0,1-2 1 15,-2 3-5-15,3-2 4 0,-6 0-7 0,3 0 7 16,-4 2 3-16,-1 1-1 0,2 1-8 0,-2-1 6 0,-3-2-11 15,0-1 12-15,-4 1 5 0,3 2-6 0,1-1 11 16,-1 2-14-16,-1-3-13 0,1 0 21 0,1-2-13 16,0 1 17-16,3-4-7 0,0 2 0 0,-1-3 5 15,6-1-6-15,-7 1-5 0,0-4 5 0,0 1-9 0,-1 0 9 16,1 0 2-16,-1 0-3 0,-2-2 12 0,-1-1-12 16,1 1-5-16,-2-3 6 0,-1 0-12 0,0 1 11 15,-2 0 5-15,0 1-5 0,0-1 8 0,-3-3-10 16,-1-2-9-16,1-1 15 0,3 0-9 0,-3-1 13 15,-3-1-5-15,3-3-3 0,4 1 5 0,-3-2-5 0,5-2 4 16,0-4 3-16,-1 0-2 0,2-2 3 0,1-1 3 16,-3 0-7-16,-2-2 4 0,-1-3-6 0,-2 3-3 15,1 0 3-15,1-1-3 0,-1 1 4 0,-2-2 2 0,0-1-5 16,-2 0 4-16,-1 1-5 0,1-4-7 0,-2 0 13 16,-1 2-8-16,0-3 10 0,1 7 6 0,-1-5-15 15,0 0 10-15,0 0-13 0,0-4 3 0,-1 1 10 16,1 0-17-16,-1 1 15 0,2 5-2 0,-2-3-2 15,1-2 15-15,-2 2-14 0,0-4-7 0,2 4 5 16,-3 0-8-16,1-2 9 0,3 2 8 0,-4-3-11 16,-1 0 3-16,0 0-9 0,0 1-15 0,0 0-63 15,0 0-62-15,1 0-1 0,9 13-196 0</inkml:trace>
  <inkml:trace contextRef="#ctx0" brushRef="#br0" timeOffset="45546.2">6873 12186 378 0,'-4'-13'307'0,"1"6"-112"0,0-1-159 0,2 2 4 0,2 5-24 16,2-3-17-16,3 0 4 0,4 2-10 0,1-3-12 0,-2 6 13 15,2-3-13-15,3 0 14 0,1 1-1 0,4-2-2 16,-1 1 16-16,5 2-13 0,2-3-12 0,3 1 23 16,5 1-20-16,0-4 24 15,2 1-7-15,-2 3-7 0,0-2 5 0,2 0-8 0,1 3-7 0,0-2-2 16,0 1-9-16,4 1 7 0,3-6 2 0,7-2 4 16,3 1 6-16,-2 0-4 0,1 4 10 0,-2-2-2 15,0 1-6-15,3-1 3 0,4 0 0 0,3-4 6 0,3 2 9 16,-4 1-6-16,0 0-9 15,-1 2 11-15,0-1-12 0,6 0 13 0,5 0-1 0,1-2-3 0,1 3 11 16,-5 0-12-16,-1 1-7 0,3 0 6 0,-3-1-9 0,1-1 10 16,-4 0-3-16,-1 0 4 0,-3 1 5 0,-1 0-4 15,-2 0-12-15,7 1 12 0,0 1-11 0,0-1 13 16,3 1-2-16,-9 0-4 0,-5 2 2 0,-3-1-4 16,1 0-9-16,-4 0 15 0,1 0-6 0,-2 0 9 31,-2 0 2-31,-4 1-9 0,-4-1 8 0,-3 1-10 0,-4 0-12 15,-3 1 20-15,0 1-13 0,-5 0 15 0,2 0-5 0,-3 0-1 16,-6-2 14-16,4 1-14 0,-4 0-13 16,0 0 19-16,1-1-11 0,-6 0 18 0,2 0 3 15,-8-1-11-15,3-1 4 0,0 0-8 0,-4-1-17 16,2 0-4-16,0 0-49 0,-4-3 21 0,0 1-107 0</inkml:trace>
  <inkml:trace contextRef="#ctx0" brushRef="#br0" timeOffset="45846.65">9517 11107 861 0,'2'0'-13'0,"3"2"-20"0,3 0 10 0,0 4-13 0,7 1 7 0,-3 0-5 16,-1 1-19-16,0 1 11 0,-3-1 2 0,1 2-2 15,0 0 17-15,4-1-17 0,4 1-1 0,2 1 12 16,-1-2-26-16,0 1 19 0,-3-1-22 15,0 0-2-15</inkml:trace>
  <inkml:trace contextRef="#ctx0" brushRef="#br0" timeOffset="46099.95">9874 11311 552 0,'-3'-7'278'0,"-1"2"-156"0,4 5-60 0,0 0 8 16,0 0-52-16,-1 4-9 0,4 2-12 0,-1 2 6 15,2 0-2-15,2 5-1 0,0-1-1 0,2 4-1 16,0-1 2-16,1 2-3 0,0 0-1 0,1 1-2 16,2 2 0-16,-1 1 0 0,-1 2-1 0,2 1-4 0,2-1-32 15,-2 1 3-15,2 2-21 0,-1-2 15 16,-4 1-8-16,7 6-4 0,-3-3 1 0,3 1-12 0,0 2-44 15,-4-5-24-15</inkml:trace>
  <inkml:trace contextRef="#ctx0" brushRef="#br0" timeOffset="46575.56">8755 11576 985 0,'-6'-6'6'0,"2"2"3"0,-1 3-2 0,5 3-3 0,0 0-28 16,4 3 21-16,1 0-14 0,1 1 17 0,4 1 0 0,0 2-3 16,2 3 12-16,2-2-11 0,-2-1-7 0,4 2 9 15,0-2-20-15,1 3 14 0,1 0-29 0,1-4-6 16,-2 2 5-16,0-1-7 0,2 0-6 0,2 2 20 16,-1-2-9-16,-1 0 15 0,1 3 17 0,0 2 5 15,0-5 12-15,-1 5-10 16,3-4-5-16,-5-1 2 0,-1 2-8 0,-1-4 10 0,-5 3 17 0,3 1 6 0,0 1 21 15,-5 1-12-15,-1 0 13 16,-7 1 7-16,-4 1-7 0,-1 2 11 0,-2 1-3 0,0 1-7 0,-3 0-3 16,-3 2 0-16,-5 0-12 0,-1 3-1 15,-4-2-12-15,-1 0 7 0,-2 3-7 0,-4 0-1 16,2 4 8-16,-4-2-10 0,2-1-19 0,2-1 6 0,-6-3-14 0,2 1 11 16,-5-1-30-16,3 0-102 0,6 1-46 0,-4-2-24 15,1 0-178-15</inkml:trace>
  <inkml:trace contextRef="#ctx0" brushRef="#br0" timeOffset="47128.15">7151 10790 634 0,'-19'-17'90'0,"5"0"105"0,-2 0 98 0,2 2-263 0,-1 1 21 0,7 5-20 0,0 1 3 16,1 0-10-16,6 1-15 0,-3 3 4 0,5 1-10 0,2-1 7 15,-3 1-10-15,1 0-9 0,-1 3 2 0,7-4-8 16,2 2-18-16,3 1 9 0,7 0-14 0,-1 0 13 16,-1 1-8-16,1 0-11 0,2 0 8 0,2 0-11 15,1 1-1-15,0 0 15 0,1-1-9 0,0 1 11 16,3-1 10-16,2 0 1 0,3 1 9 0,5-1-7 15,1 0 8-15,4-1 6 0,1-2-3 0,2 0 4 16,0-1 4-16,-1 0 0 0,4 2 11 0,1 0-10 16,5-1 0-16,4 1 6 0,-4 1-12 0,4-1 11 0,-3 2-2 15,-5 0-5-15,2 0 16 0,-1 0-16 0,1 2-10 16,6-1 16-16,0-1-18 0,1 0 22 0,0 0 4 16,-8 1-15-16,-5-1 9 0,-2 3-13 0,0 0-6 0,0-1 17 15,3 0-8-15,-4-2 11 0,-3 0-7 0,-4 1 0 16,-1-1 2-16,-8 0-3 0,1 0-1 0,-2 0 5 15,-5 0-7-15,-1 0 4 0,-5-2 2 0,-1 2-11 16,2-2-1-16,-7 0-11 0,2 0-38 0,-3-2-46 16,-6 1-33-16,3-3-2 0,1 0-56 0</inkml:trace>
  <inkml:trace contextRef="#ctx0" brushRef="#br0" timeOffset="47461.59">8269 10390 866 0,'-26'-18'142'0,"10"7"-70"0,0-1-7 0,5 6 21 16,3 0-11-16,0-2-30 0,4 6-2 0,4 2-11 0,0 0-26 16,0 0-9-16,5-2-3 0,5 5-2 0,-2-2-7 15,9 1 1-15,-1-1-2 0,2-1 0 0,10 5-11 0,1-5 4 16,9 3-21-16,0 0 12 15,0-1-36-15,0 2-27 0,-4 0-5 0,1 2-11 0,-1-1-23 0,-3 2 51 16,0 1 1-16,1 2 19 0,-6-3 40 0,0 2 13 16,-2 0 5-16,-6 1-2 0,4 2-2 0,-5 0-1 15,-3 1 4-15,-4-1-1 0,-6 4 23 0,-3 0 19 16,-4-1 8-16,-5 4-2 0,-6-1-13 0,-3 2 19 16,-6 1-15-16,2 0 17 0,4 3-13 0,-8-3-17 0,1 0 9 15,-2-1-13-15,-4 2-15 0,-1-3-6 0,1-1-37 16,-1-2 15-16,-6-1-91 0</inkml:trace>
  <inkml:trace contextRef="#ctx0" brushRef="#br0" timeOffset="47889.17">7390 9464 602 0,'-8'-9'18'0,"0"0"9"0,5 3 3 0,0 1-4 15,3-1-25-15,3 3 9 0,-1 1-14 0,-4-2 11 0,2 4-7 16,0 0-4-16,1 2 7 0,9 1-7 0,-2-2-5 16,1 1 21-16,3 1-13 0,-4-4 14 0,1 1-16 0,3 0 7 0,3 0 5 0,11 1-2 15,3 1-8-15,0 0 9 16,2-2-3-16,0 0 7 0,-2-2-4 0,4 0-7 0,2-2 0 0,0 0-1 16,5 0 1-16,1 0 5 15,1 1-6-15,1 0 5 0,0-1-5 0,1-1 3 0,-3 0 6 0,-3-2-3 16,-1 0-8-16,-1-1 7 0,-1 1-12 0,-2-1 11 0,2 0 5 15,3 3-4-15,0-3 8 0,2 0-9 0,-2 0 4 16,-6-1-6-16,-1 1 0 0,-6 1-2 0,-1 0 0 16,-5 0 1-16,1 1-12 0,-5 1-3 0,-2 1-81 15,-4 0-113-15</inkml:trace>
  <inkml:trace contextRef="#ctx0" brushRef="#br0" timeOffset="48142.07">8184 9158 1138 0,'-8'-9'102'0,"0"0"-14"15,3 3-9-15,3 0 1 0,2 6-37 0,0 0-35 0,0 0 2 16,1 0-10-16,0 0-6 0,20 3-2 0,-12 1-7 16,7 2 5-16,2 1 0 0,-1 1-12 0,1-1-14 15,2 0 1-15,-2 1-40 0,6-1-16 0,1 2-17 0,-1-2-1 16,1 1-42-16,-1 2 21 0,-4 0-9 0,-5 2 12 15,-1 1 34-15,-5 1 21 0,-4 1 23 0,-1 1-14 16,-4 0 15-16,-4 1 57 0,-2 0-13 0,-7-1 28 16,0 0 1-16,-4 2-13 0,-2-2 14 0,-5 1-17 15,-2-2-8-15,-1-4 8 0,-1 3-40 0</inkml:trace>
  <inkml:trace contextRef="#ctx0" brushRef="#br0" timeOffset="48520.75">7210 8815 1139 0,'-12'-20'0'0,"3"3"21"0,-1 3-9 0,1 3 15 16,4 1-7-16,1 3-2 0,1 0-8 0,2 0 5 16,1 2-19-16,0-2 4 0,0 3-8 0,2 2 7 15,3-2 1-15,0 1-10 0,2 1 9 0,2-3-10 0,3 2 2 16,0-2-7-16,2 1-5 0,4 0 2 16,0 1 4-16,4 2 8 0,3-3 5 0,3 0-3 15,1-1-2-15,3-1 6 0,3 1-9 0,4-1 8 0,1 0 1 16,2-3 1-16,-1-1 2 0,-1 1-3 0,-2 1-21 0,0 3 26 15,3-2-11-15,-6 0 17 0,4-1-7 0,2 0-4 16,-1 0 1-16,2 3-4 0,-4-3-21 0,-3 1-29 16,-1 0-41-16,-4-1 8 0,-2 2-79 0</inkml:trace>
  <inkml:trace contextRef="#ctx0" brushRef="#br0" timeOffset="48720.67">7867 8504 965 0,'-11'0'80'0,"-4"-2"3"16,1 2-3-16,4-1 2 0,1 1-27 0,7 1-26 0,4 3-4 0,0-2-4 15,1 0 7-15,5 2-25 0,-4-2 10 0,6 2-13 16,7-1 5-16,7 0-7 0,5 0-7 0,6 1-1 16,3-2-20-16,-5 1-12 0,5 1-27 0,-2 0 9 15,0 5-47-15,2 2-45 0,-5 0-13 0,1 2-20 16,0 0-62-16</inkml:trace>
  <inkml:trace contextRef="#ctx0" brushRef="#br0" timeOffset="53440.06">2102 16835 532 0,'-1'-6'77'0,"-3"3"63"0,-3 0 74 0,2 2-204 0,-2 0-12 0,2 0 8 16,1 0-18-16,4 1 15 0,0 0-7 0,-1 3-10 15,7 0 7-15,0 0-13 0,0 0-25 0,1-1 21 16,-4 0-12-16,4-2 18 0,4-2 10 0,1-1-14 16,4 0 8-16,3 0-13 0,-2-1 0 0,5 1 20 15,-1-1-12-15,1-1 15 0,0 2-1 0,-1 0 2 16,1 2 12-16,3 0-10 15,-2 1-15-15,2 2 20 0,2 1-18 0,-2 0 20 0,0 2-4 0,3-1 5 0,-2 1 3 16,7 0-5-16,3 0-19 0,6 0 12 0,0-2-13 16,2 0 15-16,0 1 5 0,-1-1-4 0,5 2 16 0,-2-2-16 31,1 0-1-31,7-1 8 0,5-1-18 0,5 1 15 16,2 0-1-16,-3 0-10 0,1 1 14 0,1 2-16 0,5-3-4 0,0 0 16 15,3 0-8-15,-1 2 11 0,-5 0-2 0,3 0-2 0,0 2 3 0,4-2-4 16,6 6-17-16,-2 1 17 0,-4 1-13 0,-1 1 17 0,4 0 6 15,3-3-14-15,2-1 10 0,0 3-14 16,-5-1-3-16,7 0 11 0,1 0-10 0,5-3 11 16,-2 3 4-16,-3-2-4 0,3 2 12 0,1-2-14 0,2-1-18 0,-2-1 27 15,-7 2-16-15,1 1 21 0,2-1-14 0,3-1 6 32,1-1 1-32,-6 1 0 0,-2 1-10 0,2 0 8 15,0-2-6-15,-1 1 8 0,-5-1-3 0,-3 2-2 16,4 1 3-16,0-2-4 0,4 1-6 0,-3 0 8 15,-8 1-9-15,-2-1 9 0,0 0 1 0,2 0-2 16,-2-3 7-16,-2 2-9 0,-5-1-11 0,-3 2 21 16,1-2-17-16,-2 1 19 0,-1-2-10 0,0 1-2 15,-7 0 7-15,-2-1-8 0,-2 2-17 0,-6 0 27 0,-2 0-12 16,-1 1 16-16,-4-1-10 0,-5-1 0 0,1 1 3 16,-5-1-4-16,-1 0-5 0,-2 0 6 0,-1-1-4 15,-3-2 5-15,-4 0 5 0,-2 1 0 0,-1-2 9 0,-4 2-6 16,0-1 10-16,0-1 20 0,-2 0-1 0,-1-3 9 15,-1 0 12-15,-2 0-22 0,0 0 5 0,0 0-12 16,0 0-13-16,0 0 5 0,0 0-9 0,0 0 10 16,0 0 9-16,0 0-9 0,0 0 2 0,0 0-5 15,0 0-6-15,0 0-15 0,0 0 8 0,0 0-10 16,0 0 2-16,-1 0-10 0,0 0-9 0,1 0 0 0,-2 0-23 16,1 0-3-16,0 0-20 0,0-1 5 15,0 0-55-15,0 0-70 0,0 0-81 0</inkml:trace>
  <inkml:trace contextRef="#ctx0" brushRef="#br0" timeOffset="54328.42">7627 12881 139 0,'0'-2'5'0,"2"1"-83"0,1-1 126 0,-1 0-33 16,1 0 1-16,1-1-12 0,-1 2-11 0,0-1 17 16,2-1-18-16,-2 2 19 0,1-1-11 0,-2 0 0 15,1 0 2-15,0 0-4 0,-3 2-4 0,0 0 5 0,0 0-11 16,0 0 5-16,0 0-16 0,0 0-20 0</inkml:trace>
  <inkml:trace contextRef="#ctx0" brushRef="#br0" timeOffset="55121.02">7486 12694 412 0,'-3'-3'57'0,"3"3"88"0,0 0-48 0,0 0-33 16,0 0-2-16,0-1-12 0,0 0-34 0,3-9-9 16,-1 8-8-16,3 0 3 0,-4-1 4 0,3-1-17 0,4 2 5 15,3 1-15-15,-2 1-21 0,0-1 4 0,-1-1-24 16,-1-1 15-16,0 0-15 0,-2-1-11 0,0 1 1 15,-2 1-14-15,2 1-36 0</inkml:trace>
  <inkml:trace contextRef="#ctx0" brushRef="#br0" timeOffset="55848.25">7698 12581 50 0,'3'3'35'0,"0"1"18"15,1-3 5-15,-1 0 11 0,-1-1-17 0,0 4 19 0,2 0-7 16,-4 1-7-16,0 0 14 0,0-1-11 0,-1 1 5 16,2 0-1-16,-1-5-4 0,0 0 5 0,0 1-8 15,0 0-16-15,0 0 1 0,0 0-6 0,0 0-26 0,0 0 19 16,0 0-22-16,0 0 24 0,0 0-7 0,0 0-21 16,0 0 11-16,1 0-15 0,11 23-4 0,-10-19 8 15,1-2-1-15,0-1 5 0,6 1-4 0,-6 1-3 16,3 1-3-16,0 2 0 0,-4 0-7 0,5 2 15 15,-5-2-7-15,4 3 9 0,-4-1-3 0,2-1-7 32,1 2 7-32,1 2-8 0,1-1-1 0,-3 2 5 0,2 0-8 15,0 1 8-15,-2 2 1 0,4 0-5 0,1 1 5 16,0 1-7-16,3 0-10 0,-6 1 23 0,4 2-13 16,-1 2 16-16,-1-1-3 0,8 6-9 0,1-5 7 15,0 5-10-15,1 1-8 0,-1 0 15 0,-1 2-5 0,0-1 9 16,1 3-6-16,0 2 0 0,1 1-1 15,2 3-1-15,-1-1-10 0,1 3 15 0,-1 1-13 0,2 2 16 16,-1 2 0-16,1 1-9 0,2 0 8 0,1 0-11 16,1 1-5-16,5 0 11 0,3 1-9 0,0 2 10 15,3 0 0-15,-4 4-5 0,0-4 10 0,0 4-10 16,0-2 3-16,-3 2 1 0,2 1-7 0,0 0 6 16,-2 3 2-16,4 1-1 0,-1-1 4 0,2-1-5 15,3-4-12-15,-5 5 17 0,1 1-9 0,-3 0 12 16,-3 2-4-16,-2-3-3 0,1 0 0 0,1 1-2 0,-2-1-2 15,-1 1 21-15,1 2 2 0,0 1 7 0,0 0 4 0,3-4-27 16,0-2 5-16,4-4-11 0,2-3-8 0,2 4 11 16,-4-4-9-16,-2 2 10 0,1 0 2 0,-4-2-3 15,1 0 7-15,1 0-8 0,2-2-6 0,-4 0 9 16,0-4-7-16,-3 4 9 0,2 0 7 0,2 0-13 16,1-1 9-16,0-3-13 0,-4-2-5 0,-2 0 16 15,0-2-13-15,-4 0 15 0,-1-1-6 0,-1-1-1 16,-2 1 6-16,0 0-6 0,1-1 9 0,-3-2-2 15,0-2-6-15,-2-3 2 0,-1-1-4 0,0-2 1 16,-2-3 5-16,-1 0-4 0,1-2-8 0,-1-5 11 16,-1 1-8-16,1 0 11 0,-2-4-1 0,2 1-6 0,-2-3 11 15,-1 0-10-15,-1-1 3 0,-3-6-3 0,2 3-1 16,-2-6 2-16,0 0-1 0,0-3 2 0,0 0-3 16,0 1 5-16,0 0-1 0,0 0-7 0,0 0-6 15,0 0 0-15,0-1-4 0,0 0-10 0,0 0-14 0,-1 5-1 16,-1-9-56-16,-5 2-23 0,7 2-51 0,0 0 11 15,-11-9-109-15</inkml:trace>
  <inkml:trace contextRef="#ctx0" brushRef="#br0" timeOffset="56371.35">8095 17051 289 0,'24'-7'9'0,"1"3"51"0,2 3-47 0,3 2-19 0,3 2 18 0,8-2-22 0,4 1-1 0,4-2 15 15,0 1-12-15,-3 3 14 0,3-3-1 0,-5 3-1 16,3 2 7-16,-2-1-6 0,5 0-10 0,3 0 35 16,4-3-18-16,0 0 26 0,-4 1-14 0,-4 2-23 15,-2 1 15-15,-4 4-20 0,4-3-4 0,3-1 15 16,3 1-12-16,1-3 14 0,-3 1 0 0,-2-1-7 16,-6 0 4-16,-3 0-8 0,1 1-21 0,-6-1 35 15,6 0-18-15,-5 0 22 0,-1-1-19 0,5 0 3 0,-11 0 4 16,-1-2-3-16,-2 1-23 0,-6-2-3 0,0 0-33 15,-4 0 13-15,0 0-86 0</inkml:trace>
  <inkml:trace contextRef="#ctx0" brushRef="#br0" timeOffset="57163.43">3327 16286 409 0,'-5'-6'386'0,"1"1"-143"0,3 1-205 0,1 4 5 16,0 0-42-16,0 0-10 0,5-1 5 0,3 1-8 0,4 1 1 16,25 4-20-16,-35-4 31 0,38 0-12 0,-17-1 9 15,8 0 5-15,5-3-12 0,0 0-14 0,6-1 6 16,-2 1-13-16,-3-1 13 0,1 0 3 0,3 2-6 15,0-1 6-15,4 0-8 0,9 1-3 0,2-2 21 16,2-1-11-16,1 2 15 0,-5 0 1 0,-1 1-2 16,7 1 10-16,2 1-10 0,5 0-11 0,6-2 14 15,-6-1-12-15,6 2 13 0,-5 0 2 0,9 0-4 0,4 1 10 16,6-3-10-16,6 0-2 0,-5 1 7 0,1-1-8 16,4 2 7-16,4 0-3 0,-2 1-1 15,3 0 2-15,2-1-4 0,0 0-12 0,2 0 18 16,-2 1-10-16,3 2 14 0,-3 1 3 0,0 0-15 15,-3 2 10-15,1 1-14 0,0 1-7 0,2 0 18 0,-1 1-7 0,-4 1 12 16,-2 1-4-16,-1 0-4 0,1 0 0 0,-7 0-2 16,3 1 2-16,-2-1 5 0,-1 0-5 0,3 2 7 15,-4-3 13-15,-1 0-12 0,-2 0 9 0,0-1-13 16,-1-2-8-16,-4 1 10 0,-1-2-10 16,-7-1 10-16,6 1-3 0,2-2-3 0,-3 0 10 0,-1 0-10 15,-6-1-10-15,-5-1 10 0,-5-1-17 0,-2 1 15 16,1-3-15-16,-2-1-4 0,-4 1 9 0,-6-4-10 0,-7 3 1 15,-2-1 15-15,-3-2-10 0,-3 1 12 0,-1-2-5 16,-1-1-15-16,-5 0-1 0,-4-1-8 0,-1 1-24 16,2-1 27-16,-2 0-13 0,-3 1 18 0,-1-1-9 0,-5 1 11 15,-4 0 8-15,3 1-3 0,-6 0-1 0,-1-1-11 16,-2 2-49-16</inkml:trace>
  <inkml:trace contextRef="#ctx0" brushRef="#br0" timeOffset="57520.78">8191 16179 1119 0,'-15'-12'184'0,"2"-1"-145"0,2-2 0 0,5 4 3 0,1 2-22 0,5 3-5 0,0 0-11 0,3-1 5 15,1 0-23-15,5 3-11 0,2 2-2 0,5-1-2 16,2 2-3-16,3-1 4 0,3 1-24 16,1 2 12-16,-1-1-31 0,10 1-4 0,-3-3 8 0,5 0-12 15,0 0-10-15,-4-1 20 0,-1 5-17 0,-3 2 15 16,-3 1-10-16,-4 4 29 0,-2-2 19 0,-4 3-6 16,-3 3 2-16,-7 1 37 0,-3 2-20 0,-5 3 27 0,-4 1 1 15,-9 3 11-15,-2 1 6 0,-7 1-3 0,-6 1-7 16,-4 1 18-16,-6 3-8 0,-6 0 14 0,-3 0 7 15,-1 3-19-15,-1-4 3 0,3 0-13 0,3 1-21 0,-2-4 10 16,4 1-30-16,-4-1 18 16,-2 0-72-16</inkml:trace>
  <inkml:trace contextRef="#ctx0" brushRef="#br0" timeOffset="58160.86">4704 15170 530 0,'-29'-11'87'0,"-1"2"-77"0,-1-1-5 0,-2 3 10 0,3 3 12 0,-2 1-15 16,1 1 9-16,-2-2-14 15,-1 2-7-15,0 1 7 0,1 0-11 0,3 1 11 0,6 0-7 0,1 1 2 16,2-1 3-16,4 2-3 0,-5-2-12 0,5 0 26 31,2 0-8-31,0 0 18 0,3 0 4 0,2 2-8 16,2-2 10-16,-1 0-11 0,4-1 1 0,5 1 16 0,0 0-9 15,0 0 11-15,0 0-16 0,0 0-26 0,0 0 0 16,7-4-10-16,2 4-9 0,3-2 26 0,2 2-9 16,2 1 14-16,5 0-10 0,1 1 0 0,5 1 2 15,2-1-3-15,3-1-13 0,7 1 15 0,2-2-11 0,4 3 14 16,1-2 3-16,5 2-7 0,-2 2 10 0,3-4-10 15,0 5-3-15,15-2 2 0,4 0-5 0,7-2 3 16,2-2-4-16,-4 0-1 0,2-4 1 0,8 3-3 16,3-3-13-16,2 0 14 0,1-1-14 0,5-2 13 15,-1 1-7-15,5 0 10 0,-1 0 7 0,2-1-4 16,1 2-13-16,0-2 21 0,-1 4-16 0,-5 1 19 16,0 0-8-16,4 0 1 0,-1 1 4 0,3 1-5 0,-6 2-13 15,-1 0 17-15,-3 0-14 0,-7 0 16 0,-1-1 0 16,3 2-5-16,-1 0 14 0,1-2-14 0,-3 3-1 15,-5-1 4-15,0 0-1 0,3 1 7 0,-6-1 7 0,-3-2-18 16,-9 2 3-16,-9 1-9 0,-3-1-4 0,0 1 13 16,-3 0-13-16,-1-1 12 0,-1 2-12 0,-4-1-26 15,-5-1-6-15,-8 3-15 0,-4-2-64 0,-4 1-29 16</inkml:trace>
  <inkml:trace contextRef="#ctx0" brushRef="#br0" timeOffset="58553.98">7405 14899 1291 0,'-5'-14'230'0,"-5"-6"-178"0,1 2-3 0,4 0 9 0,3 2-31 0,3 7-21 0,3 3-6 0,-3 5-4 16,3-1-16-16,9 1 4 0,7-1-4 16,10 0 5-16,8 2-7 0,-2-2-22 0,4 1-16 15,2 1-2-15,1 0-38 0,3 4-23 16,2-2-11-16,1 1-3 0,-3-1 14 0,3-3-13 16,-4 1 30-16,0 0-26 0,-2 2 59 0,-6 1 52 0,-5 0 2 15,-6-1 17-15,-1 5 15 0,-5 0 14 0,-1 2 8 16,-3 0-2-16,-3-1-13 0,-6 1 34 15,-2 1-15-15,-5 3 26 0,-3 2-6 0,-3 4-8 0,-6-3 2 16,-4 4-6-16,-4 1-23 0,-5 3 3 0,-5 2-7 16,-3 2 8-16,-3 0-17 0,-11 2-6 0,0 1 0 15,-7 2-2-15,1 2-7 0,2-1-32 16,1-2-83-16,-1 0 19 0,0-1-234 0</inkml:trace>
  <inkml:trace contextRef="#ctx0" brushRef="#br0" timeOffset="59094.77">5008 14192 400 0,'-21'-15'393'0,"4"3"-149"0,-2 1-209 0,7 3-8 0,2-1 6 0,2 3 6 15,3 1-19-15,4 1 15 0,1 2-22 0,5-1-14 16,1 0 3-16,7 2-8 0,3-2-10 0,6 1 19 16,4 2-15-16,3 0 15 0,4 2-8 0,7 1 0 15,-1 0 3 1,10 1-3-16,1-1-9 0,3 1 4 0,1-1-6 0,-1 1 4 0,-1-1 2 0,6 1 0 16,-1-1 8-16,8-1-6 0,7-2-9 0,1-5 19 31,5 1-13-31,-2-1 16 0,-2-1-3 0,9-3-2 0,4-1 8 0,-2-1-8 0,6 0-8 15,0 1 16 1,4-1-9-16,4-1 11 0,-3 1-5 0,-3 0-3 0,0 1 5 0,-1 3-7 0,2-1-7 31,-7 6 14-31,-3 1-8 0,-5 1 9 0,1 0-11 16,-4-3 2-16,-3 2 1 0,-8 1-1 0,-6 0-6 16,0 2 11-16,-3-1-10 0,2 1 11 0,-4 0 0 15,-7 1-9-15,-4-1 8 0,-9 2-10 16,0 1-9-16,-2-1-35 0,-2 2-36 0,-4 0 3 15,0-2-60-15,-2 1-98 0</inkml:trace>
  <inkml:trace contextRef="#ctx0" brushRef="#br0" timeOffset="59337.33">7501 13778 1368 0,'-32'-20'56'0,"8"3"9"0,7 3-26 0,10 5-8 0,6 2-4 0,1 4-2 15,-1-1-33-15,5 2 0 0,6 1-14 0,6 1 8 16,42 2-44-16,-60-1-38 0,70 2 128 16,-32 0-85-16,1 2-28 0,3 1-22 0,5 4-2 15,-2 2-35-15,-1 1-67 0,2-1-2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14T03:52:27.42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19635 11587 257 0,'-5'0'3'0,"-3"-2"8"0,6 2-10 0,-2 1 10 0,-1-1-17 0,4 4-16 16,-3-1-7-16,1-2-14 0,2 1-74 0</inkml:trace>
  <inkml:trace contextRef="#ctx0" brushRef="#br0" timeOffset="342.56">19545 11609 891 0,'1'-4'25'0,"2"-1"-5"15,2 2-13-15,-1-2 11 0,3 0 5 0,2 1-13 0,3-1 6 16,0 1-12-16,4-2-9 0,0-1 5 0,6 0-3 16,-3-1 4-16,3 0 6 0,3 0-6 0,-3-2 9 15,2-1-9-15,7-1-8 0,0-3 21 0,4-1-11 0,3 0 20 32,-5 0 12-32,1 0-2 0,0 0 13 0,0-2-10 0,3-2-2 0,5 2 13 0,0-2-16 0,6 1 15 15,-3-4-10-15,1 2-22 16,-6 3 4-16,-6 2-14 0,-1 4-13 0,-5 1 13 0,-3 0-7 0,-1-1 9 15,-3 3-5-15,-4 1-15 16,3 3 1-16,-1-1-9 0,-4 2-7 0,-4-2-29 0,-2 0-19 0,-4 1 0 0,1 0-23 16,-1 2-55-16,-4-1-30 0</inkml:trace>
  <inkml:trace contextRef="#ctx0" brushRef="#br0" timeOffset="612.61">20321 11074 772 0,'-11'-8'126'0,"-2"1"-27"16,4 2 0-16,1 0 18 0,4 1-31 0,-1 1-8 16,2 0-15-16,3 3 7 0,0 0-33 0,3-2-23 15,7 3-2-15,3 0-5 0,2 1 0 0,2-2 1 0,4 1-2 16,1 0 0-16,2 0-10 0,0 0 2 0,0-1-6 16,-3 0 2-16,3 0-30 0,0 0 4 0,-2 0-16 15,2-1 10-15,-6-1-11 0,-2-1 16 0,-1 1 13 0,-1 1-3 16,3 0 13-16,-5 1 14 0,3-1-6 0,-12 2 10 15,0 1 0-15,-3 2 9 0,-3 2 8 0,3 2-2 16,-3 0 9-16,-2 3-7 0,-3 0-12 0,-4 2 6 16,1 0-8-16,-1 0-9 0,3 1 8 0,3 0-11 15,-1-1-6-15,4 2 4 0,-4 0-21 0,6 2 8 0,-5 0-77 16,1 1-177-16</inkml:trace>
  <inkml:trace contextRef="#ctx0" brushRef="#br0" timeOffset="947.68">19915 12258 509 0,'1'-3'79'0,"1"-2"-17"15,1-1 38-15,0-2-110 0,2 3-16 0,2-1 5 16,0-2-19-16,3 3 15 0,1-4-8 0,0-1 8 0,4 3 24 0,1-5-13 16,0 5 34-16,1-5 37 0,1-2 0 0,6 4 16 15,1-4 14-15,7 3-8 16,-1-2 4-16,3-3-6 0,6 0-7 0,3-3-6 0,2-1-11 16,2 0 7-16,-1-3-4 0,5 0-23 0,-2-3 4 0,9 2-14 0,4 1-24 15,1-3 3-15,3 4-9 0,-7-1 7 0,-3 2-17 0,-4 0-12 16,2-1-18-1,-3 0-1-15,-1 0-67 0,0 1-55 0,-5-1-5 0,0 4-19 0,-5 0-7 0</inkml:trace>
  <inkml:trace contextRef="#ctx0" brushRef="#br0" timeOffset="1231.12">21101 11622 1095 0,'-7'-7'176'0,"0"1"-116"0,-1 1 9 16,3 0-25-16,-1 4-15 0,6 1-9 16,0 0-2-16,4-5-2 0,11 3-19 15,5-2-7-15,6 1-10 0,1 0 5 0,4-2-13 0,-1-1-36 0,-1 0-7 0,-2 2-11 16,-2 0-15-16,-2 2 8 0,-2 0 13 0,-3 2-4 0,-1 0 42 16,-3 1 50-16,-2 3-5 0,0 2 21 0,-3 3-7 15,-4 2 22-15,1 2 4 0,-4 2 4 0,-2 3-11 0,1 3 3 16,-7 1-18-16,-2 1 13 0,0 0-20 0,-4 3-11 15,4 1 13-15,0 0-15 16,-2-2-11-16,-1-2 14 0,1 2-16 0,-2-2 19 0,3-2 2 0,1-2-51 16,-1-1-22-16,1 0-18 0,1-4-114 0</inkml:trace>
  <inkml:trace contextRef="#ctx0" brushRef="#br0" timeOffset="1596.28">20565 13204 1497 0,'6'-14'13'0,"5"1"-20"0,-1 1-14 0,7 0 4 0,4 2-5 0,10-3-4 15,4-3-5-15,6-2-3 0,4-4-31 0,-3-2 32 0,5 0-4 16,4 4 15-16,-5-3 24 0,6 3 0 15,3 0 5-15,-7-5-7 0,6 3-10 0,-6-1 14 0,-2 1-10 16,-8 1 10-16,-1-1-14 0,-4 3-20 0,-1 2-9 16,1 0-6-16,1 1-46 0,-2-1 19 0,0 0-35 0,1 3 19 15,-5 3-82-15</inkml:trace>
  <inkml:trace contextRef="#ctx0" brushRef="#br0" timeOffset="1850.01">21448 12683 1023 0,'-10'-3'163'0,"-4"-2"-55"0,1-2 16 0,4 3-41 0,9 4-36 16,0 0-17-16,-2 0-11 0,1 0 3 0,1 0-17 0,0-1-14 15,5-8-4-15,10 7-3 0,-1 0 0 0,9-2-5 16,0-3-11-16,8 0 1 0,5-3-26 0,1-2-4 16,0-1-1-16,-6 2-3 0,1 3-9 0,-7-4 50 15,-3 5-9-15,-3 0 23 0,-4-1 18 0,-5 8 6 16,0 0 18-16,-4 4-16 0,-4 2-14 0,-1 1 30 15,-2 2-16-15,-2 6 25 0,-2 3-6 0,-4 6-21 0,-1-1 2 16,-5 2-10-16,1-2-12 0,-1 2 15 0,-1 0-9 16,1-3 12-16,0 1-13 0,2-4-52 0,1-2-48 15,3-4-10-15,-1-2-237 0</inkml:trace>
  <inkml:trace contextRef="#ctx0" brushRef="#br0" timeOffset="2232.51">21954 10071 562 0,'11'-17'770'0,"2"0"-332"0,6 3-446 0,1 2 3 0,2 3-12 0,1-2 2 0,4-1-3 0,-2-1-2 16,1-1-9-16,1 3 18 0,2-1 2 0,1 2 4 16,2-3-5-16,1-1-14 0,8 1-12 0,3-1 2 15,4-4-28-15,6 2-25 16,-3-2-18-16,1-1-6 0,-5 1-67 0</inkml:trace>
  <inkml:trace contextRef="#ctx0" brushRef="#br0" timeOffset="2533.63">22851 9408 1459 0,'-8'-10'69'0,"4"-1"-48"0,3-1 1 15,5 1-12-15,5 0 12 0,7 0-13 0,3-3-4 16,7-2-4-16,7-1-24 0,4-3 1 0,0 2-11 15,2-2 9-15,2 1-2 0,-2 0-25 0,2 1-10 16,0 0-14-16,0 2-82 0,1 1 4 0,-1-1 2 0,-5 6 12 16,-6-1 95-16,-4 6 52 0,-7 4 36 0,-5-1-7 15,-1 4 33-15,-5 2 0 0,-2 4 3 0,-3 3 4 16,-3 2 14-16,-1 3-29 0,-5 5-1 0,0 3-9 16,-3 3-23-16,-1 1-5 0,-4 2-13 0,-2 2 10 0,2-1-6 15,-4-2-9-15,0 2 2 0,4-1-8 0,-3-1-20 16,0 1-66-16,3 0-119 0</inkml:trace>
  <inkml:trace contextRef="#ctx0" brushRef="#br0" timeOffset="2865.73">22249 11145 804 0,'13'-1'99'0,"6"0"347"0,5 1-462 15,2-1 25-15,9 0-11 0,9 3 18 16,2-2 0-16,11 0-15 0,-3 0 5 0,1 0-8 15,-2 0 3-15,1 1-6 0,4-1 3 0,5 1-5 0,-1 0 3 16,2-2 0-16,-4 3-1 0,-4-1-2 0,2 2-25 16,-1-3 15-16,6-1-18 0,2 0 16 0,0-1-20 15,-1 1-46-15,-3 0-36 0,-4-3-9 0,0-1-125 0</inkml:trace>
  <inkml:trace contextRef="#ctx0" brushRef="#br0" timeOffset="3213.53">23813 10934 1584 0,'-8'-8'27'0,"0"1"-2"0,6 1-6 0,-6 3 5 16,7-2-14-16,1 5-3 0,0 0-13 0,6 0 7 15,2 3-11-15,1-1 4 0,4 0 4 0,2 0-3 16,1 0-3-16,2-2 7 0,0 3 0 0,0-1 1 0,3 0-3 0,3 2-14 16,-1-2-1-16,-1-2-2 0,-1 2-2 0,3-1-21 15,-3 1-7-15,2 0-2 0,-6-2 5 0,2 2 8 16,0 0 16-16,-2 2-8 0,2 1 16 0,-10 0 18 0,0 1-3 16,-2 2 8-16,-3 1 7 15,-4 4 7-15,-4 3 5 0,-4 3-1 0,4 2 0 0,-8 3-4 16,-5 1-9-16,-2 2 6 0,-7-2-5 0,5 3-6 15,-3 0 7-15,4 1-7 0,-1 1-5 0,-2-2-2 16,4 0-3-16,-2-3 2 0,1-1-2 16,4-1-73-16,1-2-94 0,3-2-6 0,3-1-399 0</inkml:trace>
  <inkml:trace contextRef="#ctx0" brushRef="#br0" timeOffset="3691.81">22718 10443 469 0,'6'-21'68'0,"7"-1"123"0,1 2 46 0,-1 3-126 0,-1 2-14 0,5 3-8 16,1 0-3-16,4-3-2 0,1 2-40 0,-7-1 15 16,3-3-8-16,-5 2 13 0,4-3-8 0,2 1-8 15,-2-1 1-15,3-2-3 0,-4-2-15 16,2-1-9-16,3-1-13 0,-3 2 7 0,2-2-14 16,3-3-5-16,2 0-2 0,2-3-4 0,4-1-17 15,2-3-16-15,2 2-12 0,1-3 2 0,3 0-5 0,-1 0-21 16,-2-1 7-16,-7-1-15 0,-3 0 7 0,-4 1 13 15,0 0-24-15,-2-1 16 0,1 3-28 0,1 0 8 16,-3 0 7-16,1 6-13 0,-5 3-37 0</inkml:trace>
  <inkml:trace contextRef="#ctx0" brushRef="#br0" timeOffset="3877.81">23708 9353 1377 0,'-7'-9'221'0,"8"2"-195"0,3 1-2 16,7 0-6-16,3 1-5 0,3-2-12 0,5 0 2 0,1 0-6 15,5-2-16-15,3 0-28 0,-2 0-8 0,2-2-5 16,0 0 6-16,-4 1-23 0,1-1-19 0,-4 3-9 16,1 2-83-16,-4 0-62 0</inkml:trace>
  <inkml:trace contextRef="#ctx0" brushRef="#br0" timeOffset="3972.77">24121 9203 45 0,'-4'6'34'0,"-3"1"24"0,2 3 14 15,-5 3 8-15,-1-1 15 0,-6 3-10 0,0 1-18 0,0 2 2 16,-2 1-24-16,2 0 17 0,-2 2-36 0,2-1-18 16,-1 1 4-16,2 3-13 0,0-2-44 15</inkml:trace>
  <inkml:trace contextRef="#ctx0" brushRef="#br0" timeOffset="5877.92">21370 10828 213 0,'-2'-4'-107'0,"1"-1"54"15,2 5 83-15,-1 0-6 0,0 0 1 0,0 0-9 16,0 0-22-16,0 0 12 0,0 0-5 0,0 0-3 16,0 0 12-16,0-1-12 0,0 1-6 0,0-1 10 0,0 0-8 15,2 0 9-15,-2 0-9 0,1 0 9 0,0 0 3 16,0-1-1-16,0 1-10 0,0 0 12 0,0 0-8 0,1 0 11 16,-1 0 10-16,-1 0-3 0,1 0 15 0,0 0-14 15,0 0-7-15,0 0 25 0,0 0-18 0,1 0 23 16,-1 0-6-16,-1 0-13 0,1 0 8 0,0 0-12 15,0 0-8-15,0 0 19 0,0 0-14 0,-1 0 18 16,0 0 3-16,0 0-5 0,2 0 16 0,-2 0-15 16,1 0-1-16,-1 0 10 0,0 0-14 0,0 0 15 0,0 0-6 15,0 0-20-15,0 0 6 0,0 0-12 0,0 0-1 16,1 0 9-16,0 0-4 0,0 0 7 0,0 0 3 16,14-18-6-16,-15 19 10 0,0 0-10 0,0 0-1 15,0 0 9-15,0 0-8 0,0 0 10 0,0 0 8 0,0 0-12 16,0 0 6-16,0 0-10 0,0 0-10 0,1 0 9 15,0 0-12-15,2 0 14 0,16-7 0 0,-13 6-3 16,3 1 7-16,-5-2-10 0,4 2-11 0,0-2 7 16,3 1-6-16,0 1 8 0,-1 0 7 0,4 0-14 15,1 1 10-15,-2-2-13 0,2-1-2 0,4 1 9 16,0 1-9-16,1 0 9 0,2-1-9 0,-4 0-1 16,0 0 6-16,2-1-6 0,-2 1-4 0,0 0 11 0,-1-1-12 15,-1 0 14-15,2 1-8 0,0 1-1 0,-2-1 5 16,1 1-4-16,-3 0 8 0,4-1-11 15,-3 0 7-15,0 1-7 0,0-2 4 0,-7-1-2 16,3 0 0-16,0 0 1 0,-5 1 3 0,3 1 0 0,-3 1 1 0,-1-1 0 16,1 1 0-16,-3-1-4 0,-1 0-1 15,-2 0 0-15,0 0-8 0,-2 0 17 0,2 1-11 0,0 0 12 16,-9 0-8-16,5 2-4 0,-6-1 3 0,0-1-4 16,3 1-1-16,-5-1 4 0,4 1-5 15,-1 1 5-15,2 0-4 0,1-1 4 0,-7-2 6 0,3 0-3 0,-4 1 10 16,2 0-15-16,-2 2 7 0,1-1-8 0,0 2 2 15,-1 0-3-15,-1 1-3 0,1-2 3 0,-2 2-1 0,-3 0 5 16,0 1-8-16,-4 2 7 0,-1-2-3 0,-3-1 3 16,-1 2 3-16,-3-2-2 0,1 2-11 0,2 0 15 15,3-2-10-15,-3 1 12 0,2 1-5 0,6-3-2 16,-6 1 7-16,6-1-6 0,2-1-3 0,0 1 3 16,0 0-6-16,2 1 6 0,2 0 2 0,1-1-1 15,0 0 9-15,2-2-9 16,0-1-1-16,4 0 9 0,2 0-9 0,0 2 10 15,2-3 1-15,0 0-4 0,0-1 5 0,3 2-6 0,0 0 1 0,0 0 11 16,0 0-6-16,1 0 8 16,13-6-6-16,-7 3-17 0,-1 3 5 0,2-6-9 0,0 2 4 0,3 2 5 15,-2-1-5-15,1 2 5 0,0 0-2 0,0 1-3 0,1-1 4 0,0 2-2 16,2 0-10-16,-2-1 14 0,3-1-7 0,2-2 11 16,-4 3-3-16,3-1-7 0,3 1 5 0,-1 0-5 15,3-2 9-15,1 1-7 0,0-4-1 0,3 1-2 16,-2 1 7-16,2-2-3 0,5 0 1 0,-4 2-1 0,1-1 6 15,-3 3-7-15,-1 0-2 0,-3-2-3 0,-2 3 3 16,-1-2 5 0,-1 0 3-16,-1 3-2 0,1-2-15 0,-1 1 15 15,-1 0-10-15,-2-3 12 0,-1 1 0 0,-2-1-6 0,1 3 5 0,-2 1-5 0,1 0 15 0,-2-1-18 16,-5-1 5-16,2 1-9 0,0 0 9 0,0 0 6 16,-3 0 5-16,0 0-2 0,0 0 6 0,0 0-11 15,-1 2 11-15,-2-5-10 0,-1-1 3 0,3 2-8 31,0 0-7-31,1 2 4 0,0 0-3 0,0 0 6 16,0 0 3-16,0 0 0 0,0 0-7 0,0 0 5 16,-2 0-5-16,1 0 4 0,1 0-8 0,-1 0-3 15,0-1 0-15,0 1-2 0,0 0-15 0,1 0-38 16,0 0-16-16,0 0-8 0,0 0-59 0,0 0-20 0,0 0-58 16,0 0 16-16,0 0-141 0</inkml:trace>
  <inkml:trace contextRef="#ctx0" brushRef="#br0" timeOffset="6430.98">21921 10489 205 0,'-4'-4'121'0,"-1"2"-55"0,-2-2-1 0,3 4-8 0,2-2 14 0,7 2 11 16,-4 0-20-16,1 1 16 0,-4 0-46 0,-2-1-9 15,4 0 7-15,0 0-6 0,0 0-7 0,0 1 15 16,0 0-17-16,1 15 18 0,-2-12-12 0,2 0 2 0,2 2 3 16,-2 0-2-16,3 3-10 0,1-1 7 0,-2 0-11 15,1 0 11-15,-1 1-9 0,-1 2-8 0,3 1 6 16,0 2-9-16,0 1-14 0,-1 2 20 0,-2-1-15 15,-2 1 18-15,2-1-10 0,3 1 0 0,-3 0 7 0,2 2-7 16,-4 0-8-16,2-1 13 0,2 2-10 0,-1-1 12 16,0 2 1-16,-3-3-7 0,0-1 13 0,3 3-13 15,-1-5 0-15,1 2 2 0,2-3-5 0,-5-5 7 16,2 1 9-16,-1-1-4 0,-1-2 6 0,0-1-6 16,1 1-2-16,-1-4 14 0,-1 0-7 0,-2-1 10 0,3-2 4 15,0 0-5-15,0 0 9 0,0 0-9 0,0 0-7 16,0 0 13-16,-12-3-12 0,9-2 12 0,1 1-18 15,-3-3-10-15,2-1 5 0,-4-2-5 0,2-3 0 0,2 1 11 16,-1-1-9-16,2-4 10 0,-3 0 0 0,0-4-8 16,5-1 9-16,-8-4-10 0,7 2-8 0,-2 0 6 15,-2-1-10-15,4 1 10 0,-2 2-6 0,0-1-2 16,2 2 3-16,-2 2-4 0,-1-2-9 0,3 6 9 16,1 2-7-16,-7 3 6 0,5 2-7 0,2 3-10 15,-8 1-2-15,8 4-6 0,0 0-28 0,0 0-18 0,-9-1-27 16,2 2 6-16,3 1-40 0,0 1-41 0,1 1-36 15</inkml:trace>
  <inkml:trace contextRef="#ctx0" brushRef="#br0" timeOffset="7017.55">21338 10593 364 0,'0'-8'61'0,"0"0"-35"0,0 1 0 0,0 2-9 0,0 1-4 0,0 1 13 15,0 0-18-15,1 1 17 0,0-1-20 0,-1 3 0 0,0 0 5 16,0 0-2-16,0 0 16 0,0 0 17 0,0 0-4 31,0 0 9-31,0 0 5 0,0 0-11 0,1 0 10 16,0 0-13-16,0 0-9 0,1 0 6 0,-1 1-4 16,-1 0 7-16,1 0-3 0,11 17-14 0,-9-10 5 0,-2 0-6 15,0 12 17-15,-1-21-21 0,3 27-12 16,0-13 4-16,-1 1 2 0,-2-1 4 0,1 0-3 15,-1 0-10-15,0 0 8 0,1 4-8 0,0-2 10 16,2 1 1-16,-2 2-7 0,-1 1 2 0,0 1-5 16,-1-1-1-16,1 1 5 0,0-3-4 0,0-1 4 0,0 1 4 15,-5-2-6-15,3 0 5 0,1-2-7 0,1 1-3 16,-3-3 6-16,3-1-5 0,-1-2 6 0,0-1 1 16,0 0 2-16,0-2 13 0,1-3-10 0,0 1-2 0,0-3 30 15,0 0-3-15,0 0 17 0,0 0 9 0,0 0-20 16,0 0-1-16,0 0-6 0,0-1-18 0,7-17 2 15,-4 11-3-15,3 0 4 0,-2-3-4 0,-1-1-3 16,-2-1-1-16,0-4 1 0,-2-1-5 0,4-2-3 16,-1-2 4-16,-2-1-2 0,3 0 9 0,-3-2-16 15,1 1 0-15,0 1-3 0,1 1 9 0,1 2-6 0,-1 1 0 16,-1 3-3-16,0-1-5 0,0 3-7 0,0 2-2 16,2 2-4-16,-1 3-27 0,0 1-22 0,-2 5-32 15,0 0 6-15,0 0-81 0,0 0-140 0</inkml:trace>
  <inkml:trace contextRef="#ctx0" brushRef="#br0" timeOffset="8061.96">21578 10679 290 0,'2'-3'86'0,"-1"0"-28"0,2-1-54 16,-2 2 8-16,2-1-11 0,2 1-14 0,2-1-8 0,-3-2-11 15,5 1-74-15,-4 0 24 0,2-1-5 0,-4 1 16 16,2-1 41-16</inkml:trace>
  <inkml:trace contextRef="#ctx0" brushRef="#br0" timeOffset="8491.44">21634 10531 779 0,'0'-3'44'0,"-4"-1"-35"16,3 1 10-16,-2 2-19 0,-1-1 2 0,1 1 1 16,1 1-10-16,2 0 7 0,0 0-13 0,-2 0-3 15,1 0 6-15,0 0-6 0,0 0 1 0,0 0 22 16,0 1-8-16,0 0 12 0,1 0-5 0,-1 0 11 16,-2 0 9-16,2 0-2 0,-22 23 2 0,21-19 10 0,2 2-12 15,-1-1 12-15,6 2-18 0,-4 0-9 0,2 0-3 16,2-1-2-16,-5 0-11 0,4 0 18 0,0-1-7 15,-2 0 11-15,5 0-1 0,-3-1-14 0,2-3 10 0,0 1-12 16,-5-3 3-16,3 1 14 0,-1-1-13 0,-1 0 14 16,1-1-7-16,1 0-5 0,0 0 14 0,-1-1-14 15,-1 1-9-15,0-1 12 0,-2 2-14 0,0 0 17 16,0 0-1-16,0 0-7 0,0 0 12 0,0 0-10 0,0 0 5 16,0 0 9-16,0 0-8 0,0 0 9 0,0 0-7 15,0-1-2-15,-1 0 7 0,0 0-7 0,0 0-11 16,1 0 19-16,-1 0-14 0,-2 0 20 0,1 0-1 15,0 0-15-15,1 1 10 0,-2 0-14 0,1 0-3 16,0 0 8-16,2 0-8 0,-1 0 9 16,-1 0-2-16,1 0 1 0,0 0 2 0,0 0-4 0,0-2-19 0,0 1-5 15,0-10-26-15,7 8 13 0,1 1-44 0,1-1-90 16,-1 1-51-16</inkml:trace>
  <inkml:trace contextRef="#ctx0" brushRef="#br0" timeOffset="8919.67">21627 10647 709 0,'-5'-5'122'0,"0"1"-86"0,1 0-17 0,0 2-10 0,0 0-13 0,3 0 14 0,0 0-10 0,1 2 11 16,0 0-20-16,0 0-2 0,1 0 3 0,0-1-2 15,2 0 8-15,-2 0 46 0,9-15-4 0,-3 14 21 16,-5-1 4-16,4 3-25 0,-1-2 6 0,0 1-13 15,3 0-8-15,0 0-4 0,2 1-12 0,3 1 8 16,-1 0-10-16,3 1-6 0,-1-1 10 0,2 2-11 0,0 0 1 16,0-1-1-16,1 0-6 0,3 0 6 0,1 0 8 15,1-1-5-15,-2 0 6 0,4 0-8 0,-2-1-3 0,2 0 10 16,7 0-1-16,0-3 6 0,1 0-4 0,1-1-3 16,-2-1 4-16,-2 1-4 0,-2 0-6 0,1-1 12 15,-4 1-13 1,-2 0 13-16,1 1 0 0,1 0-7 0,-2 1 8 0,-2 0-10 0,1 0-7 0,-2 1 9 15,1-1-6-15,-2 1 9 0,-3 0 1 0,-1 1-7 16,0 0 7-16,-4 0-8 0,-1 0 5 0,0 0-5 0,-1 1-1 16,-1 0 0-16,-2 0 5 0,-1 0-6 0,-4-1 2 15,0 0-4-15,0 0-1 0,0 0 4 0,0 0 4 16,1 0 1-16,-1 0 1 0,0 0-2 0,0 0-3 16,0 0 2-16,0 0 0 0,0 0 1 0,0 0-3 0,0 0 1 15,0 0-9-15,0 0-46 0,0 0-11 0,0 0-13 16,1 0-45-16,1 0-48 0,-1 0-63 0</inkml:trace>
  <inkml:trace contextRef="#ctx0" brushRef="#br0" timeOffset="9379.56">22296 10444 713 0,'-4'-4'49'0,"1"1"38"0,-3-1-51 0,6 4 10 0,0 0-20 0,0 0 16 0,0 0-23 0,0 0-14 16,-8 8 8-16,8-2-12 0,5-1 0 0,1 0 25 16,0-3-7-16,2 1 15 0,0 1-2 0,-1-1 4 15,3 2 3-15,-2 0-2 0,1-1-13 0,1 1-3 16,-2-1-5-16,6 0 4 0,2 0-2 0,0 1-10 16,5 1-3-16,-2-3-1 0,0 2-5 0,-2-1 5 0,-1 0-4 15,0 1 6-15,0-1 6 0,-3 2-14 0,-1-2 8 16,0 1-12-16,-3 0-2 0,-1-1 8 0,0 1-11 15,-1-1 11-15,-1 1 1 0,0 0-2 0,-3 1 1 0,0 0-5 16,0 1-20-16,-3-1 24 0,-1 1-11 0,-3 0 15 16,1 1 5-16,-4 0-12 0,0 1 13 0,0-1-14 15,-1 1-1-15,1-2 13 0,-2 0-9 0,-3 0 11 16,-1 0-6-16,-2 1-2 0,0-1 3 0,-3-2-4 16,4 4 5-16,-6-5-1 0,7-2 2 0,-3 3-1 0,3-4 9 15,2 1-12-15,-3-1 9 0,5-2-9 16,0 0 3-16,3-1 19 0,-1 0-6 0,2-3 12 0,0-2 3 15,2-1-2-15,6-1 4 0,-2-1-6 0,-1-2-12 16,1-4 5-16,-2-1-8 0,1-3 8 0,3-3-7 0,-1 1-5 16,0-1 1-16,6-1-2 0,-2-1 1 0,1 2-25 15,2-1-17-15,-5 1-4 0,4 0-62 0,-3 5-137 16,-4 0-86-16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14T04:02:03.96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3125 15570 1357 0,'11'-4'0'0,"-3"1"0"0,-2 4 0 0,-3-16 0 0,5 21-4 0,0 3 0 0,-4 3-18 0,2-2 22 16,-2 2-14-16,1 4 16 0,1 1-2 0,-6 2-4 0,2 4 10 0,-1 3-12 0,-1 0-10 0,-2 1 18 0,-4-1-10 0,-2 1 13 16,1-1-5-16,-1-1-5 0,-1 3 6 0,-4-3-6 0,3-2 5 0,-4-3 1 15,5-3-3-15,-3-3 3 0,0-4 13 0,4-2-5 16,0 0 15-16,5-2-12 0,-3-4 2 0,4-2 22 16,-1-2-15-16,-4-7 20 0,11 1-7 0,-2-4-18 15,5-2 4-15,6-4-10 0,-3-1-14 0,0-4 5 0,3-1-9 0,0 0 8 16,2 0-6-16,1 4-2 0,-4-2 0 15,4 0-2-15,-2 0-2 0,-3-1-1 0,1 0 1 0,-3 6-3 16,-1 0 3-16,-3 4 2 0,2 3 6 0,-2 2-4 16,0-1-3-16,-2 2 13 0,0 2-8 0,-1 4 10 15,1-2-2-15,-2 1-5 0,0 2 8 0,-1 0-9 0,0 0-9 16,0 0 22-16,0 0-10 0,0 0 15 0,0 0 3 16,0 0-15-16,0 0 11 0,0 1-11 0,1 13 12 15,-2-9-4-15,1 3-8 0,0-4 6 0,-1 4 2 0,0 3-4 16,1 0 7-16,-1 6-8 0,1 0 2 0,-3-2 10 15,2 3-5-15,1-1 7 16,-1 0-7-16,0-1 0 0,1 0 3 0,0 0-3 0,2 1-9 0,0 1 7 16,1 0-5-16,0-2 6 0,1 1-6 0,-1-3-2 15,3-1 0-15,-3-1 1 0,2 0 2 0,-2-3-5 16,3-1 0-16,0-1-1 0,1-2-4 0,0-2-33 0,2-2-40 16,2-1-2-16,1 0-161 0,3 0-155 0</inkml:trace>
  <inkml:trace contextRef="#ctx0" brushRef="#br0" timeOffset="428.72">3605 15758 855 0,'0'-4'-6'0,"-3"-1"3"0,1 2-15 0,0-1 14 15,1 1-4-15,1 0 14 0,-4 0 8 0,2 1-2 0,-1-2 1 16,-1 1 39-16,3-1-8 0,0 0 21 0,1 4 6 0,0 0-7 16,0 0-3-16,0 0-6 0,0-1-35 0,0 0 0 15,0 1-15-15,0 0 10 0,0 0-15 0,-5 0-2 16,4 6 3 0,0 1-3-16,1 2-14 0,-3 1 17 0,-1 1-6 0,3 4 10 0,-3-1-4 0,2 2-1 0,0 1 6 15,-2 0-5 1,0 3 5-16,2 1-1 0,-2 0-3 0,4 0 4 0,-2-2 10 0,0 0-11 0,4-2 6 15,0-2-9 1,1 0-4-16,2-2 10 0,-1 0-5 0,3 0 9 0,1 1-4 0,-3-6 2 0,3-1 3 16,-2-2-1-16,0-6 11 0,2 1-12 15,-2-2 10-15,2-2-11 0,3 0 3 0,-3-3 4 0,0 0-7 0,1-4 7 16,-1-1-14-16,1-1 9 0,-1-3-2 0,0-1 4 16,-3-2-3-16,0-3-1 0,-3 0 0 0,2-2 2 0,-4 1 2 31,-1 0-14-31,-2 3-1 0,-1 5-4 0,1 1 2 15,-2 2-1-15,-2 4-1 0,0 0 0 0,0 3 3 0,3 2-11 16,-5-1-4-16,3 3-2 0,1 1-1 0,0 0-53 16,1 2-35-16,1-1-11 0,-1-1-139 0</inkml:trace>
  <inkml:trace contextRef="#ctx0" brushRef="#br0" timeOffset="729.98">3703 15155 792 0,'-4'-4'177'0,"1"1"-95"0,2 2-46 0,-1 0 14 16,2 1-14-16,0 0-9 0,0 0 6 0,-2 9-8 15,3-3-8-15,0 3 6 0,2 0-11 0,-1 0 11 16,0 2 4-16,2-2-8 0,-1 1 8 0,1 3-12 0,-1 2-19 16,2-2 13-16,-3 1-6 0,2-1 11 15,0 0-13-15,0-1 1 0,0 0-3 0,0 0 4 0,0-3-4 16,-1-1 1-16,2-1-8 0,-1-3 4 16,1 3-22-16,-2-2-82 0,1 0-84 0,-3 2-11 0,-4-2-336 0</inkml:trace>
  <inkml:trace contextRef="#ctx0" brushRef="#br0" timeOffset="1450.83">4025 15935 524 0,'-4'-6'75'0,"2"4"90"0,2 2 58 0,0 0-183 15,0 0-46-15,0 0 1 16,1 6-16-16,-1 2 13 0,-1 1 5 0,-1 3-3 0,0-1 14 0,0 2-14 0,1 2-11 0,-2 1 17 15,-2 1-15-15,2 5 18 0,-3-3-3 0,2 4 1 32,-3-1 7-32,-1-2-8 0,0 0-11 0,2-2-11 15,3-2-25-15,-2-3 7 0,4-1-57 0,-1-3-76 0</inkml:trace>
  <inkml:trace contextRef="#ctx0" brushRef="#br0" timeOffset="1870.04">4169 15743 691 0,'-1'-6'113'0,"0"5"-79"0,0 0-3 0,-1 5-5 15,0 1-26-15,1 3 15 0,-1 1 0 0,1 1 8 16,1 2 5-16,0-1-11 0,0 0 1 0,1 1-3 15,0 0 5-15,1 0 1 0,3 1-2 0,1 2 3 0,-2-4 7 16,2 0-20-16,1-1 11 0,-1-3-16 0,2 0 4 16,1-3 5-16,-1-2 0 0,3-2 3 0,-1 0 3 0,2-3-13 15,-3-2 1-15,4-2-4 0,-4 0-7 0,3-4 0 16,0-1-2-16,-2 0 4 0,1-3 4 0,-1 2-2 16,1 1 4-16,-1-3-2 0,-6 3 8 0,5 1-9 15,-1 1-1-15,-4 4 0 0,3 2 9 0,-5 0-13 16,0 4 12-16,4 6-14 0,-1 2 3 0,0 5 0 15,1 1-1-15,-3 4 3 0,0 3 1 0,-3 5 7 16,2 3-4-16,-2 3 5 0,-3 2-16 0,1 0 9 0,-4 1-12 16,-2 0 11-16,3-1 2 0,-4-3-2 0,1-1 9 15,0-6-9-15,0-3 1 0,1-5 7 0,3-3 1 16,-5-3 2-16,4-3 3 0,-2-3 2 0,7-4 4 16,0 0-2-16,-1 0-10 0,1 0 2 0,-15-7-14 0,13-1 5 15,1-4-45-15,-2-2-49 0,-1-3-27 16,-4-1-9-16,5-1-99 0,1-4-18 0</inkml:trace>
  <inkml:trace contextRef="#ctx0" brushRef="#br0" timeOffset="2297.35">4742 15908 779 0,'-2'-5'58'0,"-2"1"57"0,-4 0-89 0,4 1-2 0,-2 3-18 0,1 0 16 0,5 0 5 16,0 0-7-16,0 0 10 0,0 0-13 0,-1 0-11 0,0 0 21 0,0 0-7 16,0 0 13-16,0 0-7 0,-13 11-9 0,11-4-4 15,3 1-1-15,0 2-10 0,0 2 14 16,2 0-6-16,6 5 9 0,-6-3-2 0,-1 3-18 15,2 3 8-15,-7-4-13 0,5 5-3 0,2-3 15 0,-2 0-14 0,2 0 15 16,-2-1-5-16,5 4-4 0,0-6 12 0,-2 1-11 16,0-1-4-16,-1-4 8 0,2-1-11 0,-3-5 11 15,1 1-1-15,2-5-2 0,0 1 5 0,-3-2-6 16,5-4-8-16,-3 0 13 0,1-4-7 0,-1-1 9 16,3-1 3-16,-3-6-5 0,-2 0 8 0,1-5-7 0,-7 0 4 15,3-2-5-15,-6 1 2 0,3-1-2 0,1 1 1 16,1 4-4-16,-3 0-2 0,2 6 0 15,0 0-10-15,-1 5 10 0,2 0-6 0,-6-1 6 0,3 2-13 0,-4 0-29 16,7 2-19-16,-4 0-7 0,-2 0-88 16,6 1-131-16</inkml:trace>
  <inkml:trace contextRef="#ctx0" brushRef="#br0" timeOffset="2597.37">4929 15560 263 0,'0'0'59'16,"0"0"-65"-16,0 0-30 0,0 0 7 0,0 0 6 16,0 0 12-16,0 0 9 0,1 0-4 0,0 0 8 0,0 0 22 15,0 0 12-15,0 0 5 0,1 0 48 0,-1 0 19 0,-1 0 7 0,2-1 0 16,0 0-25-16,1 0-7 15,-2 0-18-15,1 0 13 0,0 1-18 0,0 0-26 16,0 0 10-16,-1 0-18 0,23 6-19 0,-21 2 27 0,-1 2-23 16,1 2 25-16,-1 1-24 0,1 4 4 0,0 1 1 0,-2 1-2 0,1 4-18 15,0-6 12 1,2-1-10-16,-2 2 10 0,1-3-5 0,0 1-13 0,-1-1-5 0,2-4-10 16,-1 0-56-16,-1-2-52 0,0-2-79 0</inkml:trace>
  <inkml:trace contextRef="#ctx0" brushRef="#br0" timeOffset="2993.36">5340 15440 1195 0,'7'-12'191'0,"-3"4"-160"0,1 1-2 0,-5 7-8 15,0 0-37-15,8-5 9 16,1 7-12-16,1 3 13 0,-3 1 2 0,-2 3-12 15,0 3 10-15,1 2-13 0,1 3-3 0,-3 2 18 16,1 1-7-16,0 1 11 0,-1 3 4 0,3 3 2 16,-3 2 2-16,0 5-2 0,-1 4-13 0,-1 2 8 15,-1 2-11-15,-2 1 10 0,0 2 2 0,-2 3-5 16,-2 1 12-16,0 2-11 0,-6 3 7 0,0 0-12 16,-2-1-1-16,-2-2-2 0,1-2 10 0,-4-2 2 0,-1 1-3 15,-1-3-2-15,2-3-38 0,-1-2-58 0,1-4-56 16,3-1 6-16,-2-5-92 0</inkml:trace>
  <inkml:trace contextRef="#ctx0" brushRef="#br0" timeOffset="3420.99">3248 15106 742 0,'-5'-4'-1'0,"-1"-2"5"0,1 4-4 0,0 1 4 0,0 1-1 0,-1 1 3 16,1 1-1-16,-2 2-2 0,-2-1-20 0,-1 1 18 16,0 1-11-16,-2 1 14 0,2 2 0 0,-3 1 4 15,-1-2 12-15,0 2-8 0,0-1 1 0,-5 2 7 16,0 0-13-16,4 3 13 0,-4 3-6 0,2 0-4 16,-2 3 10-16,1 0-10 0,1-1 1 0,-3 5 19 15,5 0-3-15,-2 1 10 0,-1 3 6 0,4 8-15 0,0 3 5 16,2 7-8-16,0 3-2 0,0 6 1 0,3 3-10 15,0 7 6-15,5 2-13 0,-3 2 0 0,3 0 2 0,2 1-4 16,1-1-12-16,1-2-3 0,6 2-22 0,1-3 11 16,3-1-43-16,2-2-69 0,3-3-49 0</inkml:trace>
  <inkml:trace contextRef="#ctx0" brushRef="#br0" timeOffset="8737.94">3058 12820 258 0,'-4'-4'6'0,"4"1"11"0,-5-1 4 0,5 4 6 15,0 0 0-15,0 0-27 0,0 0 18 0,0 0-23 0,0-1 8 16,0 1 40-16,0-1-4 0,0 0 17 15,0 0 1-15,0 0 4 0,0 0 0 0,0 0 1 0,0 0-21 0,1 0 7 16,0 0-16-16,0 0 13 0,1 0-27 0,-2 0-13 16,13-18 5-16,-6 17-8 0,1 1-1 15,-1 1 5-15,4-1-12 0,2-1 9 0,0 1-4 0,-2-1 1 16,0 1 3-16,-2-1-3 0,2 1-5 0,-1 0 9 16,1 1-6-16,-2 0 5 0,-2 3-9 0,1 2 3 15,-2 0 0-15,1 2-1 0,-3 2-19 0,1 3 12 0,-2 6-7 16,2 1 10-16,-4 1 1 0,-1 2-3 0,-3-1 11 15,-3 3-7-15,0-1 3 0,-2 1 10 16,-1 2-14-16,-1 0 14 0,-2-2-4 0,-1-3 5 0,1-3 11 16,3-2-6-16,-2-3 3 0,2-2 18 0,1-2-4 0,0-2 11 15,2-2 3-15,1-2 0 0,1-1 4 0,2-2-2 16,2 0 8-16,0 0-8 0,0 0-1 0,1-13-2 16,-1 4-21-16,3-1-4 0,2-1-11 15,5-2 6-15,0-3-17 0,-2-3 8 0,-1-2-8 16,2 2 9-16,1 2-7 0,-1-1-1 0,4 3 3 0,-5 1-1 15,0-3 4-15,0 3-14 0,0-1-1 0,2-1-6 0,-1 3 8 16,-2 0 6-16,1 2 3 0,0 0-3 0,-1 3-4 16,0 1 8-16,1-1-1 15,-4 2 2-15,1 0 3 0,-1-1-4 0,0 3 1 0,-2 1-2 0,1 0-10 0,0 1 13 16,-3 2-13-16,0 0 13 16,0 0-7-16,0 0 8 0,0 0 6 0,0 0-3 0,0 0-8 0,0 0 10 15,0 0-6-15,0 0 9 0,0 0 0 0,0 0-8 16,-2 0 2-16,1 0-3 15,0 0 7-15,0 0-10 0,-15 7 1 0,14 3-5 0,-2-1 8 0,-1 4 1 16,3 1 4-16,-2 0-5 0,3 2-8 0,-1 1 10 16,2 1-5-16,0-1 8 15,0 0-2-15,0-2-2 0,0-1 2 0,0-2-4 0,1 2-9 0,1-3 17 0,2-3-10 16,1 0 12-16,0-2 1 0,-2 3-13 0,2-2 11 16,-2-1-12-16,5-3-4 0,-2 0-21 15,1-2-30-15,-1 2 5 0,-1 0-87 0,2-1-136 0</inkml:trace>
  <inkml:trace contextRef="#ctx0" brushRef="#br0" timeOffset="9354.58">3511 13024 741 0,'3'-4'52'0,"-5"-2"114"0,-3-1-165 0,-3 0-12 0,4 3-13 0,5 0 4 0,2 4-11 16,-3 0-10-16,1 2 11 0,2 0-10 0,-3-2 19 16,0 0 22-16,0 0-4 0,-1 0 13 0,0 0 27 0,0 0 7 15,0 0 5-15,1 0-8 0,-20 9-32 0,15-8 11 16,5 5-14-16,0 2 14 0,0-1-5 0,0 7-16 15,0-3 8-15,-4 1-12 0,2 2-4 0,1 0 9 16,-2 2-5-16,0 0 7 0,2-1 6 0,1 0-7 16,2 1 4-16,-6-1-6 0,2 1-9 0,0-2 21 15,2 0-11-15,7-2 15 0,-3 0 1 0,-2 0-15 16,0-1 13-16,-1-1-14 0,5-1 2 0,-3-5 13 0,-2 0-8 16,-1-4 11-16,5 1 13 0,0-2-11 0,-1-1 12 15,4-2-13-15,-3-1-9 0,2-3 2 0,1-3-9 16,-4 0 8-16,1-1 10 0,3-3-12 0,-5 0 12 15,3-2-14-15,-2-2-5 0,0 3 19 16,-4-2-12-16,0 1 16 0,-3 0-3 0,-2 1-7 16,0 1 3-16,1 3-7 0,-2 3-15 0,5 5 8 15,1 4-8-15,-1 0 8 0,-14-7-4 0,2 7-10 16,0 0 8-16,5 5-10 0,0 1-2 0,0-1 16 16,2 2-8-16,2-4 9 0,-6 0-12 0,5 2-43 15,-1-2-34-15,3 0-9 0,1 3-135 0</inkml:trace>
  <inkml:trace contextRef="#ctx0" brushRef="#br0" timeOffset="9672.29">3387 12436 840 0,'1'-12'149'0,"-1"6"-109"0,5-1-13 0,-5 4 20 0,0 3-19 0,0 0-18 16,0 0-1-16,0 0-9 0,0 0-26 0,0 0 18 16,0 0-9-16,0 0 13 0,-1 11 7 15,1-4 1-15,0 2 8 0,0 1-7 0,0 1 5 16,3 3 0-16,2 0-7 0,-3 0 5 0,0 1 2 15,-2 0-10-15,4 0 10 0,3-1-11 0,-2-1-11 16,1 0 17-16,0 0-15 0,-4-1 13 16,-3-1-22-16,5 0-77 0,0-4-79 0</inkml:trace>
  <inkml:trace contextRef="#ctx0" brushRef="#br0" timeOffset="9894">3511 12423 1076 0,'-2'-2'56'0,"2"2"-11"0,0 0-19 0,3-1 10 0,0 4-28 16,-3 2-6-16,2 0 6 0,1 4-7 0,5-1-6 0,0 2 14 15,0-1-11-15,-1 0 14 0,-3 0 2 0,1 1-14 16,2 0 11-16,0-1-14 0,0 1 6 0,2-2 1 16,0 1-4-16,0-2 3 0,-1 0 0 0,0 2-3 15,0-1-1-15,0 1-5 0,1-3-23 0,-1 0-19 16,3 0-46-16,-3 1 8 0,3 1-148 0</inkml:trace>
  <inkml:trace contextRef="#ctx0" brushRef="#br0" timeOffset="10689.42">3812 13071 787 0,'7'-2'127'15,"-7"0"-92"-15,0 2-7 0,0 0-2 0,-3 2-39 0,5 3 6 16,-2 0-3-16,2 2 5 0,-1 2-1 0,-2 3-1 15,-1-1 0-15,-2 2-1 0,-2 0 0 0,2 2 12 16,-3 2-6-16,4 1 8 0,-3-1-2 0,1 0-4 16,0-2 6-16,2 2-7 0,0-1-7 0,1-1 5 15,-4-2-25-15,0-3 13 0,1-1-45 0,1-3-91 0</inkml:trace>
  <inkml:trace contextRef="#ctx0" brushRef="#br0" timeOffset="11149.1">3848 12884 790 0,'8'-8'132'16,"-7"3"-109"-16,0-1-5 0,-2 2 6 0,-2 2-24 0,1 1 2 15,-2 1-10-15,5 0 8 0,2 1-2 0,-2 1-1 16,2 0 5-16,-3 1-6 0,2 3-4 0,1-2 21 15,4 2-6-15,-6 3 12 0,3-2-5 0,3 3 1 16,-2-1 0 0,4 0-2-16,0-1-20 0,-2 5 12 0,3-4-10 0,-4-2 12 0,2 1-1 0,0-5 1 15,-2 1 6-15,4-1-5 0,-4-4 4 0,1 1-5 16,-1-3 5-16,1-3-6 0,0 1-4 0,2-3-3 0,-1 0 0 16,-3 0 0-16,1-4-1 0,-2 2 15 15,-1-1-16-15,1-1 17 0,0 1-5 0,-2 0 7 16,3 3 15-16,-2 1-11 0,-1 1 4 0,1 3 7 15,-3 3-13-15,0 0 11 16,0 0-14-16,4 6-14 0,-4 2 4 0,2 4-9 16,-2 3-10-16,2 4 20 0,-1 3-6 0,-1 0 10 15,0 2-5-15,1 4-5 0,-2-1 1 0,-2 1-3 16,1 0-11-16,0-2 21 0,-2-3-7 0,1-4 12 16,0-2-8-16,-3-2-3 0,3-2 1 0,0-4-1 0,2-1-3 15,-1-4 22-15,0-1-12 0,-1-1 18 16,0-1-13-16,1-1-3 0,1-1 2 0,-2-2-5 15,3-2-20-15,3-1-47 0,-3-3-52 0,1 0 1 0,-2-3-160 16</inkml:trace>
  <inkml:trace contextRef="#ctx0" brushRef="#br0" timeOffset="11529.62">4212 13054 1222 0,'-2'-5'23'0,"2"5"-6"0,0 0-12 0,0 0 6 0,0-1-10 0,0 0-8 0,0 0 8 15,0 0-8-15,-1 0-3 0,0 0 10 0,0 0-4 0,0 0 10 16,0 0 19-16,0 0 10 0,-2 0 5 0,1 0-2 16,-30-2-19-16,29 7-3 0,-1 3-10 0,3 1 7 15,-1 1-8-15,-1 1-5 0,1 2 7 0,0 4-6 16,1-2 5-16,0 0-7 0,1-1-5 0,0-1 2 15,0 0 11-15,0 0-5 0,2-1 8 0,0-1-10 16,2-1-5-16,-2-3 11 0,1-1-2 0,0-2 6 0,1-3-8 16,1 0-3-16,-2-2-2 0,2 0-1 15,0-1-7-15,1-3 17 0,0-1-10 0,1-3 13 0,-5 0-8 16,4-2-2-16,-4 0 5 0,0-2-6 0,2-1-3 0,-3 0 15 16,-1-2-12-16,0 0 13 0,-3-1-10 0,2 2-4 15,-1-1 4-15,-4 10-7 0,3-2-27 0,0 2 15 16,-4 2-23-16,4-3 17 0,-2 5-54 0,-2 0-47 15,1 1-54-15,-1 0 1 0,2-2-165 0</inkml:trace>
  <inkml:trace contextRef="#ctx0" brushRef="#br0" timeOffset="11751.57">4145 12523 916 0,'0'-15'42'15,"0"0"61"-15,0 5-109 0,0 5 5 16,3 1-11-16,-3 4 10 0,0 0-6 0,0 0 0 0,0 0 0 0,0 0-2 16,0 0-2-16,0 1 24 0,1 0 1 0,6 16 7 15,-6-11 11-15,0 4-2 0,0 2 6 0,-1 2-7 16,1 1-12-16,-1 0-1 0,1 1-8 0,0 1 7 16,1 1-8-16,0 0-2 0,1-5 4 0,1-1-5 0,-3-3-15 15,2-2 13-15,-2-3-27 0,1-1 21 0,-1-1-35 16,0-3-34-16,1 1-37 0,3-2-4 0,-5-4-122 15</inkml:trace>
  <inkml:trace contextRef="#ctx0" brushRef="#br0" timeOffset="11926.25">4254 12497 389 0,'-11'-9'63'0,"12"6"20"0,-1-1-7 0,7 4 19 0,-4 0-16 0,1 5-18 16,0-1 8-16,-3 3-12 0,1 1-12 0,0 3-2 15,2 2-14-15,-4 2 9 0,1 2-16 0,-2-1-2 0,1 5 2 16,0 0-3-1,-4-2-10-15,4-1 4 0,-1-3-8 0,1-3 8 0,0 0-3 0,2-3-4 0,1-1-2 16,-2-2 0-16,4-1 0 0,-2-1-27 0,4-4-24 16,-2 0-7-16,-1-1-99 0</inkml:trace>
  <inkml:trace contextRef="#ctx0" brushRef="#br0" timeOffset="12258.23">4478 12253 593 0,'0'-5'95'0,"0"-1"-80"0,0 1 9 0,0 5-16 0,0 0-7 0,0 0 0 16,0 0-6-16,1 0 6 0,0 0 11 0,12 8 9 31,-6-3 14-31,-2 3-5 0,4 0 9 0,0 3 16 0,2 2-19 0,-2 1 19 0,2 3-17 0,-1 2-12 15,3 4 1-15,-1 3-8 0,1 2-13 0,-2 3 0 32,1 0-6-32,-4 5 3 0,2 2 6 0,0 5-12 15,-2 3 11-15,0 1-13 0,-3 1-4 0,-4 1 13 16,-2 2-13-16,-3 1 12 0,0 4-3 0,-7-4-1 16,0 0 5-16,-1-2-5 0,-4-5-7 0,-1-2 12 15,-1 0-4-15,1-1 5 0,0-2-9 0,0-5-25 16,-2-2-16-16,1-1-6 0,1-2-75 15,-5-5-95-15</inkml:trace>
  <inkml:trace contextRef="#ctx0" brushRef="#br0" timeOffset="12686.38">2998 12305 497 0,'-1'-9'22'0,"1"1"-10"0,1-1 25 0,-1 4 11 0,-4-1 0 0,0 3 2 16,2 2-24-16,-4 0-4 0,5 2-13 0,-3-1 9 15,-1 3-2-15,0-1 12 0,-6 1 6 0,3 4-1 16,0-1-8-16,-1 4 18 0,1 0-12 0,-3 4 14 16,-2 3-6-16,0 4-12 15,2 3 4-15,-2 5-8 0,0 4-27 0,2 4 17 0,-2 5-16 0,0 7 17 16,0 3-14-16,0 8 5 0,1 5 3 0,-1 4-1 15,0 2-7-15,0 2 6 0,3 0-3 0,-2-1 4 16,0-3 1-16,4-3-5 0,1-6 1 0,2-3-3 16,3-2 2-16,3-5-14 0,5 1-21 15,2-4 0-15,0 1-44 0,3-4-155 0</inkml:trace>
  <inkml:trace contextRef="#ctx0" brushRef="#br0" timeOffset="27841.29">3083 10462 224 0,'-1'-3'15'0,"-2"-4"-26"0,-1 4 53 0,0-2-3 0,4 5-8 0,0 0 2 0,0 0-9 0,0 0-2 0,11-9 6 15,-11 3-5-15,2 2-6 0,1 1 14 0,-3-2-6 16,5 4 11-16,2-2 4 0,-5-1-6 0,3 1 1 16,1 2-5-16,-2-2-22 0,3 2 16 0,1 1-17 0,-2-3 16 15,1 4-23-15,-2 0 7 0,2-2 2 0,1 1 0 16,1-2-17-16,-1-1 13 0,2 3-9 0,-2 3 10 15,3 1-3-15,-2 4-5 0,-1-3 9 0,0-1-8 16,0 0-4-16,0 5 4 0,-3-2-15 0,0 5 13 16,-1-1 3-16,-1 1-8 0,-2 3 10 0,-1-1-10 15,-1 1-1-15,-6 2 12 0,0 0-11 0,-2 1 11 16,-3 0 0-16,0-1-3 0,-1-2 10 0,-1 1-10 16,-5-3 5-16,5-2 8 0,-1-1-9 0,2-1 8 0,0-2-4 0,1-2 13 15,-1 0 7-15,2-2-3 0,6-2-11 0,-1-1 21 16,4-2-11-16,-2-1 16 0,5-1-5 0,2 0-12 15,2-2 4-15,3-1-10 0,4-4-17 0,4-2 7 16,4-2-15-16,1-3 14 0,1-1 2 0,0 0-8 16,0-1 11-16,0 2-13 0,-1-1-3 0,2 2 11 15,-2 0-6-15,-4 3 8 0,1 3-7 0,-4 0-2 16,-3-1 1-16,-2 6-2 0,-3-6-14 0,-3 5 26 0,2 2-18 16,-1-2 21-16,-4 7-7 0,0 0-13 15,0 0 13-15,0 0-16 0,0 0-2 0,-1 0 21 0,1 0-16 16,-11 2 19-16,5 6-4 0,5-1 4 0,-5 0 12 15,4 3-8-15,-2 0-2 0,-2 2-4 0,4 0-9 16,-1-1 6-16,2 0 10 0,1 2-14 16,2 0 10-16,0 2-13 0,2-1-5 0,-1 1 14 0,-1 1-10 0,3 1 11 15,-2 0-8-15,3 1-2 0,2-2 4 0,0 0-5 16,-4-2 0-16,4 1-5 0,-3-2-21 0,2 3 7 16,9-2-40-16,-5-1-101 0,3 0-80 0</inkml:trace>
  <inkml:trace contextRef="#ctx0" brushRef="#br0" timeOffset="29530.34">3449 10964 289 0,'11'-12'44'0,"-6"3"29"0,-4 4-3 16,0-1-20-16,-3 2-22 0,2 3-20 0,0 1 8 0,0 0-16 15,0 0-11-15,0 0 13 0,0 0-5 0,0 0 9 16,0 0 6-16,0-1 10 0,-4-12 10 0,1 11-2 16,2-2 16-16,1 4-7 0,0 0-6 0,0 0 0 0,-8-8-20 15,3 6-1-15,-1 1-4 16,1 0 1-16,5 1-26 0,-6 2 18 0,3 1-13 0,-5 0 15 0,3 2 1 0,-2-2-5 15,-1 1 5-15,4 2-8 0,-5-1-9 0,1 1 22 16,0 0-9-16,2-1 13 0,1 2-13 0,0 2 12 16,-3 1-2-16,-1 3 4 0,3 0-19 0,1 2 15 15,3 0-11-15,0 0 12 0,0 0-11 0,0 1 3 16,0-1 3-16,3 2-2 0,3-2 1 0,-3-3 2 16,1-1-6-16,0-1 4 0,2-2 0 0,0-1 2 0,2 1 11 15,0-4-9-15,2 0-2 0,2-1 9 16,-2-1-7-16,4-2 9 0,-1 0-3 15,-3-7-5-15,4 2 1 0,-6-1-4 0,4-1-14 0,0 3 16 16,1-4-7-16,1-2 13 0,-5-3-2 16,3 0-11-16,-5-3 7 0,0-1-9 0,0 1-6 0,1-3 12 15,-5 1-6-15,-1 1 8 0,-1 0-5 0,1 3-3 0,0 2-1 16,-5 1-2-16,5 3-8 0,-3 2 3 16,3 6-8-16,0 0 7 0,0 0 7 0,-13-8-14 0,5 8 12 0,2-1-15 15,-2 0-1-15,3 3-2 0,5-1-26 0,-1 2 11 16,1-2-63-16</inkml:trace>
  <inkml:trace contextRef="#ctx0" brushRef="#br0" timeOffset="30292.43">3490 10162 570 0,'-4'-5'31'16,"1"1"-3"-16,2 1-13 0,1 3-7 0,0 0-17 0,0 0 9 16,0 9-11-16,3-3 1 0,2 3 8 0,-5 0-8 15,-3 1-23-15,6 0 33 0,-3 1-13 0,4 0 24 16,1 1 13-16,-5 1 2 0,0 2 4 0,0-1-5 15,1 1-21-15,1 1 5 0,3-1-9 0,-5 3 10 0,0-4-3 16,0-1-4-16,1-2 3 0,1-2-8 16,-2-1-45-16,2-2-33 0</inkml:trace>
  <inkml:trace contextRef="#ctx0" brushRef="#br0" timeOffset="30482.43">3558 10172 824 0,'-2'-3'42'0,"1"2"-4"0,-1 1-9 0,1 5-22 16,0 0-6-16,1 3-1 0,0 1-18 0,4 16 18 16,-6-25 25-16,8 30-30 0,-1-16 11 15,-4-2 3-15,3 1-3 0,-1-2-4 0,2-2 10 0,-1-1-6 16,-1-2 8-16,2-1-6 0,-1 0-1 0,2-1-2 16,2-1-4-16,0 0-29 0,0-4-81 0,0 1-114 15</inkml:trace>
  <inkml:trace contextRef="#ctx0" brushRef="#br0" timeOffset="30672.81">3730 10123 476 0,'-4'-3'68'0,"2"2"85"0,-1 0 71 0,1 3-201 0,-1 2-13 16,1 4 2-16,0 2-3 0,1 3 2 0,-2 1-1 0,2 2-1 15,1-1 1-15,0 0-1 0,-1 0-8 0,1-1 9 16,-1-3-6-1,1-1 9-15,0-1 7 0,1-1-2 0,1 0 8 0,-1-2-9 0,2-1-22 0,-1 0 19 16,-1-1-18-16,4 1 19 0,0-1-11 0,1 0-62 16,1 2-40-16,0-3-23 0,0 4-220 0</inkml:trace>
  <inkml:trace contextRef="#ctx0" brushRef="#br0" timeOffset="31149.1">3759 10585 717 0,'-4'-9'210'0,"2"2"-127"15,2 7-40-15,0 0-4 0,0 0-39 0,5 0 4 16,0 6-13-16,2 3 9 0,4 0-9 0,-4 3 9 0,5 2 2 0,-1 2-1 0,-3-1-11 0,2-3 11 16,-3 0-9-16,2-2 9 0,0-2 4 0,-2-1-5 15,2 0 6-15,-2-2-8 0,0 2 4 0,-2-4 3 16,6-2-5-16,-5-1 1 0,3-2-11 0,2-4-7 16,-2 0 3-16,1-2-7 0,-2-2-23 0,0-1 12 15,-1-3-14-15,0-2 15 0,2 1 13 0,-2-3 10 0,-3 1 10 16,0 2-5-16,-4-1-4 0,1 4 28 0,-1 4-12 15,1 4 18-15,-1 4-8 0,0 0-19 0,0 0 7 16,0 0-13-16,1 9-8 0,-1 2 20 0,1 3-9 0,-1 3 14 16,-2 2 9-16,-3 3-7 0,2 0 6 0,-3 1-9 15,-1-1-8-15,0 4 13 0,1 0-11 16,-2-1 11 0,0 0-11-16,-2-3-1 0,-1-1 7 0,0-2-7 15,1 0-7-15,5-4 19 0,-2-2-11 0,3-3 16 16,1-3-8-16,-1-2-5 0,0-1-3 0,4-4-4 0,0 0-27 15,0 0-42-15,0 0-90 0,0 0 17 0,-2-3-246 16</inkml:trace>
  <inkml:trace contextRef="#ctx0" brushRef="#br0" timeOffset="31481.01">4058 10839 885 0,'0'-3'45'0,"-4"-1"42"0,2 2-56 0,2 2-24 0,0 0 0 16,0 0-8-16,0 0-14 0,0 0 14 0,0 0-16 16,0 1 15-16,0 0 1 0,0 21 6 0,2-13 16 15,1 1-11-15,-2 0 8 0,0-2 24 0,1 1-17 16,2 4 17-16,-2-3-26 0,2 1-4 0,2 0 5 16,0 0-6-16,1-1-9 0,-1-2 4 0,0-1-2 0,1-2 4 15,-1 0 1-15,2-1-4 0,-1-2-5 0,-3-2 1 16,2-2-13-16,-1-2 17 0,-1-1-8 0,1-2 12 15,-1-1-2-15,0-2-13 0,-2-1 6 0,-1-2-9 16,-1-3 2-16,-1 0 6 0,1 0-4 0,-4-2 5 0,2 4 0 16,-3-1-3-16,0 0 9 0,-1 3-6 0,-2 3-6 15,0 2 12-15,-1 2-6 0,0-1 10 0,-1-1 2 16,2 4-10-16,1 0 3 0,2 1-6 0,1 1-11 0,1-3-41 16,1 1-68-16,2 0 5 0,2-2-247 0</inkml:trace>
  <inkml:trace contextRef="#ctx0" brushRef="#br0" timeOffset="31703.2">4115 10276 1059 0,'-5'5'-9'0,"2"0"23"16,-2 3-20-16,2 1 24 0,2 1-7 0,1 2-2 15,0-3 6-15,3 1-8 0,2 0-8 0,-1 0 14 0,2 0-13 0,0-1 14 16,2 1-4-16,-1-4-7 0,1 1 12 0,-1-3-14 16,0 1-4-16,2 0-17 0,-2-1-34 15,1 0 9-15,-1-4-92 0,2-2-124 0</inkml:trace>
  <inkml:trace contextRef="#ctx0" brushRef="#br0" timeOffset="31878.74">4296 10229 1027 0,'0'0'42'0,"0"0"-27"16,-7 11 14-16,5 1-17 16,2 2 2-16,0 5-3 0,-4 1-10 0,3 0 9 0,1 5 8 0,3-3-17 15,0 0 11-15,1-2-13 0,-4-1 1 0,4-2 7 0,-1-4 6 16,1-1 0-16,-1-2-1 0,0-5-7 0,0 3-6 16,2-4 3-16,-1 0 4 0,-2 0-36 0,4-1-51 15,-1-1-2-15,2 0-199 0</inkml:trace>
  <inkml:trace contextRef="#ctx0" brushRef="#br0" timeOffset="32229.17">2752 10234 951 0,'-1'-13'69'0,"1"3"-50"0,0 1-14 0,0 6-2 15,2 0-3-15,3 3-4 0,-2 1-7 0,3 2 4 16,-1 2 2-16,0 1-12 0,1 1 10 0,1 4-14 15,-2 2-8-15,1 1 21 0,1 4-12 0,-1 0 16 16,-1 0 4-16,1 8 5 0,-2 2 11 0,0 4-11 0,0 7-13 16,0-1 18-16,-2 5-12 0,-1 5 16 0,1 3-7 15,1 0-4-15,-3-3 4 0,3 0-5 0,1-3-2 0,0 1 4 16,1-2-6-16,1-3 6 0,2-4 5 0,-1 0-13 16,4-4-3-16,1-2-11 0,2-3-46 0,2-4-113 15</inkml:trace>
  <inkml:trace contextRef="#ctx0" brushRef="#br0" timeOffset="32498.76">4539 9960 895 0,'7'-11'142'0,"2"1"-84"0,-3 2 28 0,1 6-70 16,0 2-19-16,4 6 7 0,-1 2-9 0,3 6 11 0,0 2-9 16,0 4 3-16,1 3-2 0,-1 2 4 0,-1 4-3 0,-2 2-4 15,-1 5 1-15,-3 4-2 0,-2 0 5 0,1 3-2 16,-5-2 3-16,-1 2-2 0,-4-2-3 0,1-1 5 16,-4-1-3-16,0-4 4 0,-1 2-3 0,-5-5-27 15,2 2-15-15,-6-3-6 0,0-2-71 0,-2-3-138 16</inkml:trace>
  <inkml:trace contextRef="#ctx0" brushRef="#br0" timeOffset="33638.98">2955 7762 262 0,'1'6'16'0,"-6"-1"7"0,2-2 22 0,-6 0-7 0,2-1-8 16,2 3-14-16,1 2-17 0,-3-1 7 0,0-1-6 15,2-1-5-15,-1-1 7 0,1 0-8 0,3-3-18 0,2 0 30 16,0 0-16-16,0 0 22 0,0 0-1 0,0 0-6 16,0 0 12-16,0 0-12 0,0 0 1 0,0-1 28 15,0 0-9-15,0 0 17 0,0 0 1 0,2-25-7 16,3 22 0-16,-3-3-5 0,1 0-22 0,1 5 11 16,3-3-11-16,-3 5 11 0,4 1-9 0,-3-2-9 15,3 1 8-15,6 1-9 0,0-1-3 0,1 2 6 16,1 5-8-16,-8-4 8 0,4 7-2 0,0 0-4 15,-1 3 2-15,4 3-6 0,-1-2-1 0,-4 1 2 0,2 1-1 16,-7-1 2-16,1 0 4 0,-1 0 0 0,-4 0 5 16,2-1-5-16,-6 2-9 0,0-3 17 0,-2 0-9 15,1-1 12-15,2-2 0 0,-6-2 9 0,2-2 15 16,-3-1-8-16,3-2 3 0,-3-3 24 0,3 0-15 0,4-1 19 16,-4-3-10-16,6 0-10 0,-3-4-1 0,1-1-4 15,3-3-19-15,-1-1-5 0,3 0-8 0,-3-4 5 16,3 1 0-16,-1-1-4 0,5 0 5 0,1 0-7 15,-3-1-12-15,4 0 17 0,-6-1-9 0,2 3 11 16,1 4-3-16,0 0-8 0,-1 8 5 0,1 4-10 0,-1-1-8 16,0 4 5-16,-4-1-14 0,2 1 12 0,0 3-1 15,1 3 2-15,-3 2 18 0,2 3-11 0,-1 2 10 0,0 1 0 16,-1 2-11-16,0 0 7 0,1 0 3 0,-2 1-2 16,2 2 8-16,-2-1-9 0,0-2-6 0,3 0 13 15,-2-2-14-15,1-1 14 16,3-2-5-16,-3-3-2 0,3-3 15 0,-1-2-13 0,1-3-4 0,0-2-14 15,2 0-45-15,2-3 15 0,0 0-107 0,2-5-66 16</inkml:trace>
  <inkml:trace contextRef="#ctx0" brushRef="#br0" timeOffset="34003.51">3372 7940 405 0,'0'0'65'0,"0"0"5"0,-9 0-9 0,1 1 17 0,2 0-23 0,1 1-16 0,0 1 5 0,2 0-9 16,0 1-13-16,-2-2 0 0,3 1-16 0,-1 1 11 16,1 0-14-16,2 2-3 0,0 1 2 0,0-1-3 15,0 3-8-15,4-1 13 0,-3 1-9 0,3 1 10 16,0 1-5-16,-2-1 4 0,1 3 3 0,1-1-3 0,3-3-13 16,-3 3 11-16,2-2-6 0,1 2 9 0,-2-1-2 15,3 0-3 1,-2 1 9-16,-1-8-7 0,1 4 4 0,-2-7 7 0,2 0-5 0,3 2 7 0,-3-4 5 0,2-1-1 15,-2-1 3 1,-1-5-5-16,-2 1-19 0,3-2 17 0,0-2-16 0,0 1 17 0,-2-3-7 0,-3-2 1 16,-1 0 4-16,-1-1-6 15,-1-2-4-15,0 3 1 0,2-1-3 0,-2 1 2 0,-2 0 9 0,-3 3-14 16,0 1 9-16,-2 4-12 0,8 3 0 16,1 4 6-16,0 0-10 0,0 0 10 0,-14-4-1 0,14 4-7 15,0 0 7-15,0 0-11 0,-1 0-13 0,0 0-66 16,1 1-89-16</inkml:trace>
  <inkml:trace contextRef="#ctx0" brushRef="#br0" timeOffset="34463.46">3624 7774 940 0,'-6'-13'152'0,"4"5"-124"0,-1 2-14 0,3 6 17 0,0 0-27 16,0 0-9-16,0 0 4 0,0 0-7 0,9 8 6 0,-6-2 5 31,3 5-5-31,1-1 4 0,1 0-1 0,-1 0-11 0,2-1 5 0,-2-1-11 0,0-1-8 0,-1 1 22 32,0-1-10-32,-4 1 13 0,3 0-2 0,-3 1-4 15,1-1 4-15,1 1-5 0,-3 0-1 0,2-2 12 16,1 0-5-16,-2-2 7 0,3 0-7 0,-4-1 7 15,2 0 0-15,2 0 0 0,-3-2-12 0,2 0 17 0,-2-2-6 16,4 0 12-16,-1-2 1 0,2-2-10 0,2-1 7 16,0-1-11-16,1-1-19 0,-2-1 12 0,1-1-15 15,3-1 17-15,-7 0 5 0,1-1-13 0,2 1 10 16,-7 0-12-16,7-1 2 0,-3 5 13 0,-2 0-7 0,2 2 9 16,-2 3-3-16,-1 0-3 0,1 1 4 15,-3 2-6-15,0 5-17 0,0 1 15 0,0 2-11 0,1 5 14 16,0 3 8-16,2 1-8 0,-3 0 6 0,0 4-9 15,-4 1-11-15,-1 3 18 0,-3-1-14 0,-2-1 15 16,2-1 1-16,-1-3-1 0,3-3 9 0,-1-1-11 16,2-2-14-16,-2-2 24 0,2-1-14 0,-2-4 18 0,2-3-2 15,-1-1-16-15,0-3 9 0,1 0-15 0,-2 0-17 16,4-5-9-16,-1 0-42 0,2 1 14 0,1-3-106 16</inkml:trace>
  <inkml:trace contextRef="#ctx0" brushRef="#br0" timeOffset="34846.18">4115 8099 856 0,'0'-7'131'0,"0"0"-62"0,0 1-31 0,1 2 9 0,0 2-24 0,-1-1-11 0,1 3-7 0,-2 0 2 15,1 2-9-15,1 1-12 0,1-1 3 0,1 2-6 16,-2 2 4-16,0 2 4 0,-1 1-4 0,0-1 3 16,0 2-3-16,-1 1 5 0,0 2 1 0,-3 1-1 15,0-1-13-15,0 0 21 0,0 1-12 0,0 0 16 0,0-1 3 16,3 1-5-16,-2-2 10 0,3-3-11 0,-1-1-2 16,1-3 7-16,0 1-4 0,-1-4 6 0,1-2-2 0,0 0 22 15,0 0 0-15,0 0 5 0,5-7-25 0,-3 0 5 16,-1-1-15-16,0-3 11 0,1-3-2 0,1 0-4 15,-3 1 5-15,1-3-8 0,-1 3-16 0,-2-3 25 16,-2-1-13-16,1 2 15 0,-2 1-15 0,1 5 5 16,-3 1 2-16,1 2 0 0,-2 3-13 0,1 0 11 15,-3 1-2-15,0 1 4 0,0 1 4 0,2 2-9 16,-1 0 2-16,-1 1-6 0,6 2-13 0,-3 1-23 0,2 2-50 16,-1 0 11-16,0 0-147 15</inkml:trace>
  <inkml:trace contextRef="#ctx0" brushRef="#br0" timeOffset="35603.57">3199 7332 340 0,'1'-5'213'0,"1"3"-63"0,-2 2-101 0,0 0 8 16,0 0-43-16,1 0-11 0,-1 1 8 0,11 13-11 16,-9-7-1-16,1 6 6 0,-1-3-7 0,1 1 7 15,0 1 3-15,-1-2-10 0,2 2 9 0,-2-1-12 0,-1 0-4 16,0-2 10-16,0-1-10 0,0-1 9 16,0-1-20-16,0-1-13 0,-1-2-19 0,0-3 0 0,0 0-57 15,0 0-96-15</inkml:trace>
  <inkml:trace contextRef="#ctx0" brushRef="#br0" timeOffset="35793.55">3290 7325 338 0,'0'0'55'0,"0"0"6"16,0 0-24-16,0 0 23 0,3 10-42 0,-3 0 16 16,0-1 8-16,0 3-3 0,0 0-16 0,0 0 9 0,0 0-14 15,1-1 16-15,2 2-5 0,1-1-17 0,2-1 8 16,-2-1-14-16,0 0-9 0,0-3 18 0,-1 2-15 15,1-3 18-15,-1 1-9 0,1-3-12 0,-3-1 6 16,-1-3-12-16,0 0-28 0,0 0 4 0,0 0-43 0,1 0 22 16,-1 0-83-16</inkml:trace>
  <inkml:trace contextRef="#ctx0" brushRef="#br0" timeOffset="36490.33">3273 7399 326 0,'-2'-6'29'0,"1"2"39"0,1 4-36 0,0 0-6 0,0 0-3 0,0 0-2 15,0 0-25-15,0 0 10 0,0-1-16 16,1 0 16-16,0 1 0 0,0-1-3 16,1 0 7-16,-1 1-10 0,-1 0-21 0,1 0 44 15,0 0-12-15,0-1 26 0,2 0 10 0,0-1-9 16,-3 1 17-16,1 0-15 0,1 0 9 0,-1 0 7 0,2 0-19 0,-2 1 15 0,1-1-21 0,0 1-17 15,0 0 2-15,25 0-11 0,-22 9-19 16,1-2 23-16,0 0-8 0,1 4 15 16,-2 0 3-16,2 3-15 0,1 1 11 0,0 0-15 0,-2 2-1 0,4 0 12 15,-4 0-11-15,3 0 12 16,-1 1-6-16,-1-1-3 0,3-2 11 0,-7-3-10 0,3-3 12 0,-3-2-11 16,-1-1-2-16,-1-3 0 0,-1-3 24 0,0 0 3 0,0 0 18 15,0 0-12 1,13-4 13-16,-10-3-13 0,0-3-11 0,-2-3 5 15,3-3-6-15,-4-2-6 0,1-1 7 0,-1 1-10 16,0-2-6-16,0 1 2 0,0-1-12 0,-1 2 7 0,-3-2-5 16,1 1 3-16,3 0 3 0,1 0-2 15,-1 1 1-15,2-1-9 0,-2 0 0 0,1 1-5 0,3 3 10 0,-3 2-6 0,3 1 2 0,0 5-10 16,-1 1-34-16,3 3-21 0,3 3-40 0,1-1 12 16,4 2-81-16,-1 4-83 15</inkml:trace>
  <inkml:trace contextRef="#ctx0" brushRef="#br0" timeOffset="37051.37">3780 7360 177 0,'-6'-8'28'0,"7"0"41"0,2 0 5 0,1-1 3 0,0 2-32 0,-2-2 11 15,2 5-27-15,0-2 24 0,-1 3-24 0,0 2-23 0,-1-5 9 16,0 5-15-16,2 0-6 0,-4 1 9 0,0 0-10 16,0 0 11-16,0 0 6 0,0 0-9 15,1 0 7-15,9 0-10 0,-10 0-5 0,0 0 17 0,0 1-3 16,2 10 9-16,2 0 8 0,-3 0-10 0,0 0 12 0,0 0-14 16,0 2 1-16,2 0 8 0,-3 2-15 0,2 0 13 15,0-1-8-15,-2-1-3 0,6 2 10 0,-4-1-11 16,0 0-12-16,6 1 8 0,-7-1-11 0,-1 0 13 15,3-2 2-15,-5-1 0 0,-1-1 3 0,1-1-4 16,1 0-14-16,1-1-4 0,1-2-24 0,-2-3 8 16,-4 0-56-16</inkml:trace>
  <inkml:trace contextRef="#ctx0" brushRef="#br0" timeOffset="37392.51">4021 7314 668 0,'2'-22'110'0,"0"16"-69"0,1 1 0 16,-2 5 6-16,2-1-29 0,0 0-2 0,3 2-13 16,2 3 10-16,-4 3-11 0,4 3-2 15,0-2 0-15,-1 4-4 0,1 0-1 0,-1 2 7 0,2-1-5 16,-2-1 6-16,1 0 5 0,0-1-15 0,-3 2 14 0,3 0-16 15,-3-2 0-15,-1-1 15 0,-1-1-9 0,1-3 11 16,0-1-6-16,-4-1 2 0,0-4 5 0,0 0-4 16,0 0-3-16,0 0 20 0,0 0-2 0,0 0 12 15,0 0 13-15,0 0-14 0,4-7 3 0,-2-1-7 16,0 0 3-16,0-2-11 0,-1-2 4 0,0-1-7 16,0-1-4-16,2-5-3 0,-2 1-1 0,2-2-1 15,1-1-14-15,-2-3 12 0,2 2-11 0,0 2 11 0,0 0-10 16,2 4-25-16,-1-2-9 0,2 1-9 0,-3 3-56 15,1 2-106-15</inkml:trace>
  <inkml:trace contextRef="#ctx0" brushRef="#br0" timeOffset="38566">5942 6348 262 0,'-2'-5'16'0,"2"1"29"0,-5-4 33 0,4 3 2 0,1-2-24 15,-1 2-16-15,1-1 5 0,0 0-11 16,0 2-22-16,1 2 1 0,0-1-11 0,1 0 9 0,2 1-9 16,-1 1-2-16,2-1 4 0,-3 1-5 0,3 1-11 0,-1 0 13 15,2 0-11-15,1 0 13 0,0 0-1 0,1 0 4 16,1 0 6-16,1 0-5 0,1 4-12 0,-3-1 18 15,5 4-11-15,-5 0 14 0,3 2-9 0,0 4-7 16,-4 1 0-16,-3 0-3 0,-4 3 1 0,0 0 1 16,0 2-4-16,4 4 3 0,1-2 10 15,-5 1-13-15,0-2 15 0,-7-3-15 0,0-1 4 0,-4-4 13 0,-1 0-11 16,6-5 14-16,-4-1 11 0,1-4 4 16,3-1 11-16,-2-1-9 0,2-2-7 0,0 0 14 0,2-4-15 15,1 0 15-15,-1-1-8 0,3-3-22 0,1-1 12 16,0 0-17-16,-1-3-2 0,1 0 6 0,0-3-13 0,0-2 11 15,2 1 3 1,8-2-6-16,-4 2 6 0,1 1-8 0,2 2-12 0,-8 0 14 16,6 5-9-16,1 2 10 0,-3 2-4 0,-1 4-3 0,1 2 3 0,-5 0-7 15,0 0-19-15,0 0 19 0,0 0-12 0,0 0 16 16,-1 12 1-16,2-5-3 16,3 2 5-16,-1 2-6 0,-1-2 1 0,-2 1 7 0,0 1-2 0,0-4 3 15,0 5-3-15,6-4 5 0,0 0-2 0,-2 4 1 16,1-7-15-16,-5 6 13 0,-2-4-6 0,7-1 10 15,-1 1 3-15,2 0-6 0,-2-1 9 0,-4-1-10 0,0-5-10 16,0 0 12-16,7 9-16 0,-4-7 14 0,2 1-32 0,5-2-105 16,3 0-67-16</inkml:trace>
  <inkml:trace contextRef="#ctx0" brushRef="#br0" timeOffset="38931.86">6294 6391 218 0,'0'-4'207'0,"0"-1"-70"0,1 1-37 0,-1 4 10 0,0 0-57 0,0 0-7 0,0-1-19 16,0 0 12 0,0 0-19-16,0 0-6 0,0 0-3 0,0 0-4 0,0 1-27 15,0 0 11-15,0 0-3 0,0 0 7 0,0 0 5 0,0 0 0 0,3 7 4 0,-4 0-3 16,0 1 5-16,0-1-1 0,0 1-5 0,0 4 5 16,1-1 11-16,-1 1-12 15,-2-4 9-15,3 1-13 16,-1 2-1-16,1 1 3 0,0 2-2 0,1-3 3 15,0 0 6-15,1 1-6 0,0-2 8 0,0-1-10 0,0-1-3 16,1-1 11-16,-1-2-8 0,1-1 12 0,0-1 8 16,-1-3-7-16,1 0 11 0,1-2-10 0,0 0-1 0,1-1 4 15,-1-1-8-15,1-2 8 0,1 1-8 0,-2-4-2 16,1 0 4-16,1 1-4 0,-2-6-4 0,2 4 7 16,-5-3-10-16,0-5 10 0,1 3-8 0,-2-2 0 15,0 0 4-15,-3 5-3 0,0 0 2 0,-2 1-4 16,1 2 0-16,-1 2-2 0,-1 0-4 0,0 4-5 15,-2 2-5-15,0 0 1 0,-1 2-9 0,4 1 18 16,-2 2-10-16,3 1 13 0,0-1-10 0,3 4-34 16,-2-4-21-16,1 3-11 0,2 2-99 0</inkml:trace>
  <inkml:trace contextRef="#ctx0" brushRef="#br0" timeOffset="39250.15">6494 6512 576 0,'5'3'71'0,"-4"-2"-47"0,-1-1 5 0,0 0-18 0,0 0-10 0,0 1 10 0,-1 15-14 16,1-8 12-16,0 0-6 0,-1-1-1 0,2 2 5 16,-1-2-6-16,-1 1-6 0,1 0 5 0,-4-3-11 0,2 0 7 15,0-2-22-15,0-1-50 0,-1 1-61 0</inkml:trace>
  <inkml:trace contextRef="#ctx0" brushRef="#br0" timeOffset="42257.78">6194 6024 244 0,'-4'-5'-27'0,"1"3"23"0,-1-3 49 0,1 4-10 0,1 0-9 0,2 1-11 15,0 0-25-15,0 0 17 0,0 0 2 0,0 0-9 16,0 0 10-16,0 0-14 0,0 0-10 0,0 0 20 0,-2 0-12 16,2-2 14-16,-2 0-6 0,2 0-1 0,0 2 12 15,0 0-11-15,0 0-6 0,0 0 9 0,1-3-6 16,-3-4 11-16,2 7 19 0,0 0-7 0,0 0 10 16,0 0-10-16,0 0 0 0,0 0 19 0,0 0-9 0,0 0 12 31,0 0-11-31,0-1-10 0,0 0 6 0,0 1-7 0,0-1-10 15,0 0 9-15,0 0-17 0,0 0 16 0,0 1-1 16,0 0-10-16,0 0 12 0,0-1-15 0,0 1-7 0,0 0 24 0,0-1-9 0,0 1 16 16,0-1-10-16,0 0 4 0,0 0-2 0,0 0 2 0,0 0-1 15,0 0-1-15,0 0-4 16,0 0 2-16,0 0-6 0,0 0-1 0,0 0 2 0,0 0-3 0,0 0-16 16,0 0 12-16,0 0-6 0,0 0 10 0,0 0-18 15,0 0-2-15,0 1-8 0,0 0 6 0,0 0-8 16,0 0 19-16,5 5-8 0,-1 4 11 15,2 0-2-15,-2 0-3 0,0 0 9 0,0 2-9 0,-1 1-6 0,2 1 15 16,0 3-11-16,0-3 12 0,-2 1-2 0,3 1-3 16,-3-4 2-16,3 0-5 0,-3-2-11 0,2-1 16 15,-2 1-6-15,2-1 8 0,-3-1-5 0,2-1 4 16,-1-2 6-16,-2-1-5 0,2-1-10 0,-2-1 19 16,-1-1-4-1,0 0 13-15,0 0 4 0,0 0 0 0,10-9 7 0,-7 3-5 0,0-1-3 0,0-1-2 16,-2-2-5-16,2 1 5 0,0 0-8 0,-2-1 0 15,1 0-6-15,-1-3 5 16,-1-1-10-16,0 1-2 0,0 0-1 0,0 1 0 16,0-1 1-16,1 1-3 0,-1-1 1 0,-1 0-3 0,1 3-17 15,0-2 19-15,0 4-9 0,0-3 13 16,0 2-6-16,1 4 3 0,0-1-3 0,2 3 1 0,-1 1-14 0,1 0 5 0,1 1-8 0,4 1 4 31,0 0-17-31,9 1-73 0,-17-3-91 16,20 9 246-16,-10-6-161 0,1 3-60 0,-1 0 21 15,1 0-121-15</inkml:trace>
  <inkml:trace contextRef="#ctx0" brushRef="#br0" timeOffset="43259.28">6898 6249 692 0,'-4'-3'-11'0,"4"3"24"0,0 0-17 0,0 0 18 0,0 0-12 0,0 0-8 16,0 0 6-16,0 0-10 0,0 0-5 0,0 0 14 16,0 0-14-16,0 0 15 0,0 1-4 0,0 0 4 15,0 0 8-15,0-1-7 0,0 0 2 0,0 0-1 0,0 0-2 16,0 0 0-16,0 0 8 0,0 1-10 0,0 0 11 16,0 0-12-16,0 0 6 0,3 20 23 15,-2-13-15-15,2 3 18 0,-1 1-5 0,-1 0-4 0,0 0 10 0,4 2-10 16,-4-3 3-16,6 3-12 0,2-1-5 0,-1 1 0 15,-1-1 0-15,-4-3 1 0,2 2 7 0,-2-8-5 16,0 0-3-16,0-1 22 0,5-2-8 0,0 1 13 16,-3-2-11-16,2-2-7 0,-5-2 0 0,-2-4-2 15,3 2 1-15,0-2-5 0,3 0-3 0,-4-4 2 32,1-3 10-32,0 2-15 0,-3-2 9 0,3 2-13 15,-2 0-2-15,3 0 12 0,-4 1-13 0,1 4 12 0,-1 1-7 16,-2 3-2-16,2 4 2 0,0 0-9 0,0 0-34 0,0 0 28 15,0 7-14-15,3 1 20 0,0 2 6 0,-1 5-1 16,-2 1 8-16,-6 3-6 0,5 2-8 0,-3 1 11 16,2 1-4-16,-4 2 7 0,2-2 1 0,-4 0-6 15,2-1 0-15,-4 0-2 0,0-2-4 0,-3-3 15 16,-4-2-9-16,3 0 13 0,3-3 2 0,3-2-8 16,0-2 14-16,-1-5-14 0,-1 1-1 0,1-4 10 15,1 1-11-15,2-1 12 0,-1-2-8 0,4-1-15 0,-1-1-3 16,4-2-11-16,0 0-52 0,0-1-43 0,4-1-86 15,0 0 24-15,1 0-178 0</inkml:trace>
  <inkml:trace contextRef="#ctx0" brushRef="#br0" timeOffset="43686.61">7214 6482 876 0,'0'-19'145'0,"2"6"-110"0,0 1 6 0,-1 5 1 0,0-2-13 16,-1 6-7-16,0 3-15 0,0 0 10 0,0 0-14 16,0 0-15-16,0 0-2 0,0 0-9 0,0 0-24 0,2 0 29 15,-2 0-17-15,1 0 20 0,-1 1-8 0,0 0 5 16,0 0 9-16,0 0-7 0,0 0 2 0,-5 19 14 16,1-15-5-16,-2 1 8 0,3-1 2 0,-2 3-5 15,2 0 4-15,-2 2-5 0,-1 1-4 0,2 0 16 16,1 1-10-16,-1 1 13 0,2-1-9 0,-2 0 1 15,2 0 5-15,1-1-4 0,0 2-7 0,1-2 6 16,0 0-3-16,0-2 5 0,2-2-2 0,-1-1 3 0,1-2 3 16,-2-4-2-16,0 0-3 0,0 0 12 0,2 0-11 15,-1 0 12-15,11-5-11 0,-8-1 5 0,-3-2 3 16,1-2-3-16,0-1-11 0,1-1 6 0,-1 0 4 16,0 0-1-16,0-2-1 0,-2-1-2 0,0 0-5 15,-2 1 6-15,0-1 8 0,-2 2-19 0,0 1 2 0,0-1-6 16,-1 5 12-16,-1 3-7 0,-1-2 4 15,-1 5-5-15,0 2-3 0,-2 0 5 0,1 2-3 0,0-1 5 16,0-1 3-16,3 2-6 0,1 1 2 0,3-1-2 16,2-2-3-16,0 0-30 0,0 0-24 0,0 1-1 15,0 0-57-15,0 0-129 0</inkml:trace>
  <inkml:trace contextRef="#ctx0" brushRef="#br0" timeOffset="44208.82">7183 5984 345 0,'-1'-5'64'0,"-3"-2"54"0,3 0-8 0,0 2-37 0,1 5-19 0,0 0 1 0,0 0-30 0,0 0-25 15,0 0 8-15,0 0-14 0,10 4-4 16,-4 2 14-16,0 4-15 0,2-2 14 0,0 3 2 0,0 0-7 15,1 2 16-15,-1 5-17 0,-3-1-6 0,1-1 12 16,-1-1-11-16,0-3 14 0,0 1 7 0,3 0-12 16,-3 0 7-16,1 0-9 0,-2-3-5 0,0-1 17 15,0-2-9-15,-3-2 15 0,2 0 11 0,-2-4 9 16,-1-1 8-16,0 0-5 0,0 0 3 0,1 0 6 16,1 0-6-16,9-12 7 0,-8 6-3 0,-4-3-15 0,1-2 7 15,-1-2-12 1,-1-2-13-16,1 0 10 0,0-1-9 0,-1 0 10 0,0-1-11 0,1-4-4 0,-1 1 6 15,1-1-6-15,-2 0-6 16,3 1 5-16,0 2-12 0,0 1 10 0,1 1-5 0,2 3-2 0,-1 1 4 0,4 4-5 16,-1 0-6-16,3 3-4 15,-3-2-17-15,1 3 7 0,-1 4-33 0,1 0-37 0,0 2-19 0,2 2-13 16,1 3-90-16</inkml:trace>
  <inkml:trace contextRef="#ctx0" brushRef="#br0" timeOffset="44779.66">5635 5955 418 0,'-4'-12'51'0,"0"4"26"0,2 0 15 0,-3 4-9 0,-5-3-30 0,3 1-10 15,7 6-23-15,0 0 14 0,-1 0-18 0,-1 0-13 0,1 0 12 16,0 0-16-16,0 0-25 0,0 0 27 15,0 0-15-15,-14 8 20 0,15-2-8 0,0 2 3 0,1 0 4 16,2 2-1-16,0 4-8 0,-2-1 12 0,2 3-8 16,-3 4 11-16,1 1-2 0,3 5-6 0,-3-2 9 0,1 1-8 15,1 4-5-15,-2 3 11 0,6 0-14 0,-3 3 15 16,3-1-11-16,-1 2 7 0,-6-4-1 0,6 2 2 16,0 4-12-16,-2-4 10 0,4 4-5 0,-3-4 9 15,2-4-2-15,3 0-1 0,0-3 3 0,1 1-5 16,1-1-18-16,1-1 14 0,7-1-12 0,3-4 12 0,-1-1-28 15,2-3-47-15,-2-1-49 0,3-2-4 0,0-4-190 16</inkml:trace>
  <inkml:trace contextRef="#ctx0" brushRef="#br0" timeOffset="45182.55">7465 5674 787 0,'4'-2'20'0,"-4"2"-22"0,0 0 10 0,1 0-17 0,-1 0-9 0,1 0 18 0,0 0-13 16,20 5 15-16,-11 2 1 0,0-1-5 0,3 2 8 15,-1 3-9-15,1-2 3 0,1 5 2 0,-2 1-3 16,0 4 1-16,0 1 9 0,1 3-15 0,2 2 9 16,0 1-11-16,1 2 3 15,0 7 11-15,-2 3-9 0,-5 4 9 0,1 4-3 16,-4-1-1-16,-1 6 9 0,-1 4-10 0,-4 0-19 0,0 2 25 15,-4 1-14-15,-3-2 21 0,-2 1 2 0,-4 0-12 0,-6 0 10 16,-3 0-13-16,-3-2-3 0,-2 2-13 0,-1-2-52 0,-5 1 10 0,-1 1-182 16</inkml:trace>
  <inkml:trace contextRef="#ctx0" brushRef="#br0" timeOffset="58272.35">10661 5947 297 0,'-7'-6'104'0,"3"1"-15"16,-1 0-4-16,1 2-11 0,-1 1-28 0,3 1 15 15,-2 1-25-15,1-1 25 0,2-2-24 0,1 3-10 0,-3-5 6 0,3 5-9 0,0 0-8 0,0-1 6 16,-2-16-14-16,2 9 13 0,4 2-5 0,-3 1-5 15,2 1 10-15,-1-2-12 0,1 3-9 0,1-3 5 16,0 1-11-16,0 1 12 0,2 0 4 0,1 3-15 16,-2-3 11-16,1 3-14 15,0 0 4-15,1 1 3 0,1 1-17 0,-3 1 13 0,1 3-2 16,1 2-10-16,0 1 9 0,1 4-13 0,-4-2-4 16,1 5 13-16,-4 1-5 0,1 2 7 0,-2 3 8 0,-1 0-5 15,-1 0 10-15,-3 1-10 0,-1 0-3 0,0-2 18 16,-2 0-11-16,-3-3 13 0,5 0-6 0,-5-2 0 15,5-2 8-15,-1 1-8 0,0-5-13 0,2 1 21 0,0-2-8 16,2-3 16-16,1-1-6 0,2-4-1 0,0 0 3 16,0 0-1-16,0 0 3 15,3-3 8-15,2-3-8 0,3-2 8 0,1-3-10 0,3-2-4 0,1-1-1 0,0-2-2 16,3-2-11-16,-2 0 6 0,1-3-4 0,0-4 6 16,0 1-3-16,0 0 0 0,-5 5 3 0,2 2-4 15,-1-1-13 1,-3 4 18-16,0-1-16 0,-4 3 17 0,0 3-7 0,-1 2-2 15,3 0 15-15,-6 1-13 0,3 1 1 0,-3-1 2 16,0 6-12-16,0 0 10 0,0 0 3 0,0 0-12 16,0 0 7-16,0 0-10 0,-9 7-5 0,3-2 17 15,2 3-2-15,-2 3 7 0,-2-2 0 0,1 3-6 0,3 1-1 16,-4 1 0-16,4 2-8 0,1 2 17 16,1-1-9-16,-1-2 12 0,0-1-17 0,1-1 9 0,-2-2 0 0,3 2 3 15,0-1-15-15,1 0 13 0,0-1-4 0,1-2 9 16,1 1-8-16,-1-3-7 0,2 0 0 0,-1 0-5 0,0-1-23 15,3 0-13-15,-2 2-41 16,4-1 17-16,-1-2-85 0</inkml:trace>
  <inkml:trace contextRef="#ctx0" brushRef="#br0" timeOffset="58685.65">11052 6076 878 0,'-2'-11'140'0,"0"-2"-90"0,-1-2 15 0,0 3-17 16,-2 0 5-16,1 4-22 0,0 4-12 0,0-3 2 0,3 4-9 15,-1-2-10-15,1 4 10 0,1 1-12 0,0 0-17 16,0 0 18-16,0 0-21 0,0 0 21 0,0 0-14 0,0 0-3 16,0 0 7-16,0 0-8 0,0 0-6 0,0 1 17 15,0 11-11-15,1-3 13 0,-1-4-7 0,-1 2-3 16,1 1 11-16,-3-2-10 0,1 6-5 0,2 1 21 15,0 1-10-15,4-1 14 0,2-1-9 0,0 1 6 16,-1-2 2-16,-1 0 1 0,0 2-13 0,3-3 18 16,1 0-15-16,-2 0 17 0,4-2-10 0,-3-2 1 15,0-1 7-15,0-3-6 0,-1-1-6 0,2-1 14 0,0-4-8 16,0-1 12-16,-1-2 1 0,-2-3-15 0,3-2 11 16,-3-1-13-16,0-1 4 0,-2-2 1 15,-2-3-8-15,-1 0 5 0,-1-3 10 0,-2 1-5 16,0 1 4-16,-2-1-9 0,0 2-18 0,-2 0 25 15,-1 2-2-15,-1 5 10 0,-1 1-17 0,-2 5-5 0,0-1-6 16,-3 7 2-16,0 0-12 0,0 2 15 0,2 4-14 16,-2-2 11-16,0 3-29 0,0 0-78 0,-2 0-64 15,5 2-11-15,1 1-247 0</inkml:trace>
  <inkml:trace contextRef="#ctx0" brushRef="#br0" timeOffset="59569.36">10913 5261 315 0,'1'-5'148'0,"3"2"-38"0,3-1-66 16,-3 4 5-16,-4 0-45 0,0 0-2 0,0 0 2 16,0 0-4-16,0 0-3 0,1 0 0 0,-1 0-5 0,1 0 5 15,0 0 0-15,0 0 5 0,18 6 3 0,-14-5-1 16,-5-1-12-16,0 0 15 0,0 0-10 0,1 0 13 0,0 0 11 0,0 0 3 15,1 0 14-15,-2 0-11 16,18-2 5-16,-11 5-1 0,-1 0-9 0,-2 0 7 16,-1 0 0-16,2 3-15 0,1 2 8 0,3 2-12 15,0 1 0-15,-5 1 2 0,4 2 2 0,-1 2 0 0,-1 2 6 0,1 0-6 16,2 2 0-16,-3-2-3 0,1 1-16 16,0-1 16-16,-2 0-12 0,-2 1 14 0,2-2-10 0,-1-3 3 15,0 1 3-15,0-4-3 0,-1-1-11 0,0 1 15 0,-1-1-10 16,1-3 12-16,-2 0 3 0,-1-2 3 15,0-1 13-15,0-4-10 0,0 0-11 0,0 0 33 16,0 0-15-16,0 0 24 0,0 0-9 0,0 0-19 16,1-6 3-16,2-1-9 0,1 5-11 0,-2-4 8 0,2 1-6 15,0-3 8-15,2 1-10 0,-1 3-2 0,0-2 1 16,2 4 0-16,-3-2 8 0,1 2-14 0,-2 3 0 0,2-1-4 0,-3 0 8 16,3 1-6-16,-3-1 6 0,1 0-6 0,-3 0 2 15,0 0 1 1,0 0-1-16,0 0 1 0,0 0 0 0,0 0 0 15,0 0-1-15,0 0 2 0,0 0 8 0,0 0 4 0,0 0-1 16,0 0 1-16,0 0 2 0,8-12 3 0,-8 3 5 16,1 1-4-16,0-2 5 0,-1-2-5 0,0 2 4 15,0-4-4-15,2-2 1 0,-2-2-6 0,0-3-9 0,2-1 4 16,0-2-13-16,2 1 8 0,-2-3 1 0,2 1 1 16,0 0-9-16,2 3 4 0,-2 2-2 0,1 1 4 0,-1 2 4 15,1 2-11-15,0 2 2 0,0 3-6 0,-1 1 7 0,-2 3 0 16,0 0-1-16,-1 1 1 0,4 0 5 15,-4 4-18-15,0 1 4 0,1 1-10 16,-2-1 13-16,0 0-15 0,0 0 4 0,-2 11-10 0,2-5-10 0,-2 2-10 0,2 0-11 16,-2-2-1-1,2 3-28-15,0 2-51 0,-2 0-33 0,2 1-8 16,-1-2-103-16</inkml:trace>
  <inkml:trace contextRef="#ctx0" brushRef="#br0" timeOffset="59865.2">11324 5251 1085 0,'0'-8'40'0,"-2"1"30"0,-1 1-19 0,2 2 21 0,1 0-49 0,4 1-10 16,3 0-8-16,-3 1 3 0,1 0-18 0,-1 0 9 15,2 2-15-15,0 0 14 0,0 0-17 0,1 2-1 16,-4-2 2-16,2 2-4 0,-3 1-6 0,0 1 20 15,2 1-10-15,-4 0 14 0,1 2-3 0,-1-1-6 0,-2 1 11 16,4 2-12-16,-2-1-2 0,1 4 16 0,1 3-14 16,-3 1 14-16,1 3 0 0,0 1 2 0,-1 1 6 15,0 0-6-15,2 0-15 0,-1 1 19 0,-3 0-9 0,3 2 13 16,0-5-10-16,2 1 4 0,2-1 0 0,-4-5 0 16,0 4-14-16,0-3-45 0,0-4-57 0,3 1 6 15,1-3-170-15</inkml:trace>
  <inkml:trace contextRef="#ctx0" brushRef="#br0" timeOffset="60234.23">11550 6171 737 0,'0'-10'85'0,"0"2"-19"0,0 1-10 16,0 2-1-16,0 5-37 0,0 0-6 0,0 0-13 0,0 0 4 0,0 0-20 15,1 0 4-15,7 7 3 0,-4 0-1 0,-4 0-8 16,0 3 19-16,0 1-15 0,0 3 16 0,-1 0-3 0,-3 3-2 16,1 1 6-16,-1-1-5 0,0 0-3 15,1-1-30-15,-3 0-16 0,2 0-4 0,0-2-24 0,-2 2-129 16</inkml:trace>
  <inkml:trace contextRef="#ctx0" brushRef="#br0" timeOffset="60740.08">11801 5820 929 0,'0'-9'25'0,"1"0"1"16,6 4-23-16,-4 4-14 0,2 1 3 0,-1 3-10 47,-4 0-11-47,1 3 20 0,7 1-12 0,-1 2 17 0,7 2 2 0,-5 0-17 0,0-1 6 0,1 0-14 0,-3 0-15 0,3 0 5 0,1 0-14 0,-3-3 12 0,-4 0 11 15,-4-7 14-15,0 0 17 0,1 0-9 0,12 6 6 0,-8-6 28 16,-4-3-2 0,-1-4 12-16,0 1 12 0,2 0-11 0,3-1 6 0,-2 0-10 0,0-3-7 0,-2 1 10 15,1-4-10-15,2 3 10 0,-2-1-18 16,2-2-13-16,-1 2 2 0,-1 1-6 0,2 2-1 0,-2 4 4 16,-2 4-8-16,0 0 5 15,0 0-12-15,0 0 4 0,6 8 1 0,-4 0-1 0,-2 3-3 16,1 3 17-16,0 3-7 0,2 1 12 15,-3 5-5-15,1-1-4 0,-1 2 9 0,0 2-10 16,0-2-14-16,-4 0 17 0,1 3-16 0,-1-2 18 0,-1 0-8 0,0-2 6 16,-3-5 4-16,1-1-3 0,0 0-9 0,-2-5 15 15,0-3-8-15,4-1 13 0,-3-2 4 0,0-3-4 0,3 0 8 0,-1-2-8 16,1-1-4-16,5 0-8 16,0 0-7-16,0 0 2 0,0-1-8 0,-8-14-23 15,15 9-16-15,-4 0-3 0,3-1-54 0,1 0-91 0,-1 1-48 0</inkml:trace>
  <inkml:trace contextRef="#ctx0" brushRef="#br0" timeOffset="61309.23">12248 5979 413 0,'0'0'40'0,"0"0"30"0,-8-4-2 0,7 4-28 0,-1 0-5 0,2 0-9 0,2 2-35 0,-1-1 16 15,1 0-16-15,1 2 17 0,-3-3-8 0,0 0 0 16,3 11 3-16,-3-4-4 0,3 2-5 0,-6 1 16 15,1 0-3-15,1 1 10 0,-2 5 16 0,3-2-18 16,-4 2 16-16,2-1-17 0,-1-1 5 0,6 1 9 0,-2 0-14 16,-1-2 14-16,0 1-3 0,0-1-10 0,2-1 9 15,0-1-12-15,2-2-11 0,-4-2 14 0,1-2-5 16,2-1 10-16,-1-1 3 0,1-3 12 0,-1 0-1 0,1-3 2 16,1-3-22-16,-2 0 9 0,0-3-16 15,1-2 15-15,1-2-7 0,2-2-6 0,1 0 10 0,-3-3-12 16,-1 0-4-16,-3-1-1 0,-1-2-9 0,1 1 7 15,0 0 10-15,-5-3-15 0,3 2 7 0,-1 0-13 16,-2 1-13-16,2 7 16 0,-1 4-15 0,-2 2 14 16,2 5-16-16,-3 0-12 0,3 1-13 0,-4 1-3 15,-1 0-44-15,-2 2-123 0</inkml:trace>
  <inkml:trace contextRef="#ctx0" brushRef="#br0" timeOffset="62166.23">12077 5201 162 0,'0'0'64'0,"0"0"-16"0,0 0-1 16,0 0-5-16,0 0-14 0,0 0 20 0,0 0-5 0,0 0 12 0,0 0 2 16,0 0-10-16,0 0 9 0,0 0-10 0,0 0-13 15,0 0 10-15,0 0-17 16,1 0 15-16,10 5-27 0,-9-2 2 0,0 1 1 15,2-1-1-15,-3-2-10 0,3 4 9 0,-1-3-13 0,0 0 12 16,2 2 3-16,-4-2-3 0,1 2 4 0,1 1-6 16,1 0-12-16,-2 0 17 0,1-1-5 0,1 1 11 0,-4-2 9 0,2 1-18 15,0 0 14-15,-2-1-16 0,3 1 2 16,-3-1 9-16,1-1-3 0,1 0 6 0,-1 3 3 0,2-3 1 0,-3 0-1 16,0-2 0-16,0 0-19 0,0 0 16 15,0 0-4-15,0 1 9 0,0 0-6 0,0 0-20 16,0 0-1-16,0 0-4 0,6 22-4 0,-6-17 5 15,-1 0 1-15,1 0 4 0,-1 1-3 0,2 1-3 0,2 1-1 16,-2 1 1-16,1-1 4 0,-1 1-5 0,0-1 3 0,-1 0-3 16,1 1 5-16,-1 0-6 0,3 1 2 0,-3-1-1 15,2 1 10-15,0-2-10 0,-2-2 1 0,0 0-3 16,0-3 8-16,4 1-2 0,-4-2 1 0,0-3-1 0,0 0 6 16,0 0-2-16,0 0-1 0,0 0-1 0,0 0 3 15,0 0 6-15,0 0 2 0,0 0-2 0,0 0-15 0,0 0 7 31,0 0-7-31,0 0 8 0,1 0-4 0,-1 0-2 16,0 0 3-16,0 0-4 0,0-1 4 0,0 1-5 16,0 0-5-16,0 0 1 0,1 0 9 0,-1 0-6 15,0-1 9-15,0 0-11 0,0 0-4 0,0 0 8 16,0 0-3-16,0 0 6 0,0 0 4 0,0 0-6 16,0-1 7-16,0 0-7 0,0 0 1 0,0 0-2 15,1 0-7-15,0-1 4 0,0 1 12 0,0 0-9 16,1 0 7-16,-2 0-9 0,1 0 2 0,0 0 0 0,19-26 2 15,-16 25-2-15,4 0 0 0,-3-4-1 0,0 0-1 16,1-1 2-16,4 1-5 0,-9-4 12 0,5-1-8 16,-1-3 8-16,-2-3-1 0,1 0-5 0,-3-2 8 0,2 0-9 15,-2 1-5-15,0 0 5 0,-2-2 6 16,0 4-1-16,1-1 1 0,0-1-5 0,2 2-2 0,0 0 1 16,-2-2-11-16,0 3 15 0,1 6-9 0,-1 1 10 15,3 3-11-15,-1 3 5 0,-2-3-7 0,0 6 5 16,0 0-15-16,5 4-19 0,-3 1-6 0,5 0-5 15,0-1-13-15,-1 5-40 0,6-2-17 0,-3 2-16 16,3 2-106-16</inkml:trace>
  <inkml:trace contextRef="#ctx0" brushRef="#br0" timeOffset="62402.32">12443 5164 1131 0,'-4'-12'64'0,"1"1"3"0,2 7-8 0,1 4 6 0,0 0-32 0,0 0-23 16,0-1-9-16,0 1-1 0,0 0-26 0,4 0 18 0,0 6-9 15,1 0 12-15,1 5-5 0,-1 1-4 0,2 0 4 16,-2 4-5-16,0 0-11 0,0-2 10 0,-2 3-10 16,1 1 13-16,0 0 8 0,-3 3-5 0,0-3 11 15,-1 2-10-15,0 0-3 0,0-2 15 0,0 0-1 16,0-1 7-16,0-2-9 0,-1-1-7 0,1-2-13 0,-1-1 5 15,1-1-25-15,0 1-36 0,1-3-53 16,0-1 4-16,1-1-160 0</inkml:trace>
  <inkml:trace contextRef="#ctx0" brushRef="#br0" timeOffset="62860.88">12509 4784 909 0,'2'0'46'0,"3"2"-27"0,0 1 8 0,3 2-17 16,1 2-16-16,2 4 17 0,2-1-11 0,2 7 13 15,-1 0-13-15,2 4-1 0,1 3 6 0,-1 5-5 0,0-2-7 0,-3 1 7 16,0 2-13-16,-4 0 12 0,3 6-5 15,-1 2 5-15,-4-3 1 0,-4 1-1 0,4-2-13 0,-6 1 12 16,-1 3-8-16,1-2 10 0,-7 1 0 0,2 0-3 16,-4-3 1-16,-2-2-4 0,-2 3-11 0,2-1 25 15,-1-1-10-15,-2-3 15 0,-2-3 4 0,-3-4-16 16,0 2 12-16,1-2-16 0,0-2-11 0,0-2-34 16,1-1-51-16,-3 0 6 0,-2-4-141 0</inkml:trace>
  <inkml:trace contextRef="#ctx0" brushRef="#br0" timeOffset="63273.6">10399 5109 497 0,'-12'-15'83'0,"4"14"-61"0,0-3 9 0,2 4 1 0,0-1 3 0,2 1-5 0,-1 3-22 0,1 1 13 0,1 1-12 0,-1 3-8 0,0-2 10 16,1 4-11-16,1 1-6 0,-2 1 20 0,2 4-13 0,0 1 16 16,1 4-6-16,-2 3-15 0,1 1 15 0,0 4-15 31,1 5 4-31,-2 2 4 0,1 4-9 0,-1 1 8 16,3 4 6-16,-3 6-8 0,1 4 13 0,0 1-13 15,1 3 2-15,1 1-1 0,-1 0-9 0,1 0 7 16,0-3 6-16,0 1-3 0,0-4 7 0,1 0-8 15,2-3-6-15,2-4-1 0,-1-1-23 0,2-5 11 0,1-2-44 16,1 0-92-16</inkml:trace>
  <inkml:trace contextRef="#ctx0" brushRef="#br0" timeOffset="117375.84">19246 6638 455 0,'1'-3'66'0,"-1"3"70"16,0 0 37-16,-9-7-132 15,5 6-28-15,4 1-10 0,0 0 7 0,0 0-11 0,5-6-8 0,1 4 9 0,4 0-11 0,-4-4 12 16,1 2 0-16,1-2-4 0,0 0 8 0,3 2-10 31,1-1-6-31,-4-2 22 0,2 0-12 0,1-1 16 0,-1 1 4 16,1-3 0-16,-3 1 18 0,1 0-13 0,-5-5 10 15,7 9 11-15,-3-5 0 0,0 1 4 0,2 1-12 16,-3-4-3-16,2 3-8 0,-2-1 7 0,-2 3-18 16,2 2 2-16,-1-3-11 0,0-1 9 0,-2 3-7 0,2-5 6 0,-1 6 1 0,2-2-1 0,1-3-10 15,0 4 18-15,0-5-8 16,4 0 13-16,-3 2-2 0,-1-6-5 0,2 3 8 0,1 0-6 15,1-1 9-15,-1 0-17 16,2-1 6-16,-1 1-9 0,2-4 0 0,3 3-5 16,-2 1-5-16,1-1 4 0,-2 1-3 0,2 0-2 15,4 1-6-15,0 0 3 0,1-1 7 0,1-2-3 16,1 2 15-16,2-2-14 0,0 0 3 0,-2 2 7 16,0-6-14-16,-3 4 11 0,1-1-8 0,2 1 2 15,-3 1 7-15,2-2-4 0,-2-2 2 0,1 0-7 0,-2 2 1 16,6 1-2-16,-2 1 4 0,0-2-4 0,3 1 0 15,-2 0 0-15,1 0 2 0,1 1 1 0,-1-1 4 16,-1 0-2-16,-1 1 2 0,-1-1-1 0,-3 0 1 16,1 1-1-16,1 0-6 0,0 1 23 0,-1-1-11 15,-1-1 15-15,1-2-17 0,2 3 1 0,0 0 4 0,-1-1-2 16,0 0-1-16,0-4-4 0,0 0-7 0,6-3 6 16,1 6 8-16,5-1-14 0,-3 0 10 0,0 2-12 15,-2-1 5-15,-2 0 0 0,-1 0-3 0,-2-1 2 16,1 0 0-16,-3-3 2 0,2 3 2 0,-4-4-1 15,5 3-1-15,-2-2 5 0,-1 0 6 0,2 2-1 0,-1 0 6 16,3 1-9-16,-4-3 1 0,4-1-3 0,1 0 5 16,0 1-12-16,-4-2 5 0,1 0-6 0,-1 1 8 15,0 0-8-15,-1 1 1 0,1 0-3 0,0-2 0 0,0 0 2 16,-2 3 1-16,4-2 1 0,0-1 0 0,0 0-2 16,4 0-3-16,-3 0 1 0,3 0-3 0,5 2 3 15,-1-3 1-15,0 0 1 0,-1 3 0 0,-6-3-1 16,1 4-2-16,-1 2 2 0,-1-2 4 0,-4 1-8 15,3-2 4-15,-3 2-4 0,2 1 8 0,0-2-6 16,-2 0 3-16,4 0-3 0,-3-1 4 0,3 0-1 16,0-1 5-16,5-1-4 0,-2-1 1 0,3 1 0 15,1 2-3-15,-7-1 3 0,-2-2 2 0,0 4-7 0,-1-4 1 16,-3 4-1-16,0-1 3 0,-1-2 2 16,0 3-3-16,0 2 3 0,1 1 3 0,-3 1-5 15,1 5 4-15,-3-4-6 0,-1 3-2 0,1-1 2 16,-4-2-2-16,-1 3 2 0,2 1-2 0,-2 2 1 15,3-1-1-15,0 2 2 0,-6-2 8 0,1 3-7 16,-3 0 1-16,0 2-2 0,1 0 4 0,-1 1-11 16,-2-1 3-16,0 2-7 0,-2 0 6 0,1 2-4 15,0 0 0-15,0 0-3 0,0 0-11 0,0 0-4 16,0 0-9-16,0 0 4 0,0 0-6 0,8 5-21 16,-5-3-6-16,1 1-9 0,-2 0-14 0,0 2-32 15,0 1-33-15,2 2-3 0,0 4-70 0,2 0-45 16</inkml:trace>
  <inkml:trace contextRef="#ctx0" brushRef="#br0" timeOffset="120250.45">19614 10561 304 0,'0'0'123'16,"0"0"-46"-16,0 0-77 0,-2 0 9 15,1-1-7-15,1 0 1 0,-1 0 20 0,-1 0-17 0,1 1 4 0,0 0 5 16,0-1-12-16,0 0 13 0,0 0 10 0,1 0 7 15,0 0 11-15,0 0-8 0,0 0-9 0,0 0 16 0,0-1-5 16,0 0 10-16,0 0 0 0,0 0-9 16,9-28-1-16,-5 27-3 0,0 0-7 0,-4 3-3 15,0 0-8-15,0 0 5 0,0 0-2 0,0 0-5 0,0 0 9 0,1 0-9 16,0-1-1-16,0 0 11 0,0 0-8 0,21-12 11 16,-14 12 2-16,-1-2-5 0,1 1 6 15,-3-3-7-15,3 0-10 0,0-1 17 0,-2-2-4 0,8 2 8 16,0-1-10-1,-1 1 1-15,2-6 1 0,-4 0 2 0,-3-5-6 0,7 3 5 16,1 4-10-16,4-3 8 0,-1 1-8 0,-2-6-5 0,-2 0-2 0,1 0 0 0,3 2-6 16,0-2 8-16,2-1 4 0,-2-1 1 0,2-2 2 15,-2 0-4-15,1 2-2 0,1-1 0 0,2 3 2 16,-2 0-11-16,2-1 5 16,1 1-7-16,-1-5 3 0,7 0-2 15,0-2-3-15,0-1 4 0,3 5 9 0,-3-2-16 16,-2 3 8-16,-1-3-10 0,0-4 7 0,0 4 0 15,-4-1 0-15,1 1 0 0,3 0 0 0,-1-1-3 16,-2 0 2-16,10 0-2 0,-2-1 0 0,5-2 2 16,8 2-2-16,-8-2 1 0,3-1 4 0,-5 2-4 15,-4-1 4-15,1-1-4 0,-1 2-1 0,-4-1-1 16,5 1 1-16,3 1 0 0,-6 0 0 0,12 0 5 16,-5-1-6-16,2-2 4 0,3 2-2 0,-4 1 0 0,0-4 10 15,-4 1-7-15,-3 1 12 0,2-3-15 0,0 6 5 16,0-1-6-16,-1-2 8 0,4 0-7 0,6-3 0 15,0 5-1-15,6 0-4 0,-4-4 7 0,-5 1-3 0,-3-2 7 16,1-1-6-16,-3 2 0 0,4-1 0 16,-3 1 0-16,2 1-1 0,4-1 0 0,0 1 4 0,2-5-3 15,-2 2-1-15,-1-1 1 0,-4 0-1 0,-2 2 3 16,-1-1 5-16,-1-1-3 0,-1 1 4 0,6 0-3 16,-4-3 2-16,5 2-3 0,1-2-4 0,2 0 3 0,3 0 3 15,-3 1 1-15,-1 2-2 0,-6 1 1 0,-2 1-4 16,2-3-3-16,-4 0 1 0,3 1-1 0,-4 1 6 0,-6-1-7 15,8 3 3-15,-2-3-3 0,5-1 4 0,2 0-3 16,-5 2 5-16,0-1-4 0,-2 5 0 16,-3-1 7-16,-1-2-8 0,-4 1 8 0,-2-1-4 0,1-1 2 15,-2 2 0-15,0 0 1 0,1 1 6 0,1 0-8 16,1 2 3-16,0 0-4 0,-3-4 0 0,3 0 1 16,-4 1-5-16,2-4 2 0,2 7 4 0,-3 2-8 15,3-1 7-15,-2 1-7 0,-1 0 5 0,0 1-2 16,0 1 0-16,-2-1-1 0,0 4 3 0,-4 0-3 0,0 0-1 15,0 2-1-15,-2 0 2 0,-1 1 0 0,0 1 1 16,0 1-1-16,0-1-5 0,1 0 2 16,-1 2-1-16,-1 2 3 0,-1 1-1 0,1 2 4 0,-2-1-2 15,2-3 1-15,-2 2-4 0,0 1-2 0,1 2 6 16,-1 4-3-16,-1-2 1 0,0 0-3 16,0-2-3-16,-4 0 1 0,1 3-9 0,2-2-1 0,0 3-11 0,-2-1 6 15,1 0-31-15,1 3-16 0,-3 0-20 0,0 0 1 16,0 0-57-16,0 0-95 0,0 0-68 0</inkml:trace>
  <inkml:trace contextRef="#ctx0" brushRef="#br0" timeOffset="120714.73">22752 4196 270 0,'-8'-4'37'0,"4"2"-24"0,3-1-27 0,1 3-5 0,-5-6-10 0,5 3-38 15,-5-2-5-15,5 5-3 0,0 0 41 0,0-10 26 16,-2 3 7-16,2-1 1 0,0-1 0 0,0 6 0 16,-7-3 0-16,6 1 0 0,-5-2 0 0,2 0 36 0,4 0-4 15,-5 0 12-15,-2 0-33 0,4 0-5 16,-4 0-27-16,2 1 12 0,1 1-56 0</inkml:trace>
  <inkml:trace contextRef="#ctx0" brushRef="#br0" timeOffset="121395.55">22584 4009 37 0,'-3'-7'32'16,"1"0"15"-16,1 1-12 0,-3-1 0 0,1 3-9 0,2-1 6 16,-3 0-9-16,2 1 4 0,1-1 11 0,-2 2-6 15,1-1-6-15,-2 3 21 0,0-3-6 0,2 2 14 16,0 0-2-16,2 2-3 0,0 0-2 0,0 0 1 16,0 0-1-16,0-1 2 0,0 0-5 0,0 0 5 0,-1 0 1 15,-1 0-11-15,2 0 7 0,0 0-9 16,0 0-11-16,0 0 1 0,0 0-11 0,0 0 8 0,0 0-3 15,0 0-13-15,7-11 10 0,-2 15-11 16,3 1 2-16,-1-1 2 0,-2 2-9 0,1 1 8 16,1 0 0-16,0 4 3 0,2-1 7 0,-2 1-5 0,-1 2-12 0,2 1 12 15,-1 4-14-15,1 2 14 0,-1 1-3 0,0-1-13 16,0 4 12-16,1 2-13 0,-2 7-4 0,4 0 5 16,-4-1-7-16,2 1 7 0,3-1-3 0,-3 2 0 15,2 2 4-15,0 1-2 0,3 2 3 0,-3 5-5 16,-1-2 6-16,0 3-4 0,-2 2 0 0,2 1-1 0,0 1-2 15,7 2 2-15,1-2-9 0,-1 4 14 16,2 0-12-16,-6-2 15 0,-2 0-7 0,5 5 3 16,-2-1 4-16,3 2-3 0,-1 0-13 0,-4-2 12 15,3 4-3-15,-1-3 7 0,-1 1-3 0,0 0-3 0,0-2 4 0,2 0-5 16,-1-2-11-16,-2 0 22 0,2-2-12 0,-1 2 17 16,0-3-13-16,0 1-2 15,-2 3 1-15,2-4-1 0,-1 1 2 0,2-2 0 0,0-3-5 0,1 2 3 16,-2-1 7-16,-2-3-3 0,-3-2 2 0,1-2-5 15,-2 0-10-15,2 4 15 0,0-2-8 16,3 1 10-16,-1-3-8 0,-2-4 4 0,3 2 3 0,-6-2 0 16,3-2-6-16,0 4 2 0,0-5-2 0,1 1 2 0,-5-5 0 15,2 0-3-15,2 2 1 0,-3-1-2 0,3 2-1 16,-2-6 4-16,-2 2 0 0,2-5 4 16,2 1 10-16,-2 1-15 0,0 0 4 0,0-2-7 0,0-1-4 0,1 1 6 15,-1-1-1-15,0-4 2 0,-1 1 6 0,-2-3-4 16,2-3 0-16,-2 2-3 0,2-5-9 0,-3 0 15 15,0 3-6-15,-1-2 8 16,2 1-1-16,-2-3-6 0,1 0 9 0,-2-1-10 0,1 2-5 0,-1 0 11 16,0-4-11-16,-1-2 12 0,0 4 0 0,-1-5-1 15,-1 1 4-15,3-3-5 0,0 0-5 0,0 0 4 16,0 0-7-16,0 0 4 0,-1 0-4 0,0 1-6 16,0-1 4-16,0 0-5 0,-17 1-1 0,13-3-12 15,2-1 2-15,-4-2-7 16,7 5-12-16,0 0-15 0,0 0-14 0,-6-10 1 0,0 0-34 0,3 5-44 0,0-2-62 15,0 4 13-15,1 1-90 0</inkml:trace>
  <inkml:trace contextRef="#ctx0" brushRef="#br0" timeOffset="127064.69">11046 6596 281 0,'-8'-5'63'0,"4"-1"-14"16,1 1-31-16,1 0 6 0,2-1-16 0,0 2-10 16,-4-3 2-16,4 1-6 0,-2 0-2 15,3 0 5-15,0-1-4 0,-2 1 4 0,1-3-1 0,-1 1 7 16,-1-2 6-16,1 2-2 0,1-1-12 0,0-1 14 0,0 2-12 15,1 0 13-15,-1 1-4 0,0 2-6 16,0 5 12-16,0 0-14 16,0 0-18-16,8-11 26 0,-4 3-21 0,0 3 24 0,-2-1-13 15,0 2 5-15,2-2 8 0,-1 3-4 0,3-3-10 0,-2-1 19 16,1 1-4-16,2-1 12 16,1-2 7-16,0 0 6 0,1-1 4 0,0-1-1 0,1-3-2 0,3-1 11 0,-1-1-8 0,3-2 10 15,5-2-11-15,-1-2 2 0,1-3 5 0,3-1-3 16,8-1-12-16,-1-3 9 0,3-1-12 0,4-6 12 15,-1-3-12-15,4-6-3 16,5 0 0-16,-2-1-2 0,5-3-9 0,-3 1 12 0,2 0-13 0,0-2 12 0,3-2-8 16,7-4-10-16,2-3 10 0,7-2-13 0,-1 1-8 15,-4-2 11-15,2 3-9 16,-1-4 11-16,3-2-2 0,2-2-4 16,-1-3 9-16,-3 6-10 0,-4 0-3 0,1-2 8 0,1 0-8 15,5-1 10-15,3-2-4 0,-2 1 5 0,-3 6 5 0,-7 0-4 16,3-1-10-16,1 3 14 0,2-4-15 0,3-1 15 0,2 3-4 0,-8 1-6 31,-1 7 10-31,-4 3-11 0,-9-3-8 0,9 9 13 16,0-3-9-16,2 2 11 0,6 4-3 0,-16-3-7 0,-1 5 4 15,-7 2-7-15,-3 6-5 0,2 0 11 0,-2 3-4 16,-4-4 6-16,4 0-3 0,1 2-2 0,-3-2 6 16,2 4-6-16,-4 2-6 0,-2 0 9 0,-2 1-10 15,-3 0 11-15,-1 2-6 0,0 1 4 0,-2 3 0 0,0 0 3 16,-5 2-2-16,3 1-5 0,1 0 6 0,-4 3-4 15,2-2 4-15,2 5-2 0,-7 1-3 0,4 2 1 16,-5-1 0-16,0 2 6 0,-4-2-6 0,-1-1 4 16,2 4 1-16,-2-3 0 0,0 8 8 0,0 1-7 15,-5 0-2-15,2 0 8 0,0 0-6 0,-1-4 6 16,2 1-9-16,-5 1-1 0,2-2-2 0,2 5 0 0,-3-2 9 16,1 0-11-16,0 2 2 0,0-4-4 0,0 3 13 15,0 1-11-15,-1 1 5 0,0 0-8 0,1-1-8 16,-2-2 14-16,0-1-10 0,1 4 12 0,-2-1-1 0,0 0-7 15,0 0 9-15,0 0-8 0,0 0 5 0,0 0-12 16,1 0-11-16,0 0 2 0,1 0-7 0,-1 0-23 16,-1 0-5-16,1 0-12 0,19 1-50 0,-15 2-55 15,2-2-49-15</inkml:trace>
  <inkml:trace contextRef="#ctx0" brushRef="#br0" timeOffset="128264.81">14576 2848 325 0,'-5'-2'174'0,"0"0"-61"0,-1-2-87 0,6 4 2 15,0 0-24-15,0 0-3 0,0 0 1 0,0 0-3 0,0 0-12 16,0 0 13-16,2 1-10 0,8 10 11 0,-1-10 5 0,-2 0-6 16,2-1 9-16,-1 0-9 0,4 1-2 0,0-1 5 15,0-1-6-15,2 1 4 0,2-1 6 0,1 3-13 16,-1-1 10-16,0-1-12 0,1 3-5 0,0 0 11 16,3 0-18-16,0 5 16 0,2-1-5 0,-1-1 1 15,1 3 10-15,9-1-11 0,-4-1-18 0,7 2 40 16,1 1-23-16,-3-1 29 0,2 1-23 15,0 1 2-15,-1 0 8 0,0-3-6 0,0 4-5 0,-1-3 8 0,3 0-11 16,7 1 10-16,6-1-2 0,6-3-4 0,4 3 15 16,-1-2-11-16,-2 0-14 0,-5 2 28 15,4 0-27-15,-1 2 28 16,1-1-9-16,7 1-1 0,-3-1 12 0,7 2-11 16,-7 1-8-16,-4-1 20 0,6 2-15 0,2-2 19 15,4 1-7-15,4-2 0 0,-4 0 4 0,-5-2-4 16,1 4-11-16,-2 0 21 15,-1-3-7-15,7 1 13 0,0 0-1 0,-1 0-20 16,-2 1 10-16,-4 1-15 0,-2-3-3 0,12-1 8 16,3 0-8-16,1 2 8 0,4 3-2 0,-12 1-7 15,-2 0 2-15,3-5-3 0,3-1-3 0,2 1 8 16,1-2-7-16,-7 4 6 0,-5-2-1 0,4-1 9 16,2-2 7-16,8-2-4 0,0 2-12 0,-4 0 15 15,0 0-6-15,-4 2 9 0,0-5-10 0,7 2-5 16,2 1 3-16,-4-3-5 0,-3 2-6 0,-6 0 13 15,2 0-13-15,8-1 14 0,-3 0 5 16,2 1-16-16,-5 0 13 0,-5 3-16 0,-1-2-6 0,6-1 18 16,1-1-13-16,-1-2 15 0,2 1-4 0,-7-3-1 15,-3 2 6-15,1-1-6 0,2-3-8 0,9 1 12 16,0-3-8-16,0 0 11 0,-9 1-4 16,2 0-4-16,-4 1 8 0,4 1-8 15,0-2-9-15,-2-2 19 0,-2 2-14 0,-3-1 17 0,-5 1-10 16,5 1 0-16,-5 0 4 0,9-2-5 0,2 0-1 15,-4-1 1-15,2-1-4 0,-5 1 4 0,-6 2-7 16,2 0 4-16,-1-2 1 0,6 1 0 0,0-2-11 16,-1 0 13-16,-1 0-13 0,-5 0 14 15,-2 1-6-15,-1 1-2 0,-4 0 5 0,3-2-6 16,4-1-7-16,2 0 9 0,5-1-3 0,-6 0 5 16,0 1 3-16,-9 1-8 0,-1-2 8 0,1 3-10 15,-8 0 1-15,7-3 8 0,-5 3-6 0,4-4 7 16,5 0-7-16,-4 0 2 0,-3 0 3 0,-5 2-2 15,-3-2-5-15,-2 4 2 0,-4-2-6 0,-3 2 6 16,2-2 1-16,1-2 3 0,-6-1 4 16,0-2-3-16,2 6-5 0,-2 2 0 0,-2 0 0 0,8 2 0 15,-6-6 0-15,0-1-2 0,9 2 0 0,-5 0-1 16,3 0-9-16,-4 4 3 0,-1-4-14 0,-3 1 7 16,0 4-29-16,-2-5-54 0,1 3-23 0,-2 0-13 15,0-1-61-15,0 2-34 0</inkml:trace>
  <inkml:trace contextRef="#ctx0" brushRef="#br0" timeOffset="128359.9">22548 3453 733 0,'-13'4'148'0,"0"2"-45"0,1 0-12 0,2 1-8 0,0 1-43 0,1-3-20 0,1-1-12 16,1 1 1-16,4-1-14 0,0 1-80 15,6 1-163-15</inkml:trace>
  <inkml:trace contextRef="#ctx0" brushRef="#br0" timeOffset="133992.79">19442 6674 377 0,'-2'-8'303'0,"0"0"-100"0,0 1-131 15,-2 0-5-15,3 0-31 0,-3-1 1 0,1 1-24 16,1 0 17-16,-2 0-14 0,1 1-5 15,-1-2 17-15,1 1-14 0,1 0 12 0,1 1 1 0,-2-2-10 0,2 1 8 16,0 1-13-16,-2-1-3 0,2 0 5 16,-3 0-5-16,0-1-7 0,-2 2 2 0,2 1-8 0,-1 0 7 15,-1-1 9-15,-3-1-10 0,-3-4 11 0,3 6-13 16,-5 0-6-16,5 3 13 0,-1 0-17 0,-3-1 16 0,2-1-7 16,-2 3 0-16,-1-1 7 0,0-2-7 0,-1-1-7 15,1 4 11-15,0-1-6 0,1 3 9 0,-3 4-2 0,0-6-12 16,1 2 7-16,-1 2-12 15,-1 0 1-15,0 4 8 0,-3-2-1 0,1 3 5 0,-4-1-3 0,2 0-1 16,-2 2 2-16,-2 0 1 16,-1 3 4-16,2 1-9 0,-5 1-3 0,4-1-1 0,4 0 7 15,-3 1-1-15,7 4 3 0,-3 3-4 0,0 2-7 0,2-1 13 16,-2 2-7-16,3 2 8 0,0 0-4 0,0 3-3 16,-1 0 5-16,1 2-5 0,0 2-3 0,0 2 6 15,2 1-10-15,-1 1 9 0,2-2 6 0,2 3-7 16,-4 2 9-16,1 0-11 0,0 3-3 0,4 0 10 0,-3-1-11 15,3 5 11-15,-3-1 0 0,-3 1-4 16,3 0 4-16,2 1-7 0,0 0-4 0,1 5 10 0,3-3-3 16,-3 2 5-16,-1-1 5 0,3 4-6 15,0 0 6-15,-2-1-6 0,3 3 3 0,0-3-3 16,-3 3-1-16,2-3-1 0,3 1 4 0,-1 1 0 16,0-1 6-16,3 3-7 0,-1-1-2 0,1-2 2 0,2 3-4 0,0 0 2 15,1 1 0-15,1 3 2 16,0-2 1-16,0-2 1 0,0-1-5 0,2 1 1 0,2-1 4 0,1 1 1 15,1 1 3-15,2-2-2 0,2 3-1 0,5 0 1 0,-1-1 0 16,0-2 6-16,3 1-8 0,-2-2 8 0,2-1-7 16,5 2 3-16,-1-4 3 15,8 0-3-15,2-1-12 0,4 1 12 0,-2-2-15 0,1-3 15 0,1 3-2 0,-2-4-2 16,0 0 7-16,-1-1-8 16,4 0-6-16,5-5 6 0,-2-1-8 0,9-1 7 15,-1-2-2-15,3 0-2 0,1-4 9 0,-3 0-8 16,-2-2 2-16,3-4-1 0,-2 3 5 0,2-4-5 0,1-2 4 0,3-1-1 15,-3-2-4-15,3-2 3 0,-2-2 0 0,-7-2 8 16,-1-3-7-16,-1-2 8 16,6-1-1-16,7-3 0 0,4-1 6 0,2-3-6 0,-5-2-6 0,-5-3 10 15,-2-4-5-15,3 0 8 16,-9-3-11-16,12-3 1 0,0 0-3 0,-1-6 3 16,5 1-1-16,-8-6 4 0,-5 1-5 0,-5-1 5 0,0-1 7 15,1-4-7-15,-2 1 11 0,8-4-11 0,-4-4 1 0,-1-1 8 0,2-2-4 16,-12 1 7-16,-3 0-4 0,-1-2 0 0,-3-2 0 15,-1-2 4-15,2 0 16 0,-2-3-25 0,0-1 10 0,-4-4-15 16,-2-2 15-16,1-2-9 0,1-1 2 0,0-2-4 16,2-1 8-16,-1-3-13 0,-2-2 2 0,-3-1-5 15,0 0 2-15,-3-1 1 0,-5-1 2 16,1 0-2-16,-3-2-10 0,-2-1 5 0,-1-2-9 0,-1-1 8 16,1 2-6-16,-4-3 5 0,0 1 5 0,-5 3-1 0,-1 0 12 15,1 1-15-15,-6 2 4 16,-2-3-7-16,-1 0 2 0,-4 0 0 0,-4-2-2 15,1 2 1-15,-4 4-6 0,1-2 12 0,2 1-3 0,-5-2 7 0,1-1 2 0,-1 2-7 32,-3-2 6-32,0 5-6 0,3-1 10 0,-5-1-2 0,1 3 2 0,-2 0-1 0,-5 3 7 0,-2 4 0 15,-4 1 1-15,0 3-1 0,7-1-1 0,-1 1-3 16,-2 2-3-16,1 1 1 0,-6 4-4 0,1 1-4 16,-2 3-2-16,-6 2-1 15,-1 5-6-15,1 1-3 16,-1 2 0-16,5 2 0 0,-2 0-4 0,2 4-6 15,-2 4 3-15,-5 1-4 0,-5 3 6 0,5 3-14 16,-1 0 2-16,6 5-4 0,8 2 7 0,-6 4-8 0,0 1 3 16,-1 5-4-16,-8 3 12 0,1 1-8 0,2 3 7 15,-3 3-7-15,6-1 2 0,-1 8 1 0,-1 1-5 16,3 5 4-16,-7 4-4 0,1 5-5 0,5 1-7 16,-2-1 3-16,10 1 2 0,2 1-8 0,5 4 1 15,4 1-5-15,0 2-1 0,2 3-17 0,2-1-21 16,1 4 0-16,3 3-47 0,2 0-84 0</inkml:trace>
  <inkml:trace contextRef="#ctx0" brushRef="#br0" timeOffset="134660.34">19821 8625 649 0,'-17'-23'92'0,"6"8"91"0,1 0 99 0,4 5-282 0,5-1-34 0,-5 1 9 0,-2-1-30 0,0-1 23 15,-4 1-24-15,1 3-1 0,3-1 28 0,-2 0-18 16,2-1 45-16,3 2 15 0,-2 0 0 0,0 1 6 15,-1-2-8-15,-1 1-7 0,4 0 3 0,-2 1-4 16,0 1-12-16,1-1 39 0,-3 0-12 0,1 1 24 16,0 0-4-16,0 1-11 15,0 1 1-15,2 1-7 0,0 2-17 0,-2 0 13 0,0 0-17 16,0 1 17-16,-1 0 0 0,1 1 0 16,-1 3 13-16,1 0-13 0,-2 1-14 0,1 2 21 0,2 2-19 15,1 1 21-15,2 3-13 0,0 3-13 0,1 2 8 0,1 0-10 16,2 2-7-16,0-2 17 0,0-1-15 0,0-2 15 15,1 0-7-15,2-1-2 0,2-2 11 0,2 2-12 16,0-4-4-16,-1-2 8 0,3-2-15 0,-1-2 13 0,0-3-2 0,1-1-4 16,1 1 12-16,-1-3-7 0,1-2 14 0,0-3-4 15,2-5 0-15,-3-2-1 0,2 0 10 0,-2-2-2 16,-2 1 5-16,2-1-5 0,-3-1-4 0,-2 1 21 16,0 1-6-16,-4 0 12 0,0 3 2 15,-3 2 12-15,-2 3-1 0,1 3 2 0,-4 0-24 0,0 4-21 0,-3 2 1 16,-5 3-6-16,2 4-4 0,-1 2-10 0,0 3 1 15,-1 2-2 1,-1 0 1-16,0-2-8 0,1 4-24 0,2-5 7 0,-1 1-65 0,3 0-163 0</inkml:trace>
  <inkml:trace contextRef="#ctx0" brushRef="#br0" timeOffset="136435.29">10748 6618 318 0,'6'-13'49'16,"0"4"24"-16,0 0 35 0,1 2-60 0,-1 1 10 0,0 0 2 16,-3 0-10-16,0 0 12 0,0 0 1 0,1 1-5 15,-3 0 8-15,-1 0-8 0,2 1-9 0,-2 0 7 16,1-1-15-16,-1 2 15 0,0 3-4 0,0 0-29 0,0-1 8 15,0 0-17-15,0 0-8 0,-10-16 2 0,6 12-8 16,0-1 5-16,-1 4-5 0,2-1-5 0,-3-2 4 16,-2 0-8-16,-1-1-12 0,-2 1 28 0,2 2-17 0,-4-1 21 15,1-2-15-15,-3-1 6 0,-1 3 3 0,0 1-1 16,-2 0 0-16,-2-3-4 16,-4-1 0-16,-4 0 0 0,2 1 9 0,0 0 2 0,1 3 5 15,-3-1-2-15,3 0 6 0,-4 1 3 0,0-1 0 0,1 0 1 16,-1 4 4-16,0-1-6 0,-3-1 6 0,-1 3-5 15,-5-1-3-15,-3 3 0 0,-4-1-2 0,3 3 1 0,-4-2-9 16,6 2-8-16,3 4-2 0,-9-3 2 0,2 3 14 16,-6 0-18-16,-6 5 8 0,-3 0-11 0,-2 2-2 15,0-1 10-15,0-3-5 0,-2 0 5 0,-5 2-11 0,-4 1 15 16,-2 0-8-16,3-1 12 0,3 0-2 0,2 0-6 16,0 1 5-16,-7 5-6 0,-2-1 3 0,-2 1 3 15,1-1 4 1,0 0-1-16,1 2 4 0,-7-1-8 0,1 0 0 0,5 0-1 0,-1 4-5 0,1 0 10 15,-1 3-7-15,-8 2 10 0,7 3-8 0,-2 3-5 16,2-1 1-16,0 7-2 16,-8-1 6-16,4 4-7 0,1 1-3 0,-1 1-1 15,3 1 0-15,-3 6 3 0,2 3 2 0,-2 3-2 0,1 2 2 0,0-1-4 0,-1 4 5 16,1 2-3-16,3 1 9 0,1 3-2 0,7-1-2 16,1 5 2-16,-1 1 9 15,-5 4-12-15,3 3 8 0,2 0-10 0,3 4 10 0,5 2-7 16,-4 0 1-16,-6 5-3 0,4 2 6 0,3 2-8 0,2-1 0 0,10 1-3 15,-3-1 5-15,0 4 0 0,5 0 5 16,1-2-4-16,2 1-1 0,3-2-4 0,4 0-3 0,2-1 0 16,4-1 6-16,1 3-2 0,1 2 3 0,4 0-2 15,-4 4 1-15,1 2 0 0,1 1 2 0,-1 3-1 16,2 3-2-16,-2-1 1 0,-3 0 0 0,5 3 0 16,-2-1-1-16,4 5 1 0,9-3-5 15,-2 0 5-15,2 0 9 0,1 1-9 0,1-2 8 0,4-2-9 0,-1-1 4 0,6 0-3 16,0-2 3-16,4-3-3 0,2-2 6 0,1 1-6 31,4-3 4-31,3 3-3 0,1-3 1 0,4 0 0 16,1 0-2-16,0-4 3 0,-1 1-3 0,7 1 1 0,0-2-1 0,0 3 3 0,5-2 3 0,-4-4-8 15,5 1 4 1,3-4-5-16,3-3-1 0,3 1 0 0,-2-6 0 0,2-1 0 0,0 0-5 0,-1-4 12 16,4-1-4-16,1-2 6 15,0-2-4-15,1-2-5 16,2-3 0-16,3-5 0 0,0-3 4 0,4 0-4 0,1-5 3 15,-2-1-4-15,0 0 4 0,-1-2-2 0,-4-1-4 16,6-4 2-16,2-1 10 0,4-4-11 0,6-6 4 16,-1-2-7-16,0-5 13 0,0-1-8 0,-4-2 4 15,6-6-9-15,1-3-8 0,3-9 5 0,5-3 2 0,-2-5 1 16,-1-2 0-16,1-2 0 0,3-8-6 0,7-7 4 16,5-1-9-16,3-7 15 0,0-4-5 0,3-3 7 15,-3-6-7-15,6-7 4 0,-1-5-2 0,0-6 1 16,5-7-11-16,5-10 15 0,2-7 3 0,5-11 3 15,4-2 3-15,-2-8-13 0,1-5-3 0,0-4-2 16,0-7-2-16,3-4 6 0,1-1-12 0,0-2 9 16,-4-5-9-16,-3 0 7 0,-1-4 7 0,-7-1-4 0,0-2 9 15,1-2-5-15,-2-3 0 0,2-3-1 0,-6 1 7 16,-2 1 4-16,-3 1 5 0,-7-4-4 0,-3 5 7 16,-9-5-15-16,-4 2 11 0,1 1-12 0,7-2 4 15,1-5 5-15,0 2-7 0,-8-2 7 0,-6-3-14 0,0 3 12 16,0-3 0-16,-1 2 4 0,-1 3-6 0,-4-1-16 15,-5 0-14-15,-10 2 1 0,2-5-35 0,-5-1-17 16,-4 6-14-16,1-4 0 0,-2 0-14 0,-1 2 39 16,1-1 9-16,-6 3 6 0,-5 7 15 0,-5 0 39 15,-3 7-7-15,-4 9 19 0,-6 6 17 0,-2 7 28 16,-7 5 25-16,-5 5-5 0,-4 3 33 0,-4 2-10 16,-11 3-4-16,3 7 2 0,-6 4-3 0,-2 6-24 0,2 8 0 15,-5 1-9-15,-1 3-21 0,-5 5-18 0,0 3-2 16,-10 8-5-16,0 2-11 0,-7 4-6 0,0 5-4 0,1 7-2 15,-3 3-14-15,0 5 16 0,-8 4-18 16,-6 6 16-16,-3 2-19 0,1 5-1 0,2 4-10 0,0 7-1 16,-10 8-49-16,-10 9-9 0,-6 5-30 0,-12 11 10 15,-7 7-52-15,-5 12-57 0</inkml:trace>
  <inkml:trace contextRef="#ctx0" brushRef="#br0" timeOffset="139314.38">3917 10768 549 0,'-19'-20'80'0,"-5"1"88"15,2 1 78-15,-1 2-206 0,5 2 11 0,4 2-2 16,1 1-1-16,3 0-3 0,1 0-28 0,-1 3 5 15,3-2-14-15,1 3 13 0,2 1-13 0,2 2-3 16,-2 0 2-16,3 1-5 0,1 0-12 0,0 3 1 0,0 0-12 16,0 0 7-16,7-2-4 0,1 2-10 0,3 0 12 15,2 0-12-15,4 1 11 0,3 0 12 0,0 1-5 16,7 0 7-16,1 0-2 0,4 0 0 0,10 0 2 16,-1 0-4-16,3 0-4 0,2 0-2 0,-2 0-3 0,3 2 3 15,2-1 10-15,3 0-1 0,7 1 4 16,5-2-5-16,2-1-10 0,5 1 16 0,-2 1-14 0,1-1 14 15,9 1-2-15,5-1-3 0,5-2 10 0,2 0-8 16,-1 0-2-16,8 0 1 0,2-1-7 0,4-3 6 16,3 0 4-16,5-3-9 0,4 0 5 0,7 0-10 0,7-2-17 15,-1 0 13-15,-1 0-18 0,7-1 17 0,1-1-12 16,4 1-9-16,8-1 11 0,2 0-17 16,-4-1-20-16,9 1 39 0,1-1-21 0,-1 2 30 0,12-3 9 15,-11 0-7-15,5 1 18 0,5-6-17 0,-6 5 4 0,12-2 18 16,-2 0-21-16,1 2 21 0,4-3-3 0,-4 3-2 15,8-1 8-15,0-1-10 0,-6 2 0 0,11 0-1 16,-9-2 0-16,10 3-2 0,2-2 1 16,-6-2 9-16,3 0 12 0,-7-1-5 0,9 0 2 0,-4-1 25 15,-2-2-9-15,6 2 17 0,-3 1 0 0,5-3 6 16,-6 2 1-16,0-1 1 0,-2-3-7 0,3 4 0 16,1-5-11-16,-12 3 8 0,5-3-12 0,-3 1 8 0,3-1 4 15,6 1-2-15,-10-1-9 0,5 2 1 0,-6 2-8 16,-5-2 6-16,7 0-15 0,-11 0-9 0,1 0-3 15,5-2-3-15,-7 1-5 0,10 0 6 0,-4 1-5 0,-9 1 7 16,10-3 5-16,-11 1-14 0,4-2 9 0,4 0-13 16,-10 6-6-16,4-6 16 0,-3 0-12 0,-5 3 12 15,-1-2-12-15,-4 4-4 0,-10-1-1 0,3-2-4 16,-3 1-10-16,-3 2 20 0,-2 1-10 0,-2-3 13 16,-9 2-4-16,-6 1-3 0,-4 0 10 0,-4 0-9 15,-3-1 10-15,-3 2-3 0,0 0 2 0,-12 1-2 0,-3-1 8 16,0-2-3-16,-8-4 0 0,-5 4-2 0,-3 3-9 15,-7-1 22-15,3 1-13 0,3-5 16 0,-4 0-13 16,-1 3 5-16,-4 1 0 0,-7 0 0 0,-2-3-16 0,-7 0 19 16,-1 1-12-16,0 0 16 15,-1 0 2-15,-1 1 0 0,-5 1 9 0,-9 0-6 0,2 2 13 0,-3 1-25 16,-6-1 10-16,2 3-15 0,-4 0 0 0,-3 0-1 16,3 3-3-16,-2 1 3 15,0-1 0-15,-1 1-6 0,-6-1 3 0,0-2-5 0,-4 3 5 0,2-3-1 16,5 4-3-16,-8 0 1 15,3-1 12-15,-2 4-23 0,-5 1 6 0,0 3-15 0,0 0 6 0,1-6-26 16,-1 1-10-16,0 3-10 0,1 1-62 0,-6-2-38 16,5 3-54-16,-5 1 11 0,0 0-118 15</inkml:trace>
  <inkml:trace contextRef="#ctx0" brushRef="#br0" timeOffset="139726.66">19438 8530 1128 0,'0'-7'60'0,"1"0"-12"0,-1 1 0 0,1 3-4 0,1-1-16 0,3 3-38 0,0 0 3 15,1 1-15-15,2 3 6 0,1-1-4 0,1 2 3 16,3 1-4-16,1 2 1 0,3 3 15 0,-1-1-6 16,1 2 9-16,0 0 1 0,3 2-7 0,1 2 8 15,4-1-8 1,0 2-11-16,-1 1 9 0,-2-1-22 0,0 3 17 0,2-3-15 0,-3-3-5 15,4 5 5-15,-9-4-9 16,-5 2-15-16,0 2 35 0,-6-2-12 0,-5 3 20 16,-1 1 0-16,-10 0 4 0,-3 3 7 0,-10 2-1 15,-2-1 18-15,-2 1 8 0,-3-2 2 0,-6-1 2 0,2 3 3 16,-4 1 1-16,0 3 0 0,-1 1-2 0,-4 0-27 16,-7-1 2-16,1-1-19 0,-2 1 10 0,0 1-43 0,2 2-141 15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14T04:05:39.86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10709 6560 240 0,'8'-12'-37'0,"0"-2"42"0,0 2 67 0,0 0-5 0,0 0-10 0,2 2-6 16,0-5-15-16,-1 5 9 15,0-5-20-15,-2 5 4 0,-1 4 6 0,-2-6-3 0,2 4-8 0,-1 1 15 16,-2-4-6-16,1 4 11 0,-3 1-5 16,0 1-9-16,1 0-1 0,1 2-2 0,-1 0-17 0,-2-1-2 0,0 2-11 15,0 2 6-15,0 0 4 0,0 0-15 0,-2-1 8 16,-15-12-14-16,12 13-10 15,-2-2 9-15,0 1-14 0,-2 1 12 0,-2-1-10 0,-2-2-9 0,1 1 8 0,-2-2-9 16,-2-1-4-16,0 2 36 0,-2 1-16 0,1 0 22 16,0-1-6-16,-3 1 8 0,-1-2 4 0,-6-1-3 15,4 3-9-15,-5-3 21 16,2 0-9-16,0 2 14 0,1-2-4 0,-1 1-2 16,-3 0 1-16,1 0-3 0,-4 0-15 0,2 0 16 0,-3 1-9 0,-2 1 11 15,-5-1-8-15,-1 0-5 0,-3 1 9 0,-1-1-10 16,3 1-7-16,-2 0 15 15,3 0-14-15,0 1 15 0,-1 0-11 0,0 1-3 0,-6 0 3 0,-2 2-5 16,-2-1-13-16,-1 0 26 16,4 1-12-16,0-2 16 0,3 3-15 0,-3 0 4 0,-2-1 5 0,-5 1-2 15,-3-1-5-15,2 0 19 0,3 0-1 0,4 1 10 16,0 0 4-16,-4 0-11 0,-2 0 2 0,-5 3-4 16,0 0-18-16,-1 0 14 0,4 2-9 0,0-2 15 15,2 2 7-15,1 1-27 0,-6-2 10 16,-3 4-16-16,-1-1-5 0,2 1 15 0,5-1-7 0,4 3 11 15,3-1-5-15,-8 3 2 0,-2 0 11 16,1 2-5-16,-3 4 3 0,3-2 9 16,6 1-15-16,-4 2 15 0,4-2-13 0,-2 4 2 15,-5-1 1-15,8-1-1 0,3 2-8 0,1-1 0 16,9 1-4-16,-1-3 9 0,0 3 74 0,5-6-121 16,-1 6 56-16,5 2-80 0,-1-2 54 0,6 4 8 15,-2-3-12-15,3 0 12 0,2 3 0 0,-1-3-7 0,8 1 6 16,-1-1-9-16,5 2-6 0,3 2 7 15,-2-1-8-15,4 1 7 0,5 0-6 0,0-1-2 16,3 2 4-16,2 0-5 0,-1 0-5 0,5 5 17 16,4 0-11-16,2-2 11 15,4 1-5-15,-1-6-3 0,0 0 11 0,8 1-9 16,-1-1-1-16,7 0 11 0,1 0-11 0,4-3 12 16,2-2-6-16,1 1 0 0,3 0 2 0,3-3-3 15,4 0-2-15,4-4 7 0,6 3-7 0,4-1 6 16,3-3-4-16,3 2 1 0,-2-4 2 0,4-2-5 15,-3 1-19-15,8-7 22 0,0 0-13 0,0-4 16 16,0 2 8-16,-5-4-3 0,8-4 13 0,8 0-13 16,1-5-20-16,2-1 30 0,-2 2-19 0,-2-2 24 15,0-2-9-15,5-2 2 0,-6-4 7 0,-4-3-5 16,-6 1-2-16,10-1 9 0,-1-2-9 16,-1 0 9-16,8 1-5 0,-17-4-4 0,-2-2 9 15,0-3-7-15,-5-3-8 0,-2 1 10 0,-3-1-9 16,-10 4 10-16,-5-5 3 0,-1 0 1 0,-6-2 2 15,2-6-2-15,-2 4-17 0,-1-4 19 16,-4-2-13-16,-4 2 17 0,-3-4 3 0,-6 1-2 16,-4-2 9-16,-3 0-8 0,-2-1-4 0,-2 3 28 15,-3-1-15-15,-4 1 21 0,-1 0-6 0,-3 1-11 16,-2-1 14-16,-2 6-14 0,-3-3-3 0,0 6 5 16,-5 3-15-16,-4-2 11 0,-1 4-32 0,-7 0-6 15,-1 3-5-15,-7 3-1 0,-1 2-12 0,-4 3 3 16,-4 0-18-16,2 5 9 0,-8 5-31 0,-3 5-6 15,-2 6-7-15,-14 8-4 0,-2 5-39 0,-8 7-36 16,-10 6-75-16</inkml:trace>
  <inkml:trace contextRef="#ctx0" brushRef="#br0" timeOffset="1428.48">19280 6576 210 0,'-5'-4'-124'0,"4"2"50"15,-3 0 79-15,4 2-2 16,0 0 4-16,0 0 1 0,-8-1 0 0,4-2 5 16,-2-2 42-16,-1 1-6 0,4 1 17 0,-2 1-15 15,2 0-3-15,-4-3 1 0,2 0-16 0,0-2 13 0,-2 0-12 0,5 2-19 16,-3-1 5-16,2 0-13 0,-1-2-25 0,1 2 28 16,2-1-19-16,1 3 23 0,0 1-5 0,-1-1-16 15,-2 4 12 1,1-3-15-16,0-1-2 0,-1 1 21 0,0-5-15 0,1 4 19 15,2 4 18-15,0 0 28 0,0 0 19 16,0 0-5-16,-1 0-3 0,-1 0-12 0,1 0-10 0,0 0 4 0,0-1-16 0,0 0-16 16,0 1 7-16,0 0-11 15,1 0-10-15,-2 0 10 0,0 0-19 16,0 1 16-16,0 0-6 0,-30 18-5 16,28-13 11-16,-1 3-12 0,-1 1-2 0,-1-3 4 0,-1 4-7 15,0 1 6-15,-1-2 11 0,0 5-15 16,-1 0 11-16,-1 2-12 0,-2 1 8 0,2 1-5 15,-3 2 0-15,1 1 0 0,0 3 1 0,-4-2-2 0,-1 0 0 16,0-2-2-16,2 1 4 0,2 0 0 16,1 2-1-16,0-1-1 0,3 0-4 0,-1 1 8 15,-2-2 0-15,5 0 1 0,-3 1-20 0,8 0 20 16,-2-2-13-16,4 2 15 0,1-3-6 0,-1-1-5 16,1 3 9-16,0-1-8 0,2-1-5 15,3 0 0-15,-2-2-12 0,3 0 10 0,4 1 5 16,0 1-4-16,1 0 5 0,2-3-7 0,1 1-10 15,-2-2 9-15,1-4-8 0,3 1 8 0,-3-5-4 0,6-2-4 16,1 2 2-16,-1-5-6 0,1 1-3 16,-2-4 25-16,2-1-6 0,-1-3 11 15,-2-3 1-15,2 3 4 0,1-5 10 0,-2-2-7 0,0 0 5 0,0-4 18 16,3-1-2-16,-5-2 10 16,5 1 0-16,-4-2 3 0,-4-3-5 0,6 1 3 15,-1-2-11-15,-1-2 20 0,7 0-10 0,-2-2 13 16,-4-2-12-16,2-1-13 0,0-2 9 15,-3-2-10-15,1 1-7 0,-2-1-1 0,1 1-9 16,-2 2 7-16,-1-1 4 0,-3 0-1 0,-2 3 8 16,-2-2-6-16,-2-1 4 0,-4 0-13 0,-1 0 4 15,-1 1-5-15,-3 1-2 0,0 2-3 0,-4 2-3 16,-1 2 4-16,-4 3 4 0,-2 1-15 16,-3 2 5-16,-2 0-8 0,-4 2 1 0,-6 0-3 15,-4 3-6-15,1 2 4 0,0 3 7 0,4 2-8 16,0 0 0-16,-2 2-3 0,3 2 11 0,-4 2-4 15,4 2 6-15,1 4-9 0,0-1-12 0,1 7 13 16,-4-1-14-16,4 3 11 0,0 2-9 0,-1 6-10 16,6 4-8-16,-3 6-7 0,3 3-49 0,4 2-42 15,4 4-50-15,1 6 2 0,6 3-117 0</inkml:trace>
  <inkml:trace contextRef="#ctx0" brushRef="#br0" timeOffset="6961.94">10725 6728 349 0,'7'-20'255'0,"-2"5"-91"0,1 0-142 16,0 5 3-16,1 1-20 0,-3 2-4 15,1 3 3-15,-2 0-4 0,-1 0-16 0,-2 4 25 0,0 0-16 16,0 0 19-16,0 0-3 0,0 0-2 0,0 0 12 16,1-1-12-16,1 1-9 0,-2-1 8 0,1 0-14 15,-1 0 11-15,0 0-2 16,0 0-11-16,0 1 10 0,1 0-14 0,8 1-11 0,-9 5 23 16,-1 2-8-16,-6 1 15 0,5 2 16 15,-4 3-2-15,-1 0 15 0,-1 2-10 0,-3 1 10 0,1 1 2 16,-3 1-9-16,0 2 8 15,0 3-2-15,-3-1-9 0,0 2 9 0,-1 1-10 0,-2 1-6 0,-3 3-11 16,0 2-6-16,0 0 3 16,-1 3 13-16,-3-2-11 0,-2 3 9 0,1 1-11 15,0 1-5-15,-1 1 9 0,-1-1-13 0,1 3 11 16,0-1 5-16,1 4-5 0,-2 1 13 0,3 3-13 0,-1-2-13 16,-2 3 11-16,2-2-12 0,-1 0 12 0,2-1 1 0,4 5 2 15,-1-3 0-15,2 2-3 0,-3-2-16 0,0-3 15 16,4 0-3-16,1-2 7 0,0 0-2 0,5-3-1 15,-3 1-2 1,1-2-1-16,0 0-6 0,0-1 3 0,0-6 0 0,4-2 1 0,0-1-11 16,2-1-3-16,-2-1-4 0,4-2 1 0,-1-3-17 15,0-1 5-15,1-1-12 0,-4 0 8 0,4 0-8 16,-4-3-3-16,2 0-3 0,4-1-3 16,-2-2-20-16,4 2-19 0,-4-5-29 0,8 1 6 15,-3-4-34-15</inkml:trace>
  <inkml:trace contextRef="#ctx0" brushRef="#br0" timeOffset="7428.05">12197 7045 1343 0,'-6'-3'6'0,"3"2"4"0,-6 1-16 0,1 4 13 0,0 2-7 0,-5 4-9 0,-1 3 5 16,-3 2-9-1,2 6 1-15,-1 1 13 0,-4 1-14 0,1-1 13 16,-2 4-3-16,-1-1-22 0,-3 3 2 0,-4 8-13 0,-5-3-9 0,-3 5 13 0,2 4 3 16,-6-4 3-1,5 5 9-15,-3 0 12 0,0 1 2 16,3 2 2-16,0 1-12 0,-3 2 15 0,-3 5-7 0,-3 2 10 0,0 0-4 0,-5 3-5 16,1-2 2-1,5-3-3-15,1-1 3 0,4 2 7 0,0 0-7 16,0 2 6-16,4 1-7 0,-3-4 4 0,-3-1 3 0,6-3-1 0,-1 0-8 15,6-5 5 1,5 0-20-16,2-4 11 0,1-2-35 0,7-1-61 16,3-4-24-16,2-3-19 0,2-1-87 0</inkml:trace>
  <inkml:trace contextRef="#ctx0" brushRef="#br0" timeOffset="7827.53">13673 7137 636 0,'0'0'87'0,"0"0"-52"0,0 0-2 0,0 0-20 15,-6 5-23-15,-2 5 22 0,-5 1-4 0,2 5 11 0,-7 0-13 16,2 4 10-16,-1 3-3 0,-6 0 5 16,7 7-21-16,-10-2 10 0,6 3-12 0,-1 2 11 15,-7-1 2-15,4 4-10 0,-2 1 11 0,-1 3-13 16,-3 2-11-16,0 2 27 0,-4-2-21 0,-1 3 22 15,-2 3-18-15,-2 3 5 0,4 2 7 0,-3 1-4 16,2-2-8-16,2-1 8 0,-5 1-8 0,5 0 9 16,1 1-1-16,0-2-5 0,-3 4 4 0,1-4-5 15,-1 2 0-15,0 1 6 0,6-7-5 0,7 3 3 16,-1-5-13-16,6-4-57 0,-5 2-28 0,2-8-13 16,5 3-89-16</inkml:trace>
  <inkml:trace contextRef="#ctx0" brushRef="#br0" timeOffset="8207.43">14901 7355 457 0,'38'-30'82'0,"-2"4"-79"16,-3-1-8-16,-4 10 10 0,-1 2 0 0,-4 4-5 15,-4 3 10-15,-4 1-10 0,-3 1-12 0,-5 5 12 16,1 1-9-16,-6 1 12 0,-3-1-3 0,0 0 0 16,6 12 8-16,-6-1-6 0,0 4 1 0,-6 1 28 15,0 0-10-15,-3 4 17 0,-1 1-9 0,-3 3-14 16,-1 2 6-16,-3 3-9 0,-3 1-22 0,-2 3 27 15,-1 4-18-15,-4 1 24 0,-3 1-12 0,2 1 2 16,-2 0 4-16,0 2-3 0,1 2-14 0,-3 3 15 16,0 0-11-16,-2 3 15 0,2-1-1 0,-1 1-8 15,-3 0 10-15,0 2-12 0,-2-1-15 0,-3 0 20 16,0 2-22-16,3-2 23 0,4 1-12 0,-1-1-14 16,8 1-14-16,0-8-6 0,4 3-72 0,4-7-73 15</inkml:trace>
  <inkml:trace contextRef="#ctx0" brushRef="#br0" timeOffset="8634.44">16858 6971 633 0,'10'-16'28'0,"-2"2"8"0,-1 2 12 0,-1 4-9 0,-4 2-18 0,-2 6-5 0,0 0-18 0,0 0 8 16,0 0-21-16,-4 9 2 0,-2-3 6 0,-4 4-4 15,0 3-9-15,-3 4 19 0,-3 3-16 0,0 1 17 16,-3 0-9 0,-2 3 3-16,-2 2 5 0,1 3-5 0,0 0-12 0,-2 1 20 0,-1 4-14 0,-1 0 16 15,-2 2-1-15,3 3-2 0,-3-1 14 0,3 1-14 16,-2 1-10-16,0 1 14 16,1-1-14-16,0 3 16 0,-2-1 5 0,-6-1-10 0,4 2 11 15,-6 4-13-15,1 0-6 0,6 2 16 16,-1 1-13-16,1-6 15 0,3 2 1 0,2-2-16 0,1 0-4 15,3-3-13-15,2-1-72 0,1-2-55 0</inkml:trace>
  <inkml:trace contextRef="#ctx0" brushRef="#br0" timeOffset="9062.12">18313 6833 752 0,'1'-2'135'0,"0"-3"-105"0,-1 1-9 0,0 4 12 0,0 0-39 0,0 0-8 16,-9 2-15-16,3 1 9 0,2 4 10 0,-4-1 2 16,-1 1 11-16,1 2-8 0,-1 3-5 0,1 3 2 15,-2 2-7-15,0 4 7 0,-2-1 9 0,0 0-9 16,0 1 11-16,-4 6-12 0,2-1 7 0,-1 3 18 15,-1 7-6-15,-4-1 11 0,2-1-7 0,-7 7 0 16,0-3 0-16,3 8-2 0,-2 2-18 0,3 0 21 16,-3 1-15-16,-1 2 17 0,-5 0-12 0,3 1-5 15,3 3 7-15,-1 2-8 0,-1 0-8 16,-1 6-62-16,-1-1-94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01-13T03:36:53.88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8-01-15T10:31:45.02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70 312,'0'0,"0"0,0 0,0 0,0 0,0 0,0 0,0 0,0 0,0 0,0 0,0 0,0 0,0 0,0 0,0 0,0 0,0 0,0 0,0 0,0 0,0 0,0 0,0 0,0 0,0 0,0 0,-55-266,55 266,0 0,0 0,-9-25,9 25,0 0,-6-21,6 21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14T04:09:49.501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11">
        <inkml:traceFormat>
          <inkml:channel name="X" type="integer" max="12064" units="cm"/>
          <inkml:channel name="Y" type="integer" max="7540" units="cm"/>
          <inkml:channel name="T" type="integer" max="2.14748E9" units="dev"/>
        </inkml:traceFormat>
        <inkml:channelProperties>
          <inkml:channelProperty channel="X" name="resolution" value="400" units="1/cm"/>
          <inkml:channelProperty channel="Y" name="resolution" value="400" units="1/cm"/>
          <inkml:channelProperty channel="T" name="resolution" value="1" units="1/dev"/>
        </inkml:channelProperties>
      </inkml:inkSource>
      <inkml:timestamp xml:id="ts1" timeString="2025-08-14T04:10:08.033"/>
    </inkml:context>
  </inkml:definitions>
  <inkml:trace contextRef="#ctx0" brushRef="#br0">17852 7648 965 0</inkml:trace>
  <inkml:trace contextRef="#ctx0" brushRef="#br0" timeOffset="654.39">5162 13063 270 0,'-4'1'35'15,"-4"1"-4"-15,8 3-2 0,0-5-5 16,0 0-19-16,-2 0 14 0,1 0-19 0,0 0 19 0,0 0-11 0,0 0 14 16,0 0 13-16,0 0-5 0,1 0 2 0,-2 0 22 15,-24 0-21-15,21-1 21 0,5 1-18 0,0 0-15 16,0 0 8-16,0 0-14 0,0 0-16 0,0 0-5 15,0 0-9-15,0 0 8 0,0 0 7 0,0 0-5 0,0 0 10 16,6 7-11-16,-3-2-2 0,1-2 12 0,0-2-9 16,-1 1 11-16,2 1 2 0,-3-2-3 0,2 1 14 15,0 3-12-15,-1-3-4 0,2 0 22 16,3 0-21-16,4-3 23 0,4 1-14 0,-1-2 6 0,0-2 4 0,4-1-4 16,3-1-23-16,3 2 18 0,2-1-14 0,-5-3 16 15,3 0-8-15,-1-1-2 0,1 0 9 16,0-3-9-16,1 1-12 0,1-1 25 0,0-2-14 15,0 3 20-15,0-3-13 0,2-3 12 0,0 2 2 16,7-2 1-16,1-1-10 0,1 1 8 0,3-1-3 0,-4 0 6 0,0-1-9 16,-4 1-7-16,1 0-5 0,0 2 0 0,-1 2-4 15,1 0 4-15,1 1-5 0,-1 2 5 0,-3-1 5 16,0 2-11-16,-4-1 8 0,1 2-9 16,-1 1 6-16,-4-1-6 0,0 2 2 0,-5 1-5 15,2-1 3-15,-1 1-1 0,-1 1 3 0,-2-2-2 16,0 4 2-16,-3-2-2 0,0-1 0 0,2 5 0 15,-1-6 5-15,-1 3-5 0,4 0 0 0,-7-2-1 0,1 4-5 16,1-3 6-16,-2 1-7 0,4 0 7 16,1-1-8-16,-3 1-33 0,0 4-17 0,-1-4-9 0,-1 1-69 0,0-1-73 15</inkml:trace>
  <inkml:trace contextRef="#ctx0" brushRef="#br0" timeOffset="1028.92">6339 12384 1027 0,'-9'-9'13'0,"0"3"30"0,0 1-16 0,6 2 23 0,3 3-15 0,0 0-24 0,0 0 4 0,0 0-13 16,0 0-9-16,0 0 12 0,1-8-9 0,7 6 11 0,2-2 3 16,1 0-7-1,2-1 12-15,2-1-12 0,2 1 6 0,-1 0-7 0,2 0 3 0,0-1-2 0,4 0 13 16,2 1-16-16,-2-1 6 0,11 0-8 0,-5 0 6 0,9-3-2 15,0 1-8 1,-5-2 5-16,5 1 7 0,-5-2-2 0,1 2 12 0,-1 1-12 16,1-1-7-16,-5 2 3 0,3 0-2 0,-1 3 4 0,-5 1 1 0,1 1-4 15,-3-1 1-15,-3 1-2 16,-2-2-3-16,-4-2 5 0,2 4-2 0,-2-1 4 16,-6 2 2-16,1 4-4 0,-1 1 8 0,-5-1-6 15,-3-3 7-15,0 0-13 0,8 7-1 0,-7-2-2 16,0 4 18-16,-4-1-2 0,-2 3 9 0,0 1-8 0,-6-1-4 15,2 6 5-15,-5-2-1 0,-2 3 3 16,-4 0-7-16,2-1-5 0,2 1-1 0,1-1 0 0,1 1-10 0,-2 0 17 16,4 0-9-16,0 1 12 0,-2-2-12 15,4 1-1-15,-3 0-7 0,-1 0-2 16,2 3-48-16,0 2-92 0,-1-1-88 0</inkml:trace>
  <inkml:trace contextRef="#ctx0" brushRef="#br0" timeOffset="1588.86">5403 13923 376 0,'-5'-7'305'0,"1"-1"-120"0,1 0-153 0,5 1 5 0,3 4-29 16,2 0-16-16,2 0 10 0,1-3 0 0,4 0-3 15,0 1 11-15,2-4-11 0,1-2-10 0,2 2 12 16,1 1-11-16,4-2 13 0,4-1 0 0,2 0-3 16,2-3 7-16,8 0-7 0,-3 0-9 0,7 0 18 15,-2-2-12-15,-3-1 14 0,4 1-8 0,-4-1 1 0,4 2 4 16,-2 0-4-16,5 0 1 0,5 0-2 0,-1-2-3 15,1 0 0-15,-1-5 3 0,-2-3 10 0,0 4 7 16,-2-2-2-16,3 2 1 0,5 1 23 0,4-7-15 16,1 1 16-16,1-2-20 0,-6 3-13 0,-3 2 8 0,-5 2-11 15,-4-1-19-15,-3 3 18 0,3 3-16 0,-3 0 18 16,-3 1-5-16,-3 1-2 0,-4-4 5 16,-5 3-7-16,-1 0-17 0,-3-1-6 0,1 2-24 0,-3-2 11 15,-2-1-41-15,-1 0-62 0,-3 1-4 0,-4 0-26 16,-1 1-60-16</inkml:trace>
  <inkml:trace contextRef="#ctx0" brushRef="#br0" timeOffset="1835.93">7094 12972 296 0,'-23'3'112'0,"3"1"25"15,0 3-26-15,3 4 26 0,0-2-44 0,1-2-37 16,6 2 8-16,0-4-18 0,4 3-15 0,-2-1 2 16,4-1-11-16,3-1 10 0,-2-1-3 15,9 1-3-15,-3-1 8 0,8 1-6 0,0-1 10 0,-1-4-7 16,7 0-4-16,3-3 1 0,1 1-12 0,7-3-16 15,2 2 0-15,-2 0-5 0,-2-3-7 0,-1 6 10 16,-2-4-13-16,-2 4 12 0,-1 4-20 0,-4 0-5 16,-3 5 7-16,0 0-8 0,-4-1 3 0,-2 5 10 0,-3-2-19 15,-4 4 16-15,-2 2-12 0,-6-1 12 0,-2 4 13 16,-7 1-8-16,0 0 1 0,-2 2 21 0,-3-1-3 0,0 2 11 16,-1 0-15-16,2-2-4 15,-3-1-6-15,2-1 0 0,1 2-34 0,-2-1-96 0,6 2-125 0</inkml:trace>
  <inkml:trace contextRef="#ctx0" brushRef="#br0" timeOffset="2312.08">5874 14688 805 0,'0'-9'23'16,"-2"1"-1"-16,2 0 12 0,2 2-13 0,0 2-15 0,2-1-1 0,0 1-12 0,3-2 8 0,1 1 1 0,0-1-2 15,1-1 8-15,0 3-8 0,1-1-5 0,4 1 15 0,-2 0-7 0,5 0 13 0,-2 0-2 16,0-1-2-16,2-1 8 0,7 1-8 0,1 1 0 16,5-3 17-1,4 1-4-15,-5-4 12 0,2 0 16 0,3-1-17 16,-1-4 11-16,1 2-14 0,5-2-6 0,-4 2 6 15,2 0-10-15,2 0 8 0,2 1-22 0,0-6-5 0,3 3 1 0,3-2-1 16,-6-1-1-16,3 3-1 0,-5 0-8 0,-3-1 6 0,1 1 0 16,-6 3 4-16,-1-2 0 15,1 1-1-15,1 3-14 0,0-3 0 0,-1-3-10 16,0 3 5-16,-2-2-15 0,2 0-24 0,-4 1-5 0,-4-2-12 0,-1-1-57 16,-1 2-24-16,-2 2-32 0,-1-1 6 0,-5 1-44 0</inkml:trace>
  <inkml:trace contextRef="#ctx0" brushRef="#br0" timeOffset="2597.48">7009 14056 798 0,'-16'4'113'0,"-2"0"-34"0,5 1-13 0,3 0-3 16,1-1-36-16,9 1 5 0,-5-1-17 0,5 1 12 15,0-2-27-15,0 0 14 0,5 0 5 0,-1 0 1 16,8-3-4-16,1 0 11 0,4-1-13 0,4-4 11 0,-1 0-17 15,5-3-8-15,3-2 8 0,0 1-9 0,3-2-7 16,-3-1 8-16,0 2-12 0,0 0 11 0,-4 2-11 16,0 2 3-16,-2 3 1 0,-5 3-2 0,-2-1-12 0,-1 3 14 15,-3 2-7-15,-1 1 10 0,1 2 0 0,-6 2-3 16,-1 2 2-16,-3 0-5 0,-1 2-5 0,-4 1 13 16,-3 1-8-16,-8 4 11 0,3 0 0 0,-4 4 0 15,1-1 7-15,-2-1-7 0,-4-1-10 0,-1 1 2 16,-1 0-19-16,1 0 10 0,2 2-30 0,-1 0-75 15,1 0-8-15,0 1-32 0,1 0-89 0</inkml:trace>
  <inkml:trace contextRef="#ctx0" brushRef="#br0" timeOffset="3058.36">6120 15574 199 0,'-4'-4'89'0,"-1"0"-23"0,6 1 15 0,-7 1-15 0,6 2 12 0,-2-7 0 15,-4 3-18-15,8 1 13 16,2-1-34-16,0 3-9 0,3-2 1 0,-2-1-5 16,1 1-14-16,3 0 9 0,2 0-10 0,-1 0 10 0,0-2-4 0,3 2-5 15,-1-2 11-15,2 0-11 0,2 0-8 16,3-2 20-16,-1 0-17 0,3-2 19 0,2 0-8 16,2-1 13-16,-1-1 11 0,1-1-3 0,4-3 5 0,4-1 9 15,4 0-5-15,7-4 7 0,2 0-16 0,4-2-13 16,-1-3-9-16,3 0 4 0,-4 3-21 0,4 2 8 15,1-2-6-15,-3 0 7 0,-1-3 4 0,5-1-14 16,-2 1 5-16,-2 3-9 0,2 1-6 0,-8 1 13 16,-1 3-3-16,-1 0 6 0,-9-1-7 0,0 4-7 0,-3-1 0 0,-1 3-2 15,2 1-2-15,-2 0-2 0,-7 0-14 16,-3 0 6-16,0-2-37 0,-1 1-36 0,-4 1-25 0,-1-3-5 16,-2 2-79-16,0-1-50 0</inkml:trace>
  <inkml:trace contextRef="#ctx0" brushRef="#br0" timeOffset="3323.54">7307 14853 825 0,'-17'2'75'0,"3"2"3"0,0-2-17 0,7 1 11 0,-1-1-31 16,4 0-17-16,3 2 0 0,0 0-9 0,1-1-17 16,3-1 22-16,3-1-5 0,1 1 13 0,2-1 0 15,5-1-6-15,2-1 4 0,1-3-4 0,4 0-3 0,2-3-14 16,1-3-1-16,6 2-4 0,-1 0 8 0,4 0-9 15,0 2 4-15,-5 0-6 16,-1 1-8-16,-6 5 10 0,-2 1-9 0,-4 3 10 16,-3 1-7-16,0 3-4 0,-2 2 6 0,-5 1-7 0,-1 2-8 0,-4 3 16 15,-4 2-17-15,-4 3 19 0,-2 0-5 0,-2 2 3 16,-4 1 5-16,-1 1-4 0,-3-1-4 0,0-1-2 16,-2-1-19-16,-3-1 9 0,1-2-31 0,-3 0-94 0,2 3-54 15</inkml:trace>
  <inkml:trace contextRef="#ctx0" brushRef="#br0" timeOffset="3782.84">6446 16301 841 0,'0'-4'52'0,"-3"1"38"0,3 1-63 0,-1 0-12 15,1-2-14-15,8 0 8 0,-4-1 2 0,7 1-18 16,-5-2 13-16,2-1-16 0,6 0 1 0,0-2 22 0,4-1-8 15,-1 1 15-15,3-1-3 0,3-1 4 16,2 0 7-16,0-1-5 0,0-1-13 0,-1 1 20 16,4-3-19-16,-1 2 22 0,3 0 3 0,-1 1-12 0,2-2 10 0,0 1-13 15,6 1-6-15,2-5 11 0,2 4-9 0,4-4 10 32,-4 0-17-32,3 2-6 0,-3-1 0 0,1 0-2 15,-2-1-8-15,1 2 9 0,0 1-7 0,-3 1 8 16,1 0-4-16,2 1 3 0,0 0 2 0,-2 2-3 15,-1 1-13-15,-9 1 11 0,-3 0-5 0,-2 1 8 0,-1 0-11 16,-4 1-5-16,-2-1 2 0,-3 0-2 16,1-1-1-16,13-12-48 0,-26 21-48 0,23-25 140 15,-13 15-140-15,-3-5-30 0,-2 1-10 0,1 0-84 16</inkml:trace>
  <inkml:trace contextRef="#ctx0" brushRef="#br0" timeOffset="4052.79">7596 15652 753 0,'-19'7'118'0,"2"-2"-18"16,-3 4 15-16,6 0-22 0,1-2-30 0,4 3-14 16,4-3-15-16,0-2 7 0,-1-3-17 0,5-1-18 15,1-1 10-15,0 0-10 0,0 0 24 0,1 1-1 16,6-4-1-16,1-1 0 0,3-5-8 0,5 3-10 16,1-2-2-16,4-3-4 0,-3 4-10 0,1-2 12 15,1-3-10-15,0 8 9 0,1-1-12 0,-5 3 3 0,-3 3 4 16,-1 4-3-16,-1 0-3 0,-1 3 0 0,-1 2-2 15,0-1 2-15,-4 1 3 0,-3 2-3 0,-2 3 8 16,-4 1-6-16,-2 3-5 0,-1-1 18 0,-2 0-15 0,1 0 17 16,-3 0-9-16,-2 0 6 0,0 0 2 0,-6 3-1 15,0-1-2-15,1 0-9 0,0-1-5 0,0-1-1 16,3-1-8-16,-1-2-45 0,-1-1-37 0,-1-3-14 16,5 0-180-16</inkml:trace>
  <inkml:trace contextRef="#ctx1" brushRef="#br0">25260 13163 0,'0'0'0,"0"0"0,0 0 0,35-25 0,-7 10 0,2 0 0,3-1 31,2 1-31,3 0 0,0 0 0,0 5 32,-3 0-32,-2 2 0,-5 3 0,0 0 31,-6 0-31,-4 2 15,-3 1-15,-2-1 16,0 1-16,-3-1 0,0 3 16,-3 0-16,1 3 15,0-1-15,-1 1 16,-2-1-16,-2 1 16</inkml:trace>
  <inkml:trace contextRef="#ctx0" brushRef="#br0" timeOffset="20270.12">19760 8548 426 0,'-12'-5'434'0,"2"1"-183"0,4-1-233 0,6 5-5 0,0 0-3 16,0 0 3-16,0-1-11 0,0 0 10 0,0 0-8 15,0 0-1-15,0 0 0 0,-1-14-1 0,5 11-4 0,0 1 22 16,1 0-13-16,-1 1 16 0,6-1-17 0,-5-2-2 16,4 3 5-16,3-1-6 0,-2 1-7 0,5 0 23 15,0-1-14-15,-1 1 17 0,3-2-17 0,1 1-1 16,0-1 10-16,2 1-6 0,1 0 9 0,-3-2 2 15,4 0-6-15,-3-2 5 0,4 0-4 0,-2-1 8 16,3-2-1-16,4 2 1 0,-2-2-16 0,-1-1 11 16,1 0-3-16,5-1 7 0,-3 1-2 0,3-3-2 0,1-1 4 15,-6 2-4-15,4-1 1 0,-5 0 4 0,1-1-7 16,-2-2 7-16,-1 6-8 0,-3-3-5 0,2 3 5 16,-3 1-5-16,0-2 1 0,0 3-11 0,-3 1-4 15,0 3-2-15,-2 0 11 0,-4-2-7 0,5-1 4 0,-7 2-7 16,4 1-7-16,0 1 13 0,-3 4-7 15,4-3 9-15,-5-1 2 0,0 1-13 0,1 0 5 0,-1 2-11 16,0-1 2-16,0-2-27 0,-4-2-11 0,1 1-6 16,2 0-24-16,1 2-46 0,-1 3-18 0,-1-3-14 15,0 1-50-15,-2 0-17 0</inkml:trace>
  <inkml:trace contextRef="#ctx0" brushRef="#br0" timeOffset="20735.86">20465 7978 844 0,'5'-4'61'0,"1"-1"-7"15,3 1-18-15,1 1 13 0,-2 0-18 0,4 0-16 0,-1 2 2 0,4 1-9 16,2 0-18-16,-2 1 14 0,2 1-15 0,-2 0 17 0,-2 0 0 16,4-2-5-16,6 0 13 0,-1-1-14 0,3 1-13 15,-1-2 22-15,-2 0-17 0,2 0 19 0,-1-2-8 0,-2 2-1 16,-1-2 5-16,-1 0-7 0,0 1-11 0,-2-1 11 15,-1 0-1-15,0 2 5 0,-4-1-2 0,2 2 0 16,1 0 1-16,-6 0-2 0,-1 1-16 0,-8 0 26 16,0 0-13-16,0 0 23 0,1 0 24 0,0 0 22 15,1 0 5-15,-7 3-2 16,-8 1-40-16,3 1 2 0,-3 0-16 0,-3 3 13 0,-1 1-6 0,0 1-12 0,2 1 4 16,-1 1-9-16,2 0-7 15,-3 1 0-15,1 0 0 0,3 2 0 0,2-1-4 0,0 0-5 0,5 2-8 16,-1-2 1-16,1 2-27 0,3 1-48 15,-2 1-54-15,5 3 1 0,-1 0-152 16</inkml:trace>
  <inkml:trace contextRef="#ctx0" brushRef="#br0" timeOffset="21331.46">20194 9135 291 0,'-10'-5'91'0,"0"-1"-25"0,3 1-35 0,-6-4 3 15,4 3 3-15,1 0-6 0,8 6 4 0,0 0-8 0,0-2-11 0,-8-6 31 16,4 4 1-16,-1 0 11 0,2 1 12 0,0-2-25 16,3 5 2-16,0 0-12 0,0-8-30 0,4 7 8 15,-2-1-14-15,6 2 12 0,-4-3-10 0,3-1-2 16,2-3 6-16,0 3-7 0,3 0-18 0,-1-6 29 16,8 4-16-16,-3-4 21 0,1 1-5 0,4 1-1 15,-1-2 10-15,4 3-8 0,-1-3-2 0,0-1 19 0,1 0-16 16,1-2 18-16,0 0-1 0,-1-3 1 0,1 1 4 15,0 0-7-15,-1 0-14 0,4-1 19 0,2 2-6 16,-5 0 10-16,1 1-16 0,4 0-5 0,-1 1 0 16,1 0-2-16,-3 1-10 0,-2 0 6 0,-3-1-9 0,-3 1 7 15,2 0-6-15,-4 4-1 0,0-1-2 0,-1 1-2 16,-3 1-19-16,0 0 25 0,-1 1-15 0,1 2 15 16,2-3-29-16,-6-2-30 0,7 2-17 0,-4 1-8 15,-5-1-67-15,1 0-34 0,-8 4-40 0,1-4 7 0,4 5-46 16</inkml:trace>
  <inkml:trace contextRef="#ctx0" brushRef="#br0" timeOffset="21617.29">20856 8607 825 0,'-3'-3'127'0,"-2"3"-22"16,2 1-27-16,2 3 17 0,0-1-27 0,1-3-33 16,0 0 3-16,0 0-13 0,1 10-3 15,3-3 8-15,1-4 1 0,3 2 1 0,0-1-11 0,2 0-11 16,2 1-6-16,3-1-1 0,1 2-8 0,0-1 4 0,-2 0-5 15,4-2 3-15,3-2-10 0,-2 1-10 0,6-1-8 16,-6-1-1-16,-3-1-31 0,4-2 12 16,-2-1-12-16,0 1 13 0,-3 0 5 0,-5 2 19 0,-5-3 17 0,-3 4-7 15,-2 0 19-15,0 0 8 0,0 0 10 0,0 0-1 16,-1 5 21-16,-7-5-8 0,-1 4-2 0,-10-2-1 16,5 6-11-16,-3-2-3 0,-1 0-12 0,5 4 7 15,0 1-7-15,-4 3-8 0,4-1 4 0,-3-2-7 16,-1 0-16-16,2 1 8 0,-2 1-29 0,0 0 18 15,1 2-38-15,0-1-69 0,3 0-52 0,1 0-11 0,0-1-173 16</inkml:trace>
  <inkml:trace contextRef="#ctx0" brushRef="#br0" timeOffset="22124.05">20453 9574 606 0,'-3'-4'238'15,"2"1"-158"-15,1 3-72 0,0 0 17 0,0 0-32 0,0-1 6 0,0 1-5 0,0 0 5 0,0-1-16 0,0 0 13 16,0 0-7-16,1 0 9 0,0 0 12 0,0 0-3 16,0-1 4-16,17-25-7 0,-14 24-4 0,-2 0 2 15,1 2-6-15,1 1 3 0,0 0-1 0,1 0 2 16,0 1 6-16,-2-4-5 0,1 0-12 0,0 0 16 15,0 0-8 1,3 3 13-16,1 1 11 0,-2 0 5 0,5-3 10 16,-3-1-6-16,-2-2 7 0,8 1-1 0,-3 1-4 0,5-1 3 0,6-1-2 0,-3-4 9 0,5 1 3 15,2-3 0-15,3 2-10 0,1-1-21 16,4-5-4-16,-2 3-4 0,0-1-1 0,-2 1-7 16,2 0 5-16,-2 0-6 15,6 2-3-15,-3-3 0 0,-3 3-14 0,2-1 10 0,-3 0 0 0,4 1-24 0,1-1 9 0,-3-1-18 16,-4 1-16-1,-1 1 0-15,-1 0-18 0,-1 0 12 0,-3 0-7 0,-1 1 3 0,-3-1-9 0,0 2-4 16,-1 1-61-16,-2-1-27 0</inkml:trace>
  <inkml:trace contextRef="#ctx0" brushRef="#br0" timeOffset="22440.77">21205 9218 899 0,'-16'0'84'0,"2"0"-36"0,-2 0-3 0,-1-1-6 0,3 1-3 0,3 1 0 16,1-1-9-16,6 1 7 0,0-1-8 0,4 0 4 15,0 0 6-15,0 0-4 0,0 0-3 0,2-6-21 16,4 1-2-16,6 2-5 0,4-2-8 0,1 0 3 16,4-1-3-16,-3-1 4 0,-1 1 3 0,-2-1-15 15,2 3-5-15,-1-2-2 0,-1 1 6 0,1 2-7 16,-3-2 13-16,2 4-14 0,-1-1 2 0,-4 1 18 15,0 1-13-15,-3 0 15 0,-1-1 2 0,0 1-1 16,-2 4 11-16,-3-1-10 0,1 2 6 0,-2 0 4 0,0 2-4 16,-1 2 7-16,-2 2 15 0,-3 3-15 0,-1-3 13 15,-2 4-15-15,-2 1 11 0,0 0-9 0,-2 3-7 16,-1 1 2-16,1-2-3 0,-1 3-3 0,0-3 7 0,2 0-9 16,0-1-26-16,1-2 3 0,1 3-48 0,-2-2 23 15,2 1-106-15</inkml:trace>
  <inkml:trace contextRef="#ctx0" brushRef="#br0" timeOffset="22837.18">20528 10107 1217 0,'4'-5'202'0,"-4"1"-181"0,4-2-7 0,0 0 0 0,4 1-39 0,8-1 21 0,-7 1-10 0,9 0 14 16,-3-2-8-16,5-3-1 0,4-1 1 0,5 0-2 15,0 0-11-15,2-2 26 0,3 0-15 0,-5-1 15 16,0-1-30-16,0 2-19 0,-3-1 3 0,1 0-11 16,3 1-3-16,-3-3 30 0,3 1-7 0,-3 0 13 0,2-2-6 15,3 2-6-15,-1 0 10 0,3 2-9 0,-3-1 2 16,-6 2 36-16,-1-1-17 0,-4 0 24 0,-1 2-8 0,-3-1-11 16,1 2 8-16,-1 0-9 0,0 1-1 0,-3-1-21 15,1 1-31-15,-2 1 5 0,-1 0-83 0,-2-1-100 16</inkml:trace>
  <inkml:trace contextRef="#ctx0" brushRef="#br0" timeOffset="23137.73">21245 9631 677 0,'-9'-4'104'0,"1"3"91"0,1 0 33 15,0 1-119-15,1-1-49 0,6 1-19 0,0 0-1 0,0 0-8 16,0 0-20-16,0 0 1 0,9 1-4 0,0 0 3 15,4 0-8-15,0-1 3 16,3-1-5-16,3 1 3 0,-1-2-13 0,2 2 2 0,-2-1-11 0,0 0 7 16,0 1-16-16,1-1-8 0,2 1 1 0,-4-1-3 15,-1 1 4-15,-3 0 15 0,3 0-2 0,2 3 6 16,2-1 4-16,-4 1 12 0,-3 1 1 0,-2 2 3 0,-2-1-12 16,1 4 25-16,-2 0-13 0,-2 1 18 0,-3 1 1 15,-2-1-2-15,-1 4 12 0,-1 2-14 0,-3 0-18 0,-3 3 3 16,-2 2-14-16,-11-1 10 0,8 2-14 0,-5 2-11 15,-5 0-11-15,9 7-4 0,-7-2-72 0,3 3-162 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01-13T03:36:53.88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8-01-15T10:31:45.02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70 312,'0'0,"0"0,0 0,0 0,0 0,0 0,0 0,0 0,0 0,0 0,0 0,0 0,0 0,0 0,0 0,0 0,0 0,0 0,0 0,0 0,0 0,0 0,0 0,0 0,0 0,0 0,0 0,-55-266,55 266,0 0,0 0,-9-25,9 25,0 0,-6-21,6 21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14T04:15:20.47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9240 7321 630 0,'-29'-8'92'0,"5"-2"84"0,0 0 100 0,9 5-270 0,-2-1 2 0,12 5-9 0,2 3-8 0,2 3 0 0,-2 1-6 15,-7 1 10-15,5-2 5 0,-5 0-1 0,13-1 3 0,-3-2 29 0,0 2-5 0,5-4 15 0,3 2 5 0,-1-3-9 0,5 4-1 0,-3-3-5 0,3 1-13 0,11-2-3 16,0-3-6-16,8-4 1 0,2-1-11 0,-4-9 1 16,4 2 0-16,-1-1 0 0,3-7-13 0,-1-3 9 15,6-4-3-15,-3-6 7 0,-1-3 2 0,6-3 1 16,-2-6 0-16,6-8-1 0,0-8-9 0,1-7 16 16,0-2-7-16,0-5 12 0,3-2 2 0,0-9-11 0,0-5 10 15,4-1-11-15,0-2 5 0,0-4 13 0,-2 0-4 16,-7-1 8-16,-5 3-5 0,-5 5-10 0,-7 1 1 15,-3 7-3-15,-4-1 9 0,-7 3-12 16,0 7 5-16,-13 2-8 0,2 4 3 0,-6-1 0 0,-3 3 4 0,0 4-2 16,0 2-1-16,-2 4 5 15,1 3-4-15,-2 3 5 0,-1-1-10 0,2 7-1 0,-3 0-2 0,7 5 0 16,4 7-6-16,-3 2 14 0,2 9-8 0,-1 2 11 16,-3 1-8-16,7 6-8 0,-2 3 5 15,2 3-8-15,0 4 8 0,-1-1-14 0,3 0-10 16,-2 6-2-16,4-3-25 0,-1 8-38 0,-1 3-12 0,2-4-12 0,3 6-52 15,1-4-21-15,0 1-87 0</inkml:trace>
  <inkml:trace contextRef="#ctx0" brushRef="#br0" timeOffset="157.7">10494 4474 1281 0,'5'3'210'0,"-9"4"-178"0,-3 2 11 0,2 2-19 0,-5 5-17 0,1 5 6 15,3 3-11-15,-8 4 12 0,3 4-14 0,2 2-5 0,-3 1-7 16,0 3 2-16,-1-3-20 0,0 0-63 0,2 1-47 16,-2-1-4-16,1 1-113 0</inkml:trace>
  <inkml:trace contextRef="#ctx0" brushRef="#br0" timeOffset="856.33">12598 6285 580 0,'-24'-1'814'0,"1"-1"-343"0,-1 1-456 0,2 1-1 0,1-1-14 0,4-1 5 16,1-2-3-16,5-2 4 0,0-1-6 15,1-4 11-15,3-4-10 0,1-3 12 0,2-3-5 0,3-1-15 16,1-2 4-16,2-2-12 15,2-2-24-15,1-1-22 0,2-4-7 0,2 2-2 0,2-1-1 16,1-7 3-16,-1 2 4 0,2-5-2 0,4 1 10 16,-4-2 36-16,3-1-7 0,0-2 18 0,0-5 14 0,0-7 8 15,2-2 11-15,0-6-7 0,3 1 1 0,0-1 13 16,0-1 0-16,6-8 7 0,-3 1 4 0,6-2-9 16,0 0 2-16,-4 4-5 0,-3 0-11 0,-5-3 0 15,-1-1-11-15,-2 2 9 0,-4-2-7 0,0 10-4 16,0 6 0-16,-1 6-5 0,0 11-13 0,-2 6 20 15,0 2-8-15,-1 11 11 0,-1 3-11 0,-2 5 4 16,1 8 2-16,-4 3 1 0,-1 5-3 0,0 0-6 16,0 0-5-16,0 0 0 0,0 0 0 0,0 0 1 15,0 0 4-15,0 0-4 0,0 0 5 0,0 0 1 16,0 0 5-16,0 0-1 0,0 0-3 0,-10-10 0 0,6 7-1 16,1 0 0-16,-2-3 3 0,-2 1-1 15,1-2-1-15,-5-2 1 0,0-1 0 0,1-2 1 0,-2-1 4 16,1-3-2-16,-2 1 1 0,4 0-5 15,0 1-1-15,1 3 0 0,4 0 9 0,0 4-6 0,2 0 3 16,2 2-5-16,0 5-11 0,0 0-7 0,0 0-2 16,7 3-1-16,-1 4-9 0,0 5 11 0,5 3-1 0,-2 3 7 15,4 3 8-15,-1 4 4 0,-1 1-7 0,-1 3 5 16,2-3-9-16,-3 2 10 0,2-2-2 0,0 3 1 16,-1 1-25-16,0-1-5 0,-2-1-23 0,2-3 9 15,-1 0-35-15,0-2-55 0,1-1-15 0,-4-1-25 16,3 0-119-16</inkml:trace>
  <inkml:trace contextRef="#ctx0" brushRef="#br0" timeOffset="1402.76">15149 5135 430 0,'2'10'445'0,"0"-3"-183"0,1 2-235 0,0-5-4 15,2 3-11-15,0 0 2 0,3 2-13 0,1 3 13 16,1-10 8-16,-1 1 9 0,2-7 21 0,1-3-13 15,3-2-7-15,0-2 7 0,3-1-22 0,6-5 18 0,0 2-27 16,10-8-8-16,1-2-2 0,1 0-3 16,-1-2-10-16,1 2 6 0,-2-2 5 0,-1-4 0 0,0-1-3 15,1-5 3-15,2 1 2 0,-7-2 1 16,8 1-6-16,0-7 14 0,-1-4-10 0,10-4 13 16,-6-5 6-16,2 0-3 0,-5 1 9 0,0 0-8 0,-3-3 1 15,-3-3 12-15,3-4-1 0,-1-5 4 0,-2 3-9 16,3 0-8-16,-1-2-3 0,-7 2 2 15,2-4-3-15,-7-1 9 0,-5 5-2 0,-5 6 4 0,-2 3-5 16,-3 4-3-16,-4 6-1 0,-1 1 1 0,-1 2 0 0,-4 2-8 16,-1 1-2-16,-4 3-1 0,1 0 2 0,-1 4-2 15,-2 3 3-15,2 6-2 0,-3 2 9 0,1 3-11 16,3 3 5-16,-2-3-6 0,-1 5 5 0,5 3-5 16,-5 3-1-16,2 2-2 0,6 1 2 0,-2-2 1 15,3-1-4-15,0 3 3 0,-3 1-2 0,3 2-9 16,2-2-4-16,1 2-4 0,2 1-20 0,-3 4-21 15,0 0-12-15,0 0-5 0,0-1-45 0,11-14-22 16,5 11-24-16,0-4 3 0,-3-1-36 0</inkml:trace>
  <inkml:trace contextRef="#ctx0" brushRef="#br0" timeOffset="1581.23">16324 2888 798 0,'-10'3'127'0,"0"2"-38"0,-2 0 11 15,2 6-45-15,1 5-32 0,0 3-11 0,-3 6-1 16,-2 4-4-16,-2 1-18 0,-1 1 7 0,2 4-9 0,0 2 10 16,2 3-7-16,-4 0-19 0,1 3-5 0,-1-3-7 15,-2-5-23-15,2 6-33 0,-2-6-9 0,0-2-6 16,0 0 4-16,-1-8-2 0,2-2-20 0</inkml:trace>
  <inkml:trace contextRef="#ctx0" brushRef="#br0" timeOffset="2088.53">16956 4849 528 0,'0'0'692'0,"0"0"-290"0,0 0-383 16,0 0-2-16,8 9-16 0,-3-7-1 0,2 0-8 15,3-2 6-15,1-3 2 0,2-3 10 0,1-4 7 16,8-6-4-16,3-2-9 0,0-3 8 0,8-2-6 15,1-4 7-15,0-2-18 0,1-1-22 0,2-3-6 0,-4-1-2 16,2 1-2-16,-2-3-11 0,1 3-2 0,3-1-4 16,0-3 10-16,2-2 25 0,3 2 11 0,3-4 0 0,-1-6 5 0,-1-5 18 15,-2-5-4-15,-2-5 10 0,-3 2 2 16,5 1-5-16,-1-2 6 0,7-4-7 16,5-6-12-16,4-10 4 0,2-2-10 0,-4 2 10 15,-4 1 4-15,-9 4-5 0,-5-1 4 0,-3 1-6 16,-3 4-8-16,-3 1 14 0,3 6-12 0,-13 2 13 15,-1 0-1-15,-4 6-3 0,-6 1 8 0,1 7-9 16,-5 4-7-16,-1 5 0 0,-3 3 0 0,1 8 2 0,-4 3 10 0,2 4-20 0,-3 2 7 16,3 7-11-16,-1 0-1 15,-2 3 1-15,1 4-19 0,2 1 11 0,1 1-23 16,-1-2-33-16,2 3-25 0,1 3-8 0,0 1-97 0,4 2-107 16</inkml:trace>
  <inkml:trace contextRef="#ctx0" brushRef="#br0" timeOffset="2305.41">18389 2681 568 0,'-6'9'91'0,"4"0"-9"16,2 2 37-16,-8 1-29 0,7-2 39 0,1 3-34 0,-3-2-15 15,6 1-1-15,-2-2-43 0,3 2-17 0,0-1-3 16,4-1 0-16,0 1 3 0,5-6 4 0,0 2-4 0,4-4 5 16,3 1-7-16,-1-3-11 0,3-4-2 0,2 0-4 0,1-5-13 15,2 2-16 1,0-1-11-16,-4 1 2 0,-2 3-2 0,-4 4 8 15,-6 4 14-15,-3 4-8 0,0 4 2 0,-5 3 14 0,0 1-13 16,-3 9 14-16,-5 1-3 0,-2 11 10 0,-2 5 3 16,-6 3-2-16,-2 5-12 0,-3 1 2 0,-3 2-36 15,-3-1 9-15,-4 4-143 0</inkml:trace>
  <inkml:trace contextRef="#ctx0" brushRef="#br0" timeOffset="3338.79">10674 15770 666 0,'-5'-19'89'0,"3"4"255"16,-2 1-309-16,4 4-10 0,1 3 0 0,1 0-3 16,0 3-12-16,1-1 0 0,4 4-15 0,1-5 9 0,5 4-4 15,0-3-6-15,4-2 9 0,5 4-8 0,1-2-4 0,6 3 18 16,-4-1-10-16,6 1 11 0,-1-2-9 0,10 1 3 16,4 2 4-16,3-2-3 0,5 3-9 0,-6 5 5 15,0 0-7-15,0 5 7 0,0 4 3 0,5-3-4 0,2 3 8 16,-1 3-9-16,8-4-5 0,-3 4 11 0,-2 1-9 15,3 2 9-15,2 2-6 0,-2 2 5 0,4 2 1 0,5 2-1 16,-2 0-14-16,5 5 11 16,-8 1 1-16,3 4 6 0,0 3-3 0,4-1-7 0,-2 4 2 0,-4 0-3 0,-3 0 2 15,-7 5 4-15,-4-1-8 0,-2 3 7 0,-3 1-4 16,10 3-2-16,-8 2 5 16,3 0-4-16,-5 2-3 0,-5 2 8 0,-3 1-6 0,-2 3 6 0,-3 0-2 0,-5-1-1 15,0 0 0-15,-3-4-2 0,-1-1 6 0,5-4-2 16,-6-5 53-1,3 0-39-15,-1-3-25 0,-1-3 11 0,0-2-50 0,-2-2 52 0,-3-3-8 0,-2-4 11 16,-2 0-9 0,-1-5 11-16,-2-2-5 0,-1-4 2 0,-2-1 6 0,2-6-9 15,-2-1-17-15,-2-6 13 0,-1 1-30 0,-1 0 18 16,-2-5-79-16,1-2-126 0</inkml:trace>
  <inkml:trace contextRef="#ctx0" brushRef="#br0" timeOffset="3505.2">13051 17311 1346 0,'-6'-6'221'0,"3"3"-182"0,3 3-16 0,0 0 7 0,3 3-52 16,5 5 14-16,2 6-6 0,3 2 8 0,3 5 6 0,0 1-9 0,4-3-1 0,-2 4-7 15,-6-2-21-15,5 2 16 0,-8 1-16 0,3-4 13 0,2 1-24 16,-1-1-54-1,0 0-18-15,-1 1-15 0,1 0-47 0,-2-1-116 16</inkml:trace>
  <inkml:trace contextRef="#ctx0" brushRef="#br0" timeOffset="3981.79">14663 14912 738 0,'13'-24'117'0,"-5"3"-37"0,1 1 52 0,1 2-124 15,-1 5 10-15,1 3-5 0,0 3-12 0,2 3 6 16,-3 2-6-16,0 2-9 0,1 4 7 0,-2 5-10 0,0 1 0 16,2 0 4-16,2-1-3 0,0 1 4 0,1 2 7 15,2 1-3-15,-4 2 3 0,7 2-4 0,-2 1-2 16,1 1 11-16,5 3-8 0,2 1 9 0,3 4-1 0,3 2-4 16,-3 1 7-16,1 6-8 0,1 0-2 0,-1 2 1 15,0 4-8-15,-2 2 8 0,1 2 8 0,-1 2-8 16,6 3 8-16,-2-3-9 0,-1 2-2 0,2-3 9 15,-1 4-7-15,2-1 8 0,-1 3-4 0,1-1 0 16,-4-2 8-16,-3 1-8 0,0-3-1 0,-5 0-2 0,0-2-5 16,-6-2 5-16,3-1 11 0,-1 2-9 15,-2-1 7-15,0-5-9 0,-2 4 0 0,-1-5 2 0,-9 2-5 16,6-3 4-16,-2 0-2 0,-4-2-4 0,6-4 5 0,-8-4-9 16,-1 2-29-16,-5-7 1 0,3 1-32 15,-7-2 20-15,2-4-33 0,-3 1-59 0,-4-7-57 0</inkml:trace>
  <inkml:trace contextRef="#ctx0" brushRef="#br0" timeOffset="4224.02">15288 16187 731 0,'1'-11'417'0,"2"1"-243"0,-1 3-104 0,-1-3 24 15,3 5-49-15,5 4-29 0,5 4-9 0,3 5-3 0,5 3-19 0,4 3 18 16,1 2-9-16,5 3 10 0,-1 1-3 0,-3 2-2 15,1 1 7-15,-3 2-8 0,-1 3-6 0,-1 2 13 16,0 1-12-16,0 1 12 0,-4-3-16 0,1 1 1 16,-5-1-1-16,4 2-2 0,-4 1-20 0,0-2 7 15,-2-1-17-15,-6-5 13 0,8 0-11 0,-2-3-3 0,0 1 5 16,4-2-12-16,-5-2-22 0,3 1-42 0,-1-2-24 16,-3-1-4-16,3-4-56 0</inkml:trace>
  <inkml:trace contextRef="#ctx0" brushRef="#br0" timeOffset="4617.39">17467 14891 1471 0,'19'-23'-2'0,"4"1"5"0,0 2 5 0,2 4-3 0,1 2-15 0,4 7 9 16,4 0-14-16,-5 2 12 0,0 3-10 0,-5-2-3 15,0 4 3-15,-4 2-6 0,1 0-5 0,1 8 13 0,-2-2-5 16,-1 2 7-16,0 4-11 0,2 0 11 0,2-1 3 16,-3 4-1-16,3-1-8 0,-1 0 14 0,1 3-10 15,4 2 11-15,1 2-7 0,1 4-2 0,2 4 1 0,-4 2-2 16,-2 2-5-16,2 2 17 0,-3 4-8 0,-1 2 10 31,-2 0-5-31,3 5 6 0,-2-5 5 0,-2 4-3 16,2 0-15-16,0 2 15 0,3-1-9 0,-3 3 12 0,-3-3-4 0,1 3-6 0,-5-3 6 0,1-3-6 15,0-1-3-15,-2-4 6 16,-4 3-11-16,-1-4 10 0,-1 0 2 0,-1-5-4 16,1-2 5-16,-3 0-8 0,-1-3-21 0,-3-1-3 0,-1-4-27 0,0-4 14 0,-1-3-32 31,-3-5-24-31,-1-2-19 0,0-4-11 0,-1-3-110 15</inkml:trace>
  <inkml:trace contextRef="#ctx0" brushRef="#br0" timeOffset="4821.42">18087 16020 1027 0,'3'5'60'0,"0"-1"-3"0,5 4 6 16,6 3-4-16,-2 1-14 0,9 5-1 0,2-1-20 15,1 2 15-15,3 2-24 0,-3-2-5 0,0 3 2 16,2-1-5-16,-5 0-7 0,3 0 0 0,-2 0-5 0,-5-2 2 16,2 2-32-16,-4 0-31 0,0-1-18 15,3 1 0-15,-10-3-17 0,5-2 12 0,-4 0-7 0,-5-2 6 16,6 1 5-16,-3-5-18 0,-3-2-36 0</inkml:trace>
  <inkml:trace contextRef="#ctx0" brushRef="#br0" timeOffset="5189.03">19440 14525 1465 0,'7'-12'17'0,"0"2"0"0,1 2-3 16,-2 4 0-16,2 4-20 0,1 3-7 0,2 5-10 15,1 6 5-15,2 3-7 0,1 7 13 0,-1 1 1 16,-1 5 2-16,2 4-3 0,1 1 8 0,0 6-4 16,2 2 3-16,-2 2-7 0,0 4-3 0,-1-4-4 0,-2-1 2 15,1 1 6-15,-3-2 2 0,4-1 2 0,-5 0-1 16,5-5 9-16,-2-3-2 0,1 4 4 0,5-7-5 15,-9-2-7-15,5-4 14 0,-4-6-9 0,-1-3 12 0,6-2-2 16,-4-1-12-16,-1-3-8 0,3-3-7 0,-5-2-52 0,0-3-70 16,0-2-57-16</inkml:trace>
  <inkml:trace contextRef="#ctx0" brushRef="#br0" timeOffset="5331.52">19921 14882 1098 0,'-4'-3'180'0,"3"2"-149"0,-5 3-14 15,3 6 14-15,-4 4-18 0,-3 9-2 0,3 6 16 16,-2 7-12 0,0 5 2-16,1 0-6 0,-3 4-4 0,3-2 3 0,0-2-7 0,-1 3-1 0,0-4-1 15,-4 0 1-15,3-2-8 0,-1-3 2 0,1 2-18 16,2-1 11-16,-9 2-39 0,5 1-56 16,-4-2-37-16,-4 2-8 0,1 1-120 0</inkml:trace>
  <inkml:trace contextRef="#ctx0" brushRef="#br0" timeOffset="14587.05">17852 6263 548 0,'-9'-13'72'16,"-1"-1"179"-16,2 0-200 0,0 2-5 0,2 0-5 0,-3 1 1 0,3 1-27 15,-1 1 3-15,0 0-14 0,-1 0 11 16,-3-1-8-16,1 3-3 0,-1 1 8 0,0-1-8 16,1 1 7-16,-4 0-4 0,2 2-7 0,-5 0 5 15,-2-1-1-15,0 5-8 0,-5-3 7 0,6 3-8 0,-5 1-4 0,-4 0 10 16,2 3-9-16,-7-2 9 0,7 2 0 16,2 0-1-16,-3 0 5 0,3 0-5 0,-2-1-13 15,-1 1 21-15,0 1-10 0,-3 0 13 0,2 2-10 0,-3 1 12 16,-3-2 2-16,5 2 1 0,-6-2-10 0,3 1-2 0,7 0-5 15,0 0 3-15,2 0 6 0,4 0-8 0,-1-1 11 16,2 1-12-16,0 0-5 0,1 0 10 0,2 0-11 16,2-2 11-16,-1 3-6 0,2-2 5 0,0 0 2 0,2 0 0 15,1-3-7-15,4 1 5 0,-4-1 0 16,6 0 2-16,-3-1-3 0,4 0 1 16,1-2-3-16,0 0 2 0,0 0-7 0,0 0 11 0,0 0-7 0,0 0 8 15,0 0 0-15,1 1 0 0,14 12 7 16,-10-9-8-16,2 1-10 0,0 0 11 15,-1 1-10-15,1 0 12 0,-1-1 0 0,1 5-5 16,-1-2 10-16,1 0-11 0,0 4-5 0,0-2 4 0,-1 3-5 16,0-2 6-16,1 2-3 0,-3 0 4 0,1 3-1 15,-1-1 1-15,0 0-14 0,3 4 16 0,-2-4-11 16,-1 6 14-16,2 0-9 0,-4 1-3 0,5 2 6 16,0 2-6-16,-4 0 1 0,4 3 2 0,-5 0 0 15,-2 4 2-15,3-2 4 0,0 0-10 0,1 5 4 16,0-1-7-16,-4 3-2 0,0 0 12 0,-1-2-3 0,-1 2 8 15,4-1-8-15,-2 2-2 0,-3-2-4 0,6 2 2 16,-1 0 2-16,-2-1 2 0,0 3-2 0,0-1 2 16,-1 1 0-16,3 0-1 0,3-2 7 0,-5 2-6 15,3 1-2-15,-1 2 6 0,0-1-1 0,3-2 5 16,-3 1-6-16,4 1-2 0,0-1-4 0,3 1 3 16,0 0-5-16,-1-2 8 0,0 4 3 0,-4 0 2 0,7 0-7 0,-2-1 4 0,9 2-5 15,-3 0 4-15,-2-1-5 0,1 1 1 0,-3-3-3 16,5 4 4-16,-2 1 4 0,1 1-2 0,-3 0-1 0,0-3-1 15,-1 0-11 1,2 0 14-16,-2-2-6 0,1 4 7 0,-3-1-2 0,1 2-2 0,0-1 5 16,-1 2-7-16,0-5-13 15,-1 5 21-15,0 0-10 0,-1 0 14 0,1 2-11 0,0 0 0 0,0 0 1 0,1 2-3 16,0 0-10-16,0-1 18 16,1 3-8-16,-2-3 10 0,3 2-9 0,-3 2 3 15,0-5 5-15,2 5-4 0,-3-1-12 0,6 2 13 16,0 3-7-16,2-2 10 0,-5 1-2 0,1 0-4 15,2 1 6-15,-2 2-6 0,4-1-6 0,-2 2 10 16,4 0-12-16,-5-1 13 0,1 3 0 0,-4-1-8 16,2 0 8-16,-2 1-9 0,2 0-2 0,-2-3 7 0,-1 1-8 0,1 0 9 15,-1-3 2-15,0 0-4 0,0 1 8 0,0-2-10 0,-2 2-9 16,2 2 18-16,-1-3-17 16,0 0 19-16,0-1-2 0,0-1-11 0,-1-1 12 0,0 0-15 0,2-1-2 0,-1 0 14 15,1 0-7-15,-1-2 9 0,-1 0-6 0,-3-1-1 16,0-4 4-16,3 1-3 15,-4 0-3-15,4-2-1 0,4 1-6 16,-9-1 6-16,7 1 14 0,-3-1-13 0,0 0 10 16,-1-1-14-16,-2 1 2 0,0-4 9 0,-6 1-11 0,6-3 10 15,3 1-4-15,-1-2 1 0,-2-4 9 0,-2-1-7 16,-4-6-11-16,1 1 10 0,6 1-6 0,-2-4 8 16,2 0-3-16,-2-3-1 0,-4-3 5 0,6-3-5 15,-2 1 3-15,1-2 1 0,-2-2-2 0,5-3 3 0,-5 1 1 0,2-3 0 16,5-1 3-16,-7 0-4 15,6 0-10-15,-1-3 19 0,0 0-7 0,3-3 13 0,3-2-4 0,2 0-5 16,4-2 5-16,1 1-5 0,4-2-6 16,-3 0 11-16,1-2-16 0,7-1 13 0,-5-1-12 0,6 0-4 15,-1-3 7-15,1-3-6 0,1 0 7 16,2-2-9-16,2 1 4 0,5 1-4 0,2-2 9 16,5-3-5-16,4 1-1 0,1-4-1 0,5 2 7 0,-3 0-2 15,-3 1 0-15,2 2-1 0,1-4 1 0,8 1 1 16,7 2 3-16,0-3-2 0,1 2-13 0,-6 5 15 15,-4 0-7-15,-2 1 10 0,0 2-17 0,5-1 7 16,-1-4-3-16,2 5 4 0,-8 1 2 0,-4 0-3 16,-6 0 0-16,1 3 0 0,-5-1 2 0,10 2-4 15,1 0-1-15,-5-1-2 0,3 1 10 0,-12-2-19 16,-4 4-8-16,-4 0-7 0,-4-2-19 0,-4 2-40 16,0-1-8-16,-6 1-17 0,0-1-46 0,-3-1-38 0</inkml:trace>
  <inkml:trace contextRef="#ctx0" brushRef="#br0" timeOffset="15350.34">17158 7201 290 0,'7'-5'88'0,"-1"-2"3"0,0 0 0 0,0-1 2 0,-1 1-24 0,5 3-22 0,2-3 6 0,0 2-14 16,4-2-18-16,-1 0 10 0,0-1-12 0,2 1 12 15,1 1-16-15,2-1-9 16,3 2 4-16,-1 0-7 0,2-1-20 0,4 2 27 0,1-1-21 0,4 0 23 0,-4 0-13 16,3 0-17-1,5 0 10-15,-4-3-16 0,5 1-6 0,-2-1 10 0,-3 1-8 0,-6 0 9 0,4 2-4 0,-4-1 3 32,-2 1 3-32,-3-1-2 0,2-3 9 0,0 3 8 0,1-1-6 15,1 2 4-15,-7-2-18 0,3 1-70 0,3 0-74 16</inkml:trace>
  <inkml:trace contextRef="#ctx0" brushRef="#br0" timeOffset="15603.77">17790 6832 1318 0,'-7'-8'88'0,"2"1"-4"0,0 3-1 0,5 4-4 16,0 0-31-16,0 0-41 0,0 0-6 0,0 0-6 15,8 1 5-15,1 2 0 0,3 1 3 0,2-1-4 16,1 3 0-16,1-3-30 0,-2 2 0 0,4 2-15 16,-3-2-27-16,1 7-27 0,4-3-11 0,-2 2-4 15,-3 0-12-15,-1-1 50 0,-1 2 0 0,-7 3 16 16,0-2 19-16,-2 2 23 0,-6-1 6 0,-2 1 0 0,-2 3-1 16,-4 1 20-16,0 0-6 0,-8 2 10 0,5 2-13 15,-5 3-26-15,-5-2-45 0</inkml:trace>
  <inkml:trace contextRef="#ctx0" brushRef="#br0" timeOffset="18088.86">19476 3537 1491 0,'0'-12'409'0,"1"3"-407"0,2 2 0 0,2 2 7 15,2-1-21-15,2 3 9 0,3 3-14 0,4 5-19 0,1 0 36 0,1 1-17 0,4 2 20 0,3 2-5 0,0 0-4 0,3 3 5 0,5 4-6 0,-3 2 1 0,4 3-1 0,2 7-4 16,0 4 3-16,4 1 4 0,-5 7-6 0,-2 2 9 0,-1 2-9 16,0 4 0-16,-2 1 3 0,-1 5-4 0,3 7 4 15,-7 5-5-15,-1 6 3 0,2 0 1 0,1-1 0 16,3 0-8-16,-6 3 14 0,-2 4-15 0,-2 7 17 16,-4-1-1-16,-6-1-4 0,0 1 5 0,-5 5-5 15,-1 1 1-15,-5 1 2 0,-2 2 0 0,-6-1 0 16,-3 5 3-16,-5 0-4 0,-6 1 4 0,-2 2-4 15,-5-6 3-15,-3 4 0 0,-6 0-6 0,2-3 5 16,-2 1 0-16,-7-2-2 0,1 1 6 0,-14-2-5 0,3-1 3 16,-9-2 1-16,3-1 4 0,4-7-2 0,2-1-3 15,2-6-6-15,-2-2-21 0,1-3 6 0,-4 1-67 16,-6-6-96-16,0-4-36 0,4-6-31 0,2-7-169 0</inkml:trace>
  <inkml:trace contextRef="#ctx0" brushRef="#br0" timeOffset="18515.8">21250 6551 565 0,'30'31'80'0,"-3"3"85"0,-1 6 74 0,-3 4-213 0,3 9 16 0,-2 5-3 16,-1 2 5-16,-3 8-10 0,-7-1-29 0,1 6 9 15,-5 3-11-15,-1 3 10 0,1 3-10 0,-6-3-2 0,-1 2 9 16,-2 0-7-16,-2 1-1 0,-6 3 5 16,1-2-11-16,-1 1 8 0,-5-3-3 0,6 2 6 0,-2 0 3 0,-6 1-3 15,5-3-10-15,-7-1 9 16,-3-1-5-16,4 0 9 0,-6-1-7 0,-1 2 1 0,-6-2 1 0,-1-1 0 16,-7 0 13-16,-4 1 11 15,-4-2-6-15,-2-3 4 0,5-3-24 0,0-9-13 0,6-8 1 0,-2-6-6 0,-1-4-2 16,4-7 4-16,-3-2-19 15,4-3 11-15,-1-8-39 0,-3-3-28 0,2-9-32 0,0-11-3 0,6-4-109 16</inkml:trace>
  <inkml:trace contextRef="#ctx0" brushRef="#br0" timeOffset="18975.68">19252 7604 1216 0,'73'-40'28'0,"2"4"-14"16,5 4-4-16,-4 6-3 0,-1 0-3 0,15 1-15 0,7 0 0 0,4-4-11 0,10 1-26 15,-3-5 19-15,6 0-9 0,2-2 13 16,4-2 5-16,6-3-9 0,-1-3 7 0,8 0-9 15,9 0 6-15,-5-1 10 0,0-2-6 0,13-4 8 0,-10 1 9 0,6 0-2 0,5 0 8 16,-11 1-8-16,-7 1-9 0,11 0 16 0,-8 2-5 16,-4 3 9-16,5 0-5 0,-14 3 0 15,-9 2-3-15,-3 0 2 0,-9 3-10 16,3 1 16-16,-5 1-6 0,-4-1 7 16,-4 3-9-16,-14 2 5 0,-2 0 4 0,1 3-3 0,-3 1-15 0,-9 2-40 15,-13 2-55-15,-10-3-4 0,-1 2-231 0</inkml:trace>
  <inkml:trace contextRef="#ctx0" brushRef="#br0" timeOffset="19220.84">22842 6059 812 0,'-29'-14'410'0,"5"2"-257"16,3 0-81-16,4 0 4 0,1 2-16 0,4 3-6 15,9-1-22-15,-1 2 11 0,6 0-39 0,4 2-17 16,4 0 1-16,5 1-10 0,0 0-13 0,5 0 10 0,2 2-15 16,7 2 12-16,6 0-21 0,-4 3-16 0,2 0 9 15,-2 2-13-15,-4 2 9 0,-3-2 23 0,-1 1-14 16,-7 7 16-16,0 2-10 0,-4 7 4 16,-3 1 11-16,-2-1-9 0,-6 1 1 0,-3 2-5 0,1 5-19 0,-8 1 7 15,1 5-37-15</inkml:trace>
  <inkml:trace contextRef="#ctx0" brushRef="#br0" timeOffset="19598.39">21248 8023 551 0,'-4'-23'744'0,"2"3"-306"0,1 2-419 16,3 2 3-16,3 2-17 0,4 2-8 15,5 1-2-15,0-1-4 0,5 3-5 0,2-2 2 16,0-1 1-16,7-1 0 0,1-2 8 0,4-1-1 15,8 0 2-15,9-3-5 0,1-1-14 0,12-2-11 0,-5 2-14 0,-1 1 5 16,2-1-15-16,1-1 10 16,8-2-9-16,6 0 3 0,2 0-39 0,-7-1 1 0,-2 1-8 0,0 2 8 15,5-1 24-15,2 0 19 0,5 0 9 0,-10 2-7 16,-6-1-19-16,-2 1 5 0,2-2-41 0,6-2 17 16,1-2-100-16</inkml:trace>
  <inkml:trace contextRef="#ctx0" brushRef="#br0" timeOffset="19853.82">22570 7351 1029 0,'-22'-6'326'15,"5"0"-192"-15,0 1-63 0,8 4 2 0,2 1-17 0,7 0-24 0,0 0 0 16,6-4-12-16,4-2-25 0,9 2-15 0,5-4-3 15,6 2-1-15,3-4 9 0,5-1-10 0,6 4-6 16,3-5-4-16,-3 9-34 0,8-4-6 0,-5 2-2 0,-1 5-1 16,3-3 0-16,-12 5 27 15,-4 1-6-15,-6 3 11 0,-4 5-5 0,-3 1 26 0,-1 5-11 0,-1-3 15 16,-3 7-7-16,-8 1 5 16,-1 0 14-16,-11 8-10 0,-6-5 10 0,3 3 10 0,-5 2-9 15,1 2 8-15,4 0-21 0,-6 4-50 0,0 0-73 16</inkml:trace>
  <inkml:trace contextRef="#ctx0" brushRef="#br0" timeOffset="20162.45">21686 9638 1283 0,'-1'-6'206'0,"2"0"-156"0,0-1-7 0,3-1-7 15,6 1-37-15,4-2-3 0,3 1-2 0,4-1 1 16,4-6-6-16,4 1-3 0,3-1 3 0,2-1-3 0,6-4 5 0,9-2 10 0,4-4-6 0,3-1 7 16,1 4 6-16,-3-4-7 0,0 1 7 15,2-1-10-15,11-3-14 16,8-2 9-16,5 1-11 0,3 1 12 0,-3-1-1 15,-6 0-22-15,3 0 0 0,3-3-12 0,-5-1-21 0,-1 5 10 16,-6-2-15-16,1 2 10 0,4 2-17 0,4-3-36 16,-8 2-23-16,-4 1-14 0,-6-1-108 0</inkml:trace>
  <inkml:trace contextRef="#ctx0" brushRef="#br0" timeOffset="20447.84">23220 8634 1366 0,'-13'-3'69'0,"1"1"-36"0,-2-1 3 0,6 3-12 16,8 0-8-16,0 0-22 0,0 0-23 0,0 0 5 15,9-3-42-15,4 2 29 0,-2-3 2 0,15 4 7 16,2-3 2-16,2-2-15 0,9 2-14 0,-4-4-2 15,2 5-45-15,0 2 29 0,-8 0-5 0,-3 1 15 16,0 4 30-16,-4 3 14 0,-2 2 9 0,0 0-5 16,-7 0-5-16,2 7 22 0,-10-1-6 0,1 7 13 15,-3 1 6-15,-6-2 5 0,3 4 4 0,-12 1-4 0,3 6-7 16,-6 0 0-16,0 1-8 0,2 2 5 0,-6-3-10 16,4 1-39-16,-3 1-47 0</inkml:trace>
  <inkml:trace contextRef="#ctx0" brushRef="#br0" timeOffset="20757.43">22597 10730 1666 0,'-2'-15'79'0,"2"2"-44"0,2 2-16 0,5 1-2 15,3 1-20-15,4-1-16 0,2 0-9 0,5-1-1 0,4 0-5 16,4-3 11-16,4-1 11 0,4-1-6 0,10-1 7 16,8-2 9-16,6-1-11 0,1-2 9 0,-7-1-10 15,1 2-40-15,1 2-21 0,6-3-9 0,5 0-66 0,3 1 15 16,-3-3-23-16,-3 2 8 0,-4 2-54 0</inkml:trace>
  <inkml:trace contextRef="#ctx0" brushRef="#br0" timeOffset="21050.9">23359 10174 1353 0,'-26'-10'94'0,"-1"-1"143"15,7 1-161-15,3 3-33 16,2 1 0-16,13 3-10 0,-3-2-10 0,5 2-27 0,6 0-2 0,-4-1-9 0,1 1-7 16,8 0 2-16,-5-1 4 0,6 1-3 0,3 1 1 15,-5 0-3-15,5 2-10 0,3 2 5 0,1 2-11 0,1 3 1 16,-4 1 8-16,-6 1-5 0,-1 2 8 0,-2 4-4 15,-2 3-7-15,-2 3 3 0,-3 2 14 0,-6 4-14 16,-2 4 14 0,-6 1-15-16,-5 4 12 0,-4 8 7 0,-4-2-16 0,-8 5 6 0,2 0-51 0,1 3-129 15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14T04:24:22.90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4568 10902 1357 0,'-8'-17'0'0,"-14"-18"0"0,15 19 25 0,2 0-18 0,-1 2 46 0,-2-2-21 0,2-1-12 0,-2-6 12 0,0 0 3 0,3-1-13 0,0 0 7 0,2-2-10 16,2-5-3-16,-1-2 5 0,1-6 2 0,1 1 3 0,1-3-5 0,3-4-7 0,3 5-3 0,-2-6 1 0,5 0-12 15,-1-1 2-15,1-7-1 0,3 2 5 0,-1-2 9 0,2-3-15 0,-1-1 1 16,3-1-5-16,-1 0 4 0,1-3-1 0,3 2 5 0,-3 0-4 16,1-9 1-16,3 0 2 0,0-2-4 0,-3-5 4 15,15 5 1-15,0-2-3 0,3-5 1 0,5 0-2 16,-4-1 0-16,2-2 3 0,1 3-3 0,2 1 3 16,-1-5-11-16,4 3 10 0,-6-3-13 0,9-2 13 0,0 2-2 15,3-1 0-15,6 3 8 0,-4-1-8 0,1-2-5 0,-4 0 3 31,4 2 2-31,6 0 0 0,1 0 3 0,7-3-4 0,1-6-1 0,0 5-1 0,-3-1 3 16,1 2-4-16,4 4 4 16,3-4-3-16,9 3 3 0,-5-1-2 0,-2 1-2 15,4 0 1-15,-1 1-8 0,9-1 8 0,3 1-5 16,-6 6 7-16,-2-3-1 0,8 2-5 0,0 2 1 16,9-9-1-16,-3 13 4 0,-7-5-1 0,4 9-4 0,0 6 2 15,4-4 6-15,-5 8 0 0,0-4 4 0,-3 5-4 16,6 0-13-16,4 3 13 0,-7 0-8 0,7 2 9 0,1 1-3 0,1 0 2 0,2 7 4 15,3 1-2-15,-5 0 2 0,1 3-7 0,2 7-6 16,-4 1 2-16,3 3 9 0,3 6-5 16,-5-8 10-16,-7 7-11 15,11 4 1-15,-2-2 3 0,4 8-4 0,-1 0 4 16,-3 1 0-16,4 6-2 0,-2-1 1 0,10 1-1 16,-8 3 4-16,-2 1-4 0,-1 2 4 0,-10 2-4 15,6 4-1-15,5 1-3 0,0 3 2 0,4 5-2 16,-7-4-3-16,1 3 9 0,-2 2-11 0,5 7 11 15,-7 1-3-15,0 1 0 0,0 1 1 0,-4-2-1 0,2 7 4 16,-2 3-10-16,1 2 9 0,-5 1-9 0,1 3 10 16,-7-1-5-16,2 3-3 0,3 3 1 0,2 0 12 0,1 5-18 15,-9 4 9-15,-3-1-12 0,2 2 20 16,3 0-7-16,-1 1 5 0,-7 4-7 0,-2 1-5 0,1 2 12 16,2 2-3-16,1-2 6 0,-5 2-3 0,-4 3-3 15,-8 0 2-15,7-2-3 0,-1 3-2 0,0 1 5 16,3-3-6-16,-14 1 6 0,2 3-4 0,-5-2 5 15,7 2-2-15,2-1 4 0,-4 0 0 0,5 5-6 16,-7-3 8-16,-1 1-7 0,-2 5 1 0,-2-3-1 0,-1 0-4 16,-1 1 3-16,4-3-6 0,0 4 18 0,-3 2-11 15,-8 0 14-15,0 6-1 0,0-1-13 0,-4 0 10 16,7 1-12-16,-3-8 1 0,2 3 7 0,4 0-6 16,-7 1 6-16,-1 1-5 0,-3 1-1 0,-3 1 0 0,-1-4 0 15,1 0-10-15,-3 0 13 0,3 0-6 0,6-3 8 16,-3 0-6-16,4 0 1 0,-2-3 4 0,-5 7-3 15,-1 2-9-15,-4-1 12 0,-1-4-5 0,-2 0 9 16,-2 0-5-16,2-1 0 0,-13-4-2 0,10 3 0 16,0 0-12-16,-1-5 14 0,11 11-8 0,-13-9 10 15,1-2 0-15,0-1-5 0,-6-3 9 0,5-3-9 0,-5 2-4 16,-2-1 11-16,2 0-10 0,-5-3 11 16,3-1-5-16,-3-3-1 0,-1-5 8 0,1 2-9 0,-4-3-12 15,3-3 20-15,-1-1-13 0,2 2 18 16,-2-7-8-16,-2 1-4 0,5-1 5 0,-2-8-5 0,3 2 6 0,-1-5-8 15,-5-4 0-15,0-2-1 0,-1-1 4 16,5-3 1-16,-3-1 3 0,-6-5-2 0,10 1 4 0,-10-8-4 16,6 3 6-16,4-2-6 0,-11-5 4 0,7 3-7 15,-1-2 2-15,-5-2-3 0,4 0 2 0,0-2 10 16,-1-4-4-16,5 4 7 0,-6-3-9 0,-3 1 1 0,-2-2 0 16,-2-1 3-16,2 1 7 0,2-5-4 15,4 5 0-15,-5-4-1 0,3 0 0 0,0-5-6 16,-3 1-1-16,1 0-2 0,-2 0-5 0,1 3 3 0,1-2 1 15,0 0 2-15,0-1-4 0,-1-1-3 0,4 2 1 0,-4-2-1 16,1 0 9-16,-1 1-45 16,-1 0-15-16,0-1-13 0,1-1-60 0,2 3-124 15,-3-2-76-15</inkml:trace>
  <inkml:trace contextRef="#ctx0" brushRef="#br0" timeOffset="1469.25">4970 11434 468 0,'-7'-13'69'0,"3"4"89"0,-4-3 56 0,3 4-141 0,0 1 0 16,1-5-18-16,1 7 0 0,1-3-7 0,0 3-30 0,2 0 6 16,0 0-17-16,2-1 14 0,-1-3-13 0,3 5 1 15,-2-4 3-15,3 0-4 0,0 0-17 0,0-3 22 16,-2-4-14-16,2 7 16 0,0 5-9 0,0-2-5 16,3 5 7-16,-2-1-8 0,-3-1-4 0,3 2 8 15,-2 0-10-15,0-1 9 0,3 1-6 0,-3 0-1 16,1 3 3-16,-1 3-3 0,0-1 0 0,1 3 3 15,-1-5 1-15,1 6 0 0,1 0 7 0,-1 1-13 16,3 6 6-16,-6-6-9 0,4-1 0 0,-1 3 12 16,2 1-12-16,9 5 13 0,-6 1-1 0,-1-2-3 0,1 2 7 15,-8 0-8-15,10 3-14 0,0 1 19 0,-4-2-12 16,2 2 15-16,-3-1-3 0,3 3-7 0,-2-2 7 16,11 9-10-16,0-3-4 0,-6 1 14 0,7 3-5 15,-11-2 9-15,0 2-7 0,7 3-1 0,0 3 3 0,0 2-3 16,2 0-12-16,-1 2 19 0,1-1-14 0,0-1 16 15,2 4-8-15,-3 4-1 16,3 0 5-16,1 5-5 0,-2-1-8 0,4 2 13 0,-1 0-15 16,12-2 15-16,-14 4-3 0,-6-4-2 0,6 4 8 15,-4 3-8-15,13-2-4 0,7 3 5 0,-2-6-2 0,-3 0 3 16,4 0 6-16,1 0-12 0,0 4 9 0,-6-2-13 0,7 2 0 16,-3-2 9-16,5 1-5 0,5-1 7 0,-2-1-2 15,5-1-3-15,-1 0 8 0,4 2-6 0,-1-1 11 0,1 2-12 16,-4-2-4-16,1 0-2 0,10-2 7 0,5-1 0 15,7-1 4-15,10 1-4 0,-14 0-4 0,1-2 7 16,2 0-3-16,-2-6 5 0,8-4-2 0,6 4 1 16,3-1 3-16,-1 2-2 0,4-3 9 0,6-3-17 15,4-1 1-15,0-5-6 0,8-1 19 0,1-6-11 16,0-3 5-16,15-1-8 0,-4 1-2 0,8-4 20 16,3-5-19-16,-8-2 16 0,10-6-30 0,-1 3-41 0,2-8 20 15,17-1-25-15,-6-1 33 0,6-9 19 16,5 4-6-16,-7-3 9 0,3-3-4 0,12-6 3 0,-1 3 7 15,12-8-6-15,1-2 2 0,-9-1 4 0,8-9-14 16,2 1 10-16,0-1-10 0,9-2 2 0,-5 0 12 16,-5-6-9-16,3-5 6 0,8-3 14 0,-6-2-8 15,-3 5 11-15,5-4 4 0,-13 2 3 0,7-4 10 0,-1-4-6 16,-5-1 4-16,10-6 2 0,-10 1-7 0,-2-4 8 16,1-2 10-16,-11 4-4 0,1-6 12 0,8 1-11 15,-11-1-9-15,3-4 5 0,-6 3-15 0,-17 2 11 16,4-5-16-16,-3 1 3 0,-2 3-1 0,-7-3 1 15,5 2-10-15,-11 2 0 0,-7 1-1 0,-2 1 1 16,-11 2-1-16,0 2-4 0,-3-1 2 0,-10 1-1 16,-1 1 15-16,-6 2-16 0,-14-3 0 15,5 4-5-15,-8 2 8 0,-12 0-6 0,2 4 3 0,5 2-7 0,-26-2-1 0,-2 5 4 16,-5 0 4-16,-21 2 0 0,16 3 6 16,0 2 9-16,-11 4 2 0,8 4 0 15,-12 1-4-15,-4 1 6 0,2 2-10 16,-20-2 8-16,18 5-16 0,-5 5 1 0,-2 0-14 0,7 4 3 0,-14 0-57 0,-1 1-55 15,4 5-83-15,-10-5 12 16,0 10-201-16</inkml:trace>
  <inkml:trace contextRef="#ctx0" brushRef="#br0" timeOffset="2322.63">9667 12552 490 0,'-8'-28'588'0,"6"3"-243"0,2 1-331 0,7 5 1 0,3 3-17 0,-3 0-1 0,-2 1 2 0,3-1-1 0,3 1-3 0,0 3 2 15,2 1-10 1,-1 1 8-16,-1 2-11 0,0 1-5 0,-3-1-3 0,0 4-3 0,0 1-23 15,0 1 16-15,1 1-7 0,-1 2 10 0,-3 2 6 0,0 0 1 16,0 4 12 0,-4 0-10-16,1 2 7 0,0 4 21 0,2 4-7 0,-3 4 14 0,0 2 18 0,0 3-14 15,0 2 11-15,0 3-14 0,2 1 0 0,-1 3 5 0,-1 0-3 16,0 8 5-16,-1 2 1 0,0 6-8 0,-1 2-2 16,-1 3-2-1,1 5-10-15,-2-1 11 0,0 3-3 0,-3 2 4 16,3-2-10-16,2 5 3 0,-2 4-2 0,3-1 2 15,-3 0 1-15,1 2-4 0,-4 1-2 0,1 6 1 16,0 1 6-16,0-6-4 0,1-2 9 0,-1-4-7 16,-1-3 8-16,1 4-17 0,0-1 4 0,2-6-6 15,-1-1 9-15,2-4 5 0,-1-3-6 0,-2-2 4 0,3-3-16 16,-2-4 10-16,3-5-11 0,2-3 12 0,-1-8 0 16,0-5-1-16,3-7 6 0,-3 2-8 0,2-6-15 15,2-1 20-15,-1-3-17 0,-3-10 18 0,3-1-4 16,-2-4-17-16,3-4 8 0,-2 3-18 0,0-15-37 0,3-8-27 15,-2-5-34-15,1-15 12 0,-2 4-11 0,-1-8-6 16,0-5 34-16,0-9-29 0,-1-2 47 0,-3-4 75 16,2 0-3-16,-7 3 28 0,3-7 42 0,3 1 39 15,0 2 17-15,2-3 0 0,0 7-3 0,-1 1-8 16,-4-5-15-16,3 3 9 0,-3 0-18 0,3 2-15 16,1 3 0-16,1 1-7 0,-4-1-36 0,3 5-8 15,-1-5-4-15,2 8 3 0,3 4-12 0,0-2 4 16,1 8-7-16,0-5 8 0,0 3-2 0,1 5-7 0,-1 0-3 15,0 4-1-15,-1 12 3 0,-2 1 3 0,0 5 9 16,1 4-8-16,-4 3-5 0,-1 4 4 0,1 7-6 16,-4 2 5-16,4 0 1 0,-4 0-17 0,4 5 3 15,-4 8-10-15,-1 0-5 0,3 7 15 0,-10 9-11 16,0 0 12-16,-2 9 3 0,-1 10 4 0,4-3 12 0,-8 6-9 16,1 3 4-16,0 0-9 0,-2 1-1 0,4 2 0 15,0-4 18-15,-4-1-16 0,-1-1 5 16,6-3-10-16,-2-2-1 0,6-4-16 0,-1-2-44 0,3-2 12 15,2-2-117-15,3-9-111 0</inkml:trace>
  <inkml:trace contextRef="#ctx0" brushRef="#br0" timeOffset="2656.23">11192 12080 1129 0,'15'0'181'0,"1"6"-172"0,0 0-6 0,5 10 3 0,-5 0-9 0,4 9-3 16,2 6 1-16,-3 1-2 0,5 9-1 0,-6 0 4 0,-2 4 3 16,5 3-1-16,-3 6-2 0,4 1 1 0,-3 6-4 15,-8-5 3-15,1 4-11 0,0 7 12 0,-5-4-16 0,6 7 15 16,-5 0-1-16,1 2-2 0,1 1 10 0,-4 6-10 15,-2 1-9-15,1-4 23 0,-2 3-11 0,1-2 14 16,-3 0-15-16,0 2 4 0,0-2 2 0,0 0-1 16,1 0-5-16,0-5 7 0,-1-1-4 0,0-1 5 0,0-3 4 15,0-5-7-15,0 1 5 0,-1-8-9 0,0-1-20 16,3 1-87-16,-3-8-57 0,1-7-8 0,-1-2-159 0</inkml:trace>
  <inkml:trace contextRef="#ctx0" brushRef="#br0" timeOffset="2940.22">11692 12165 1360 0,'-10'-30'224'0,"6"13"-213"0,-2 1 0 0,3 13-2 16,-3 0-3-16,0 7-18 0,-1 11 0 0,-3 2-6 16,-2 8 4-16,-1 8 2 0,-3 2 2 0,-3 7-1 15,-1 7 5-15,-5 2 5 0,-2-1-7 0,-3 3 5 16,0 0-10-16,-8-3 2 16,5 6-3-16,0-4 0 0,-2-3-20 0,6 0 5 15,-2-5-11-15,0-5 6 0,2-3-13 0,8 1-26 16,-3-9-9-16,2-3-9 0,6 0-38 0,5-11-77 15</inkml:trace>
  <inkml:trace contextRef="#ctx0" brushRef="#br0" timeOffset="3098.82">11620 12328 783 0,'36'-28'112'0,"3"1"95"0,1 6-39 0,4 5-78 16,0 7-11-16,2 7-14 0,3 3-26 0,-5 10-23 15,0 5-4-15,-5 8-5 0,1 6-8 0,-2 9 8 16,-5 2-11-16,3 0 11 0,-8 4-13 0,-5-1 4 15,4 6-4-15,-4 3-1 16,0-1-40-16,0 1-51 0,-1-4-50 0,-7-4 3 16,3 1-124-16</inkml:trace>
  <inkml:trace contextRef="#ctx0" brushRef="#br0" timeOffset="3431.64">13597 12279 2058 0,'17'-13'11'0,"4"5"-7"16,-1 2 1-16,2 3-2 0,-2 6-3 0,0 4-6 15,1 4 0-15,-2 8 0 0,-1 1 0 0,0 9-6 16,-3 6 0-16,0 4-1 0,-4 5 4 0,-2 4 2 15,0 1-4-15,-2 10 2 0,-1 5-10 0,-2 7-7 16,-1 4-1-16,0 0-1 0,-5 2 5 0,-2 2 9 16,-3 2 1-16,-6-3 2 0,6 4-4 0,-2-8 15 0,1 1 0 15,-1-1 5-15,0-2-5 0,2-1 2 16,0-3-3-16,2-4 3 0,0-5-6 0,2-3 4 16,1 1 0-16,1-8 1 0,1-1-1 0,1-6-7 0,0-6-19 15,3-2 4-15,-1-6-69 0,2-4-102 0,-1-3-65 16,2-4-19-16,0-4-232 0</inkml:trace>
  <inkml:trace contextRef="#ctx0" brushRef="#br0" timeOffset="3874.17">13881 12153 1205 0,'-3'-17'190'0,"-2"4"-109"16,-2 4 46-16,-2 9-116 0,1 3-4 0,-1 5-9 15,-4 4-8-15,1 5 3 0,-2 6-15 0,-4 10 18 16,1 7-6-16,-7 3 10 0,-1 4-4 0,2 7-1 16,-3 4 0-16,-3-2-1 0,0 4-15 0,-4-2 5 15,1-3-12-15,18 3 10 0,-14-4 4 0,3-3-5 0,2-5 11 16,-16-4-10-16,19-9 3 0,0-4 7 0,2 0-1 15,3-10 3-15,2 0-13 0,5-5-12 0,1-8-1 0,7-6-2 16,-4 0 7-16,6-12 3 0,1-4-19 0,5-11 10 16,1-3-25-16,5-6 38 0,2-2 11 0,1-3 3 15,2-3 2-15,3-3 16 16,-1-2-4-16,2-6 11 0,7 2 6 0,2 1 2 0,6 4 8 16,4 7-5-16,-1 5 11 0,3 9 47 0,0 6-10 0,-3 6 21 15,-3 7-32-15,-3 7-29 0,-3 4-2 0,4 8-8 16,-1 5-12-16,-5 4 2 0,6 7-11 0,-6 2 7 15,1 7-10-15,3 5-3 0,-9-3 4 0,-3 5-5 0,-5-2-11 0,-2 2 10 16,-5 1-10-16,-2 1 7 0,-3-6-34 0,-2-1-49 16,-3-6-46-16,0-3-1 0,-4 2-139 0</inkml:trace>
  <inkml:trace contextRef="#ctx0" brushRef="#br0" timeOffset="5019.07">11496 9778 605 0,'-2'-25'878'0,"0"2"-357"15,1-3-476-15,-1-2 0 0,5 1-30 0,-3-4-6 16,2 0 1-16,1-5-2 0,-3 0 2 0,2-5-3 15,0 1 6-15,2-3-5 0,1-3 3 0,3 3-3 16,-1-2-6-16,0 0 5 0,-1-4-3 0,3 0-7 16,-1-4 5-16,0-1-6 0,0 1 5 0,-3-4-5 15,1 2-8-15,1-3 3 0,0-3-6 0,2-2-7 16,-1-4 8-16,-1-4-7 0,1 4 11 0,-2-4 4 0,2-1 1 16,0 2 3-16,-2-3 5 0,2-5-1 0,-1 2-1 15,2 1-1-15,-3-3 0 0,2 0-3 0,0 1 1 0,2-4-2 16,-1 7-1-16,0-5 6 0,-1 1 1 0,1 2 4 15,4-2-1-15,-2 2-5 0,-3 5-2 0,7-1 0 16,-9 2 4-16,1-2-1 0,8 4 0 0,-16-4-1 16,5-1 0-16,0 6 0 0,-3-5-1 0,4 2 0 15,5 2-1-15,-2-2-3 0,0 3 4 0,-5-1-3 16,-3 1 5-16,-2 3-1 0,2 4 0 0,-3 4-1 0,6 5 2 16,-3-3 2-16,1 0 5 0,8 5-3 0,-11-5 7 15,5 5-4-15,-3 4-1 0,-4 5 1 0,8 8 4 0,-8 3-9 16,2-1-1-16,4 1-2 0,-4 1 10 0,4 5-7 15,0 4 6-15,4 6-7 16,-4 3 10-16,-1 1-22 0,3 3 11 0,-7 2-15 0,3 4 7 0,0 0-18 16,0 0-1-16,-3 13-4 15,3-4 12-15,3 6 3 0,0 5 0 0,4 2 1 0,-3 1 3 0,-6 3 1 16,0 2 0-16,-23 2 2 0,15 4 8 0,-2-2-11 16,-1 6-3-16,20 0-3 0,-19 0 0 0,-1 3 3 15,2-2 6-15,-7 0-3 0,-3 1 10 0,7-4-12 16,-8-2 6-16,6-6-9 0,1-1 7 0,-2-2 0 15,4-1 1-15,1 1 0 0,-1-5-1 0,1-3-4 0,3-4-5 16,2-2 1-16,0-4 4 0,2-3 8 0,0-4 7 0,0-3-2 16,2-2 5-16,-1-4 0 0,1-1-4 0,1-7 3 15,2 2 8-15,0-8-1 16,1-3 3-16,0-1-3 0,1-12 4 0,3 2-7 0,2-3 9 0,2-2-9 16,1 3 3-16,1-1 2 0,3 7-3 0,0 2 5 15,0 3 0-15,0 4 0 0,0-1 4 0,13 7-1 0,-12-1 0 16,0 6-9-16,-10-2 0 0,-15 0-2 15,25 10-5-15,-7 6-3 0,4 5-2 0,12 5 0 0,-24-5-7 16,4 3-1-16,5 5-3 0,-13 2 2 0,10 5-5 0,-4-2-21 16,-4 0-12-16,6 7-1 0,-4-3-13 0,4 3-57 15,1 0-31-15,-3 0-16 0,-2 2-117 0</inkml:trace>
  <inkml:trace contextRef="#ctx0" brushRef="#br0" timeOffset="5422.77">13395 6485 1944 0,'3'-3'30'0,"3"0"-20"0,-1 5 3 0,2 6-10 0,6-3-6 15,0 10-7 1,0-2 3-16,2 4-3 0,2 5 10 0,1 5-9 16,-1 1 6-16,2 10-7 0,-6-3 12 0,1 7-9 15,3 6-4-15,2 1-2 0,-1 6-12 0,13 55-65 16,-31-109-14-16,20 122 119 0,-9-55-35 16,-3-3 0-16,0 2 2 0,-3 3 8 0,0-1 3 15,-3 8-3-15,2-1 3 0,-4-3 9 0,4 2-2 16,0 0 9-16,3 4-9 0,-2 2-6 0,1 1 12 15,2 0-6-15,0-1 7 0,4 3-6 0,1-5 5 16,-3-3-1-16,1 1 2 0,3-1-10 0,0 1 11 16,0 1-6-16,-2-7 10 0,3 4-8 0,-2-7-4 0,-1-3 0 15,9 2 0-15,-8-7 7 0,2 3-7 0,3-3 0 16,-3-5-2-16,-7-1 3 0,2-1-3 0,-3 0 0 16,-7-2-2-16,16-4-6 0,-11-4-39 0,1-2-34 15,17-7-6-15,-22-1-133 0,12-6-154 0</inkml:trace>
  <inkml:trace contextRef="#ctx0" brushRef="#br0" timeOffset="6077.2">13906 6876 480 0,'-8'-9'565'0,"-1"-1"-232"0,1 6-314 15,1 2 4-15,-1 1-15 0,-1 3-8 0,1 2 9 0,-5-2-10 16,1 3 9-16,0 6-11 0,1-6-8 0,0 4 2 0,-1 0 7 15,1-5-4-15,1 5 6 0,2-1-7 0,-5-5-2 16,4 5 5-16,-1-3 0 0,2 1 1 0,4 0 5 0,0-4-2 16,-1-2 4-16,3-1-4 15,2 1 0-15,0 0 31 0,0 0-8 0,-11-10 18 0,1 0-8 0,6-2-4 16,2-3-2-16,2 4-1 0,3-1-10 0,-5-4 2 16,2 2-6-16,1-7 6 0,-8 10 8 0,5-3-6 15,-6 3 10-15,7-1-8 0,1 0 12 0,0 4-24 16,1 4 7-16,-1 4-12 0,0 0 10 0,0 0-15 15,0 0-1-15,-7-1-4 0,5 8 2 0,-7 1 1 16,-4 10-1-16,-4 7 1 0,6 2-3 0,-3 8 4 0,1 1 1 16,8 3 0-16,-9 4-4 0,-6 0 4 0,-1 2-7 15,-1 0 7-15,1-4-2 0,3 1 1 0,-1-2 1 16,0-4 0-16,1 1 0 0,1-2-13 0,1-2-11 0,0-5-1 16,3-3-33-16,4-7-27 0,2-3-13 0,2-4-4 15,4-6-28-15,1-3 32 16,1-4-12-16,4-7 14 0,2-7-10 0,4-6 10 15,1-7 21-15,5-8-10 0,0 1 45 0,0-5 61 16,3-1 5-16,2 1 21 0,-1-5 29 0,8 1 13 16,-1 0 21-16,0 1-6 0,3-2 23 0,7 14 22 15,-1-2-9-15,1 7 16 0,3 12-17 0,-11-1-63 0,2 14-8 16,0 10-18-16,1 0-41 0,-1 11 11 0,-1 6-6 16,-11 3 9-16,12 9-11 0,-1 8-7 0,1 3 0 0,8 1-2 0,-14 8 0 15,2 4-4-15,-2 1-11 0,0 9 4 16,-4-4-21-16,1 2-120 0,-1-2-96 0,-1-4-11 0,-5 2-291 15</inkml:trace>
  <inkml:trace contextRef="#ctx0" brushRef="#br0" timeOffset="6424.91">15410 8268 987 0,'0'0'135'0,"0"0"208"0,0 0 168 0,-5-6-492 0,5 11-25 0,-1 3 0 0,0 7-7 0,9 11 6 0,-8 1 7 0,4 5-3 16,1 6 10-16,-4 3-10 0,2 3-6 0,0 4 14 15,-4-1-7-15,13 11 10 16,-3-1-4-16,-4 3-14 0,4 5 4 0,-10-3-9 15,2 8 8-15,1-1-5 0,0 3 0 0,4 6-2 0,-6-1 2 0,-1 9 1 0,0 2 4 16,-4-1-2 0,1 3 6-16,-3-4 5 0,-5 4-3 0,-2 2 4 0,-1-3 4 0,5 2-6 0,-3-2 4 0,1-7-5 15,6 5 0-15,-7-7 0 0,7-4 0 0,-14-3 0 16,15-3 3-16,-1-6-4 0,0-4-8 0,7-4 1 16,-10-4-28-1,-1-4-113-15,8-1-63 0,-5-7-14 0,7-7-135 0</inkml:trace>
  <inkml:trace contextRef="#ctx0" brushRef="#br0" timeOffset="6842.59">15695 8516 1878 0,'0'-27'45'0,"-1"3"5"0,1 4-3 0,-4 8 3 0,4 3-21 0,0 9-23 15,0 0-6-15,11 2-3 0,-13 10-13 16,-6 1 3-16,-1 8 1 0,-12 6 1 0,6 4 2 0,1 7 0 16,-8 4 73-16,-1 3-51 0,-5 6-50 0,-5 6-1 0,-1 5-87 15,-12 1 81 1,-3-4-15-16,0-1-22 0,-2-4-1 0,10-3-9 15,2-3-11-15,-1-3-1 0,-1-5-3 0,5-3 3 16,1-3 32-16,1-8 34 0,7-3 15 0,2-7 1 0,-2-5 30 0,9-4 1 0,5-3 22 0,9-4-11 31,4 0 45-31,0-2 35 0,0-5-1 0,-16-4 12 0,15-3-19 16,3-5-22-16,2-1-3 0,20-2-3 0,-8 1-11 16,2 2-9-16,1 2-2 0,0 5 0 0,2-1-5 15,-1 5-23-15,2 2-2 0,-3 0-7 0,2 6-5 0,-2-1-3 16,1 2 4-16,2 3-5 0,-5-1-12 0,0 3-111 15,-1-1-137-15,-8-1 13 0,2-2-385 0</inkml:trace>
  <inkml:trace contextRef="#ctx0" brushRef="#br0" timeOffset="7324.68">9990 5557 606 0,'-5'-46'895'0,"0"0"-381"0,5 10-504 0,8 9 0 0,-7 6-10 0,3 8-1 0,1 4-4 0,-8 4 2 16,17 4-15-16,-7 3-15 0,-6 3 0 0,-1 4-5 16,1 8 12-16,-1-3-13 0,12 11 2 0,-12 3-8 15,6 6-3-15,6 10-13 0,-8 0 6 0,15 5-7 0,-12 2 17 0,6 5-5 16,-2 1 2-16,3 6-2 15,-2 7 19-15,-7 0 17 0,3 5 5 0,-5 5 3 16,-1-4 12-16,1 4-6 0,-2 2 0 0,3 6-2 0,-1 6 9 0,-2-2 0 16,3 12 7-16,-1-3-7 0,-3-1-5 15,1 9 22-15,2-1-14 0,-1 1 16 0,1 3-7 0,-2 2-15 16,2-3 12-16,-4 4-13 0,6 4 14 0,-2-4-11 16,2 1-4-16,4-2 0 0,-8-2 9 0,5-4-21 15,-6-3-9-15,-3 0-8 0,3-3-31 0,-3 2-93 16,-3-8-21-16,2-8-28 0,-9-3-59 0</inkml:trace>
  <inkml:trace contextRef="#ctx0" brushRef="#br0" timeOffset="7640.32">10218 6092 1327 0,'-13'-65'214'0,"2"11"-186"0,-1 1 0 0,-3 14 10 0,7 3 7 0,3 6-11 0,1 9 2 16,4 2-5-16,-6 4-17 0,3 10-14 0,-8 1-7 0,-12 7-3 15,18 7-17-15,-14 4 12 16,8 11-4-16,13 6 6 0,-17 11-9 0,0 7 14 0,-4 4-12 0,-5 4 11 0,-4 1-25 16,4 4-14-16,1 2-13 15,-2 1-1-15,-3-2-39 0,2-4-4 0,-2-2-17 0,0-7 5 0,4-1-20 16,0-10-86-16</inkml:trace>
  <inkml:trace contextRef="#ctx0" brushRef="#br0" timeOffset="7808.17">9697 6158 580 0,'23'-55'133'0,"1"2"296"16,-4 6-240-16,-1 9-10 0,2 4-21 0,-4 9 2 15,7 3-101-15,-4 10-24 0,1 5-13 0,-2 9 2 0,-2 9-19 0,1 0 0 0,-1 8-1 16,2 4 0-16,-2 1 0 0,0 12-5 0,1 2 1 16,14 6-3-16,-15 5-6 0,-8 0-43 15,-2 0-31-15,-21 5-6 0,15-6-113 16,5 7-228-16</inkml:trace>
  <inkml:trace contextRef="#ctx0" brushRef="#br0" timeOffset="8303.94">6618 6792 1031 0,'-4'-10'132'0,"4"2"498"0,1 6-633 0,2 1-26 0,13 8 7 0,-8 6-12 0,8 7 27 0,0 7-4 0,-1 3 8 16,6 7-10-16,-5 5-10 0,0 7 17 0,-2 4-9 15,-3 6 13-15,1-1-2 0,-3 4-2 0,2 4 3 16,-4 0-3-16,-1 10 1 0,-2 4 3 0,0 1-5 0,-1 5 6 16,-2 0 1-16,-1 4 0 0,-2 1 3 0,0 3-3 15,1-5-2-15,-2 2 3 0,1 1 3 0,0-7 0 16,-2 5 1-16,3-2-6 0,0-1-3 0,-1 4-1 16,2-7-7-16,-3-2-10 0,1-8-29 0,0-3 8 0,1-1-73 15,1-7-56-15,-1-3-19 0,-4-9-21 0,3-7-109 16</inkml:trace>
  <inkml:trace contextRef="#ctx0" brushRef="#br0" timeOffset="8690.77">6729 8190 1851 0,'1'-45'305'0,"0"4"-302"0,-1-2-3 15,3 4 8-15,0 3-6 0,1 6-4 0,1 5 2 16,0 8-2-16,0 3-2 0,-2 4-17 0,0 3-7 16,-3 7-3-16,2 0-22 0,1 9 13 15,0 5-6-15,0 7 9 0,-3 8 8 0,-3 7 1 0,-6 3-1 16,-5 6-4-16,0 5-23 0,-3 4 9 0,-3 1-10 0,-4-1 7 16,-2-2-12-16,-1-8-4 0,-4-4 1 0,-4-5-8 15,11-5-30-15,-2-6-9 0,9-1-18 0,10-5 8 16,-6-10 1-16,6-2 52 0,3-6 16 0,4-7 3 15,0-2 9-15,3-12 28 0,-2-8-2 0,-2-3 15 0,18-4 28 16,-4 0 20-16,6-2 6 0,5-4 1 16,-15 1-5-16,12-9 13 0,6 4 3 0,1 2 9 0,3 0 36 0,-3 10 19 15,-2 2 15-15,-1 8-3 0,2 9-19 0,-6 9-56 16,2 6-19-16,1 8-3 16,-1 8-21-16,6 10-5 0,-6 1 1 0,2 9-2 15,-4 1-6-15,-4 5-6 0,10 10 2 0,-9 2-4 16,8 8 0-16,-1 2-5 0,-5 1-8 0,6-2-1 0,-10 1-44 15,-4-2-270-15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7395A62-E2DE-010B-783C-61294286751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A35BED-12C7-7EFB-5B1C-633CFE3AC16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A90E2737-CBD4-4956-A631-804966D1485D}" type="datetimeFigureOut">
              <a:rPr lang="en-US"/>
              <a:pPr>
                <a:defRPr/>
              </a:pPr>
              <a:t>8/14/2025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398084D6-1EAA-5A7A-6CB2-EE2726D99D5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1B6E3660-3F20-8F9C-7538-8EAAEA7EE7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6B53E9-C4B2-764B-9774-4D9F386C27C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5DBC59-AABA-4A82-4C5F-6C730A4080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18FB438-C308-4B20-B78C-66CCABE621E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FCBB418-926D-A670-BCBC-472C4A5ED2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B0D52EA-777B-D1A3-C0A4-629CDFC7167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BE358A8-5ADB-C504-0704-4AFBE4FACCA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21D525-8FC7-4659-B5E0-D4BBC8D6A73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6822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86DBD2F-808D-FC43-2DCA-37D6FFEB5D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591188F-EC89-77A9-09D2-33A4741D056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3F6D0BB-8AA3-48EC-739D-CB32FA1692D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EE29AE-7D68-4670-B4F7-B805758BC2D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39403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E363A1B-9E84-F1EC-E639-53D810D5F69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956FFD4-963D-4FE8-4D80-3F0E4F1EF1D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11D3EB9-D757-A51A-0BAA-978357B2F63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4C317E-099C-47AD-9781-29CCEBF7529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0451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D24FCA9-742A-5887-2872-E6E10FFCF6D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6431FDD-B124-52DB-A112-EFBEC14A630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CEA75EE-05E0-208F-44CA-7E6FD8F6C75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AEA110-90C3-4F51-B0A9-59353F27D66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311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808FA95-6963-5A04-BE5E-BC8830A64C5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6E2CBD6-6AF5-E46D-E4A4-5E9526C7838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86AA268-79D0-730E-BA4D-1C7664F5B75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F3B438-BF2F-4AC8-BC66-C7C4C25C8DF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6726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C8E80C09-D003-E32F-CDF7-4598E5E25B1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4B9BDC7D-265B-1D07-DA75-3A8EF3B4AF8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2D905F91-A844-7A90-7484-869F37668E5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F0ECA7-FAFB-4A42-B998-08FB6AE1910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1626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87F02652-9178-AB24-60FC-8E3FC4355A7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0CD9E019-A7C7-FF5C-9B12-7E68D235E6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89E5023F-0CFF-C79D-E7CE-C4F08A417D5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180FD6-CC50-4896-B4AA-23A9C52F17B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244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EAECD71-A88D-E6B4-812F-589E03C9061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6772C6-6AEC-75DB-9693-C72C75D066D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2334342-36AE-2744-3646-C4D224B5783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3B29CF-23FB-4A09-AE20-748A17449ED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1127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7959FB7-F1D7-ECC3-4434-8FA2A463BA6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FA555F0-00A7-6869-CE16-E5663BEDF89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805A694-8C61-5FFD-B12E-96A1685112F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ACA620-98E7-4778-8A76-58094506D9A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86928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99A91AF-B12E-FAA0-5754-9CDBAB2B6EC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DAB6DF3-0930-4C26-006E-21B796469FA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3E67FFD-534A-B4B7-589E-64E86E39A84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0D3A9D-F3AB-4539-B4BA-609DF02E9AE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5645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24F8B99-020C-F780-ED36-D8D92F8D576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5D8E082-4886-66E9-3AE0-AFFE8C3978B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0A48268-94CE-64AC-A8B1-4BDA88AB9B7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A51AFA-B8FE-4DF0-8CF1-48ACBDAB61F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9511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774D7507-A860-0962-5C34-FCA5F4F7FC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E626B91-7439-F2EB-6D70-5A4A93D92C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A6B37BA5-DB0A-0925-C94B-F56D31E8B95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0A6D695F-965E-B9D8-DD7E-79D77352326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4C9C2BB9-75A3-F0B8-B488-1D80A05C823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FC53DDFB-CC1D-4F7B-9F07-0779CC01C2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.png"/><Relationship Id="rId3" Type="http://schemas.openxmlformats.org/officeDocument/2006/relationships/image" Target="../media/image3.png"/><Relationship Id="rId12" Type="http://schemas.openxmlformats.org/officeDocument/2006/relationships/customXml" Target="../ink/ink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5.png"/><Relationship Id="rId5" Type="http://schemas.openxmlformats.org/officeDocument/2006/relationships/image" Target="../media/image121.png"/><Relationship Id="rId10" Type="http://schemas.openxmlformats.org/officeDocument/2006/relationships/image" Target="../media/image4.png"/><Relationship Id="rId4" Type="http://schemas.openxmlformats.org/officeDocument/2006/relationships/image" Target="../media/image110.png"/><Relationship Id="rId9" Type="http://schemas.openxmlformats.org/officeDocument/2006/relationships/image" Target="../media/image4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30.png"/><Relationship Id="rId7" Type="http://schemas.openxmlformats.org/officeDocument/2006/relationships/image" Target="../media/image4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0.png"/><Relationship Id="rId5" Type="http://schemas.openxmlformats.org/officeDocument/2006/relationships/image" Target="../media/image150.png"/><Relationship Id="rId10" Type="http://schemas.openxmlformats.org/officeDocument/2006/relationships/image" Target="../media/image7.png"/><Relationship Id="rId4" Type="http://schemas.openxmlformats.org/officeDocument/2006/relationships/image" Target="../media/image14.png"/><Relationship Id="rId9" Type="http://schemas.openxmlformats.org/officeDocument/2006/relationships/customXml" Target="../ink/ink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80.png"/><Relationship Id="rId7" Type="http://schemas.openxmlformats.org/officeDocument/2006/relationships/image" Target="../media/image4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png"/><Relationship Id="rId5" Type="http://schemas.openxmlformats.org/officeDocument/2006/relationships/image" Target="../media/image200.png"/><Relationship Id="rId4" Type="http://schemas.openxmlformats.org/officeDocument/2006/relationships/image" Target="../media/image19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customXml" Target="../ink/ink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1.png"/><Relationship Id="rId7" Type="http://schemas.openxmlformats.org/officeDocument/2006/relationships/customXml" Target="../ink/ink4.xml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7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0.png"/><Relationship Id="rId2" Type="http://schemas.openxmlformats.org/officeDocument/2006/relationships/image" Target="../media/image25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5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6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010.png"/><Relationship Id="rId7" Type="http://schemas.openxmlformats.org/officeDocument/2006/relationships/image" Target="../media/image4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111.png"/><Relationship Id="rId10" Type="http://schemas.openxmlformats.org/officeDocument/2006/relationships/image" Target="../media/image18.png"/><Relationship Id="rId4" Type="http://schemas.openxmlformats.org/officeDocument/2006/relationships/customXml" Target="../ink/ink8.xml"/><Relationship Id="rId9" Type="http://schemas.openxmlformats.org/officeDocument/2006/relationships/customXml" Target="../ink/ink9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010.png"/><Relationship Id="rId7" Type="http://schemas.openxmlformats.org/officeDocument/2006/relationships/image" Target="../media/image19.png"/><Relationship Id="rId2" Type="http://schemas.openxmlformats.org/officeDocument/2006/relationships/customXml" Target="../ink/ink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11" Type="http://schemas.openxmlformats.org/officeDocument/2006/relationships/image" Target="../media/image20.png"/><Relationship Id="rId5" Type="http://schemas.openxmlformats.org/officeDocument/2006/relationships/image" Target="../media/image111.png"/><Relationship Id="rId10" Type="http://schemas.openxmlformats.org/officeDocument/2006/relationships/customXml" Target="../ink/ink12.xml"/><Relationship Id="rId4" Type="http://schemas.openxmlformats.org/officeDocument/2006/relationships/customXml" Target="../ink/ink11.xml"/><Relationship Id="rId9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../media/image23.png"/><Relationship Id="rId12" Type="http://schemas.openxmlformats.org/officeDocument/2006/relationships/image" Target="../media/image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11" Type="http://schemas.openxmlformats.org/officeDocument/2006/relationships/image" Target="../media/image4.png"/><Relationship Id="rId5" Type="http://schemas.openxmlformats.org/officeDocument/2006/relationships/image" Target="NULL"/><Relationship Id="rId10" Type="http://schemas.openxmlformats.org/officeDocument/2006/relationships/image" Target="NULL"/><Relationship Id="rId9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customXml" Target="../ink/ink13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D88B36F-63F6-3EBE-AC77-3608BBFFC65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228600"/>
            <a:ext cx="8610600" cy="9906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800" dirty="0"/>
              <a:t>Eulerian Kinematics for Fluid Flows</a:t>
            </a:r>
            <a:endParaRPr lang="en-US" altLang="en-US" sz="2800" dirty="0">
              <a:solidFill>
                <a:schemeClr val="tx1"/>
              </a:solidFill>
            </a:endParaRP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B8FE71F4-0AE9-03E8-C7A7-40BA5DF5654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6213" y="3581400"/>
            <a:ext cx="6400800" cy="1371600"/>
          </a:xfrm>
        </p:spPr>
        <p:txBody>
          <a:bodyPr/>
          <a:lstStyle/>
          <a:p>
            <a:pPr eaLnBrk="1" hangingPunct="1"/>
            <a:r>
              <a:rPr lang="en-US" altLang="en-US" sz="180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>
                <a:latin typeface="CommercialScript BT" pitchFamily="66" charset="0"/>
              </a:rPr>
              <a:t>Professor</a:t>
            </a:r>
          </a:p>
          <a:p>
            <a:pPr eaLnBrk="1" hangingPunct="1"/>
            <a:r>
              <a:rPr lang="en-US" altLang="en-US" sz="1800">
                <a:latin typeface="Tempus Sans ITC" panose="04020404030D07020202" pitchFamily="82" charset="0"/>
              </a:rPr>
              <a:t>Mechanical Engineering Department</a:t>
            </a:r>
          </a:p>
        </p:txBody>
      </p:sp>
      <p:grpSp>
        <p:nvGrpSpPr>
          <p:cNvPr id="3077" name="Group 8">
            <a:extLst>
              <a:ext uri="{FF2B5EF4-FFF2-40B4-BE49-F238E27FC236}">
                <a16:creationId xmlns:a16="http://schemas.microsoft.com/office/drawing/2014/main" id="{8B924FC6-395C-82CB-7BDB-457AF83D41C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1" name="Group 9">
              <a:extLst>
                <a:ext uri="{FF2B5EF4-FFF2-40B4-BE49-F238E27FC236}">
                  <a16:creationId xmlns:a16="http://schemas.microsoft.com/office/drawing/2014/main" id="{5475EA6F-F779-155B-4D3C-C5C7824E73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1" name="Rectangle 10">
                <a:extLst>
                  <a:ext uri="{FF2B5EF4-FFF2-40B4-BE49-F238E27FC236}">
                    <a16:creationId xmlns:a16="http://schemas.microsoft.com/office/drawing/2014/main" id="{6DD9C2F5-5C19-CB32-C45F-F959EA9C84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2" name="Rectangle 11">
                <a:extLst>
                  <a:ext uri="{FF2B5EF4-FFF2-40B4-BE49-F238E27FC236}">
                    <a16:creationId xmlns:a16="http://schemas.microsoft.com/office/drawing/2014/main" id="{656D7843-8467-93C1-0A41-6243E12F3B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2" name="Group 12">
              <a:extLst>
                <a:ext uri="{FF2B5EF4-FFF2-40B4-BE49-F238E27FC236}">
                  <a16:creationId xmlns:a16="http://schemas.microsoft.com/office/drawing/2014/main" id="{50FEFA18-3AEE-72BD-1A46-F2F349CACF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89" name="Rectangle 13">
                <a:extLst>
                  <a:ext uri="{FF2B5EF4-FFF2-40B4-BE49-F238E27FC236}">
                    <a16:creationId xmlns:a16="http://schemas.microsoft.com/office/drawing/2014/main" id="{B2169F68-460B-E3F1-9FCC-B8F877FD9A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0" name="Rectangle 14">
                <a:extLst>
                  <a:ext uri="{FF2B5EF4-FFF2-40B4-BE49-F238E27FC236}">
                    <a16:creationId xmlns:a16="http://schemas.microsoft.com/office/drawing/2014/main" id="{BC30CEF1-ED6D-C088-AB72-3BAE16C899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3" name="Group 15">
              <a:extLst>
                <a:ext uri="{FF2B5EF4-FFF2-40B4-BE49-F238E27FC236}">
                  <a16:creationId xmlns:a16="http://schemas.microsoft.com/office/drawing/2014/main" id="{5937C962-A8BA-D738-9033-8866F92088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7" name="Rectangle 16">
                <a:extLst>
                  <a:ext uri="{FF2B5EF4-FFF2-40B4-BE49-F238E27FC236}">
                    <a16:creationId xmlns:a16="http://schemas.microsoft.com/office/drawing/2014/main" id="{BDBB2DF5-84B9-5B62-5B96-18148B6A2B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8" name="Rectangle 17">
                <a:extLst>
                  <a:ext uri="{FF2B5EF4-FFF2-40B4-BE49-F238E27FC236}">
                    <a16:creationId xmlns:a16="http://schemas.microsoft.com/office/drawing/2014/main" id="{AB8C9999-915D-5BF2-7E41-E8DB556107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4" name="Group 18">
              <a:extLst>
                <a:ext uri="{FF2B5EF4-FFF2-40B4-BE49-F238E27FC236}">
                  <a16:creationId xmlns:a16="http://schemas.microsoft.com/office/drawing/2014/main" id="{31F4DBCD-F918-4E08-4B40-31DA876ACA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5" name="Rectangle 19">
                <a:extLst>
                  <a:ext uri="{FF2B5EF4-FFF2-40B4-BE49-F238E27FC236}">
                    <a16:creationId xmlns:a16="http://schemas.microsoft.com/office/drawing/2014/main" id="{4E6AEA86-EBE7-1540-2448-3941E2CD0D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6" name="Rectangle 20">
                <a:extLst>
                  <a:ext uri="{FF2B5EF4-FFF2-40B4-BE49-F238E27FC236}">
                    <a16:creationId xmlns:a16="http://schemas.microsoft.com/office/drawing/2014/main" id="{03B5FF89-FA3A-D3B8-6996-05C7606589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</p:grpSp>
      <p:sp>
        <p:nvSpPr>
          <p:cNvPr id="2055" name="TextBox 19">
            <a:extLst>
              <a:ext uri="{FF2B5EF4-FFF2-40B4-BE49-F238E27FC236}">
                <a16:creationId xmlns:a16="http://schemas.microsoft.com/office/drawing/2014/main" id="{D343D648-A38E-1EF9-A534-509203453C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5294293"/>
            <a:ext cx="86106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2800" dirty="0">
                <a:solidFill>
                  <a:srgbClr val="0070C0"/>
                </a:solidFill>
                <a:latin typeface="STLiti" panose="02010800040101010101" pitchFamily="2" charset="-122"/>
                <a:ea typeface="STLiti" panose="02010800040101010101" pitchFamily="2" charset="-122"/>
              </a:rPr>
              <a:t>A Framework to Pictorial Description for Motion of  Fluid Parcels…</a:t>
            </a:r>
          </a:p>
        </p:txBody>
      </p:sp>
      <p:pic>
        <p:nvPicPr>
          <p:cNvPr id="3079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61298272-DBCA-4D38-B64F-3231452AC9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775" y="1295400"/>
            <a:ext cx="4362450" cy="229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C56C4A04-9AA5-D4B8-A853-8EC73D08C5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68129" y="287337"/>
            <a:ext cx="6017243" cy="873125"/>
          </a:xfrm>
        </p:spPr>
        <p:txBody>
          <a:bodyPr/>
          <a:lstStyle/>
          <a:p>
            <a:r>
              <a:rPr lang="en-US" altLang="en-US" sz="2800" dirty="0"/>
              <a:t>Understanding of Material Derivative of A Vector Field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02" name="Content Placeholder 2">
                <a:extLst>
                  <a:ext uri="{FF2B5EF4-FFF2-40B4-BE49-F238E27FC236}">
                    <a16:creationId xmlns:a16="http://schemas.microsoft.com/office/drawing/2014/main" id="{F8D4383A-0703-8B0A-F086-40B1AD5B03AB}"/>
                  </a:ext>
                </a:extLst>
              </p:cNvPr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304800" y="3429000"/>
                <a:ext cx="8759746" cy="838200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altLang="en-US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𝛁</m:t>
                    </m:r>
                    <m:acc>
                      <m:accPr>
                        <m:chr m:val="⃗"/>
                        <m:ctrlPr>
                          <a:rPr lang="en-US" altLang="en-US" sz="2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en-US" sz="2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𝑽</m:t>
                        </m:r>
                      </m:e>
                    </m:acc>
                  </m:oMath>
                </a14:m>
                <a:r>
                  <a:rPr lang="en-US" altLang="en-US" sz="2400" dirty="0"/>
                  <a:t> as the gradient of the vector field which is a second order tensor.</a:t>
                </a:r>
              </a:p>
            </p:txBody>
          </p:sp>
        </mc:Choice>
        <mc:Fallback xmlns="">
          <p:sp>
            <p:nvSpPr>
              <p:cNvPr id="4102" name="Content Placeholder 2">
                <a:extLst>
                  <a:ext uri="{FF2B5EF4-FFF2-40B4-BE49-F238E27FC236}">
                    <a16:creationId xmlns:a16="http://schemas.microsoft.com/office/drawing/2014/main" id="{F8D4383A-0703-8B0A-F086-40B1AD5B03A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3429000"/>
                <a:ext cx="8759746" cy="838200"/>
              </a:xfrm>
              <a:blipFill>
                <a:blip r:embed="rId2"/>
                <a:stretch>
                  <a:fillRect b="-204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43" name="Object 3">
                <a:extLst>
                  <a:ext uri="{FF2B5EF4-FFF2-40B4-BE49-F238E27FC236}">
                    <a16:creationId xmlns:a16="http://schemas.microsoft.com/office/drawing/2014/main" id="{FBB64AA3-472B-7118-65E7-BE0799326750}"/>
                  </a:ext>
                </a:extLst>
              </p:cNvPr>
              <p:cNvSpPr txBox="1"/>
              <p:nvPr/>
            </p:nvSpPr>
            <p:spPr bwMode="auto">
              <a:xfrm>
                <a:off x="2560637" y="2667000"/>
                <a:ext cx="2163763" cy="8112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acc>
                        <m:accPr>
                          <m:chr m:val="⃗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𝑑𝑡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acc>
                        <m:accPr>
                          <m:chr m:val="⃗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ac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0243" name="Object 3">
                <a:extLst>
                  <a:ext uri="{FF2B5EF4-FFF2-40B4-BE49-F238E27FC236}">
                    <a16:creationId xmlns:a16="http://schemas.microsoft.com/office/drawing/2014/main" id="{FBB64AA3-472B-7118-65E7-BE07993267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60637" y="2667000"/>
                <a:ext cx="2163763" cy="81121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3">
                <a:extLst>
                  <a:ext uri="{FF2B5EF4-FFF2-40B4-BE49-F238E27FC236}">
                    <a16:creationId xmlns:a16="http://schemas.microsoft.com/office/drawing/2014/main" id="{57D92F0C-DB28-AC97-01C1-56ACCBCBB069}"/>
                  </a:ext>
                </a:extLst>
              </p:cNvPr>
              <p:cNvSpPr txBox="1"/>
              <p:nvPr/>
            </p:nvSpPr>
            <p:spPr bwMode="auto">
              <a:xfrm>
                <a:off x="5257800" y="2790825"/>
                <a:ext cx="2514600" cy="6381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acc>
                        <m:accPr>
                          <m:chr m:val="⃗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•</m:t>
                          </m:r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</m:d>
                      <m:acc>
                        <m:accPr>
                          <m:chr m:val="⃗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ac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" name="Object 3">
                <a:extLst>
                  <a:ext uri="{FF2B5EF4-FFF2-40B4-BE49-F238E27FC236}">
                    <a16:creationId xmlns:a16="http://schemas.microsoft.com/office/drawing/2014/main" id="{57D92F0C-DB28-AC97-01C1-56ACCBCBB0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57800" y="2790825"/>
                <a:ext cx="2514600" cy="6381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00" name="Object 4">
                <a:extLst>
                  <a:ext uri="{FF2B5EF4-FFF2-40B4-BE49-F238E27FC236}">
                    <a16:creationId xmlns:a16="http://schemas.microsoft.com/office/drawing/2014/main" id="{0E9AA442-8856-89A4-EB84-418EA791EBC5}"/>
                  </a:ext>
                </a:extLst>
              </p:cNvPr>
              <p:cNvSpPr txBox="1"/>
              <p:nvPr/>
            </p:nvSpPr>
            <p:spPr bwMode="auto">
              <a:xfrm>
                <a:off x="3429000" y="4214813"/>
                <a:ext cx="4114800" cy="254810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acc>
                        <m:accPr>
                          <m:chr m:val="⃗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</m:e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den>
                              </m:f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den>
                              </m:f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den>
                              </m:f>
                            </m:e>
                          </m:eqArr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100" name="Object 4">
                <a:extLst>
                  <a:ext uri="{FF2B5EF4-FFF2-40B4-BE49-F238E27FC236}">
                    <a16:creationId xmlns:a16="http://schemas.microsoft.com/office/drawing/2014/main" id="{0E9AA442-8856-89A4-EB84-418EA791EB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29000" y="4214813"/>
                <a:ext cx="4114800" cy="254810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48E76D21-E2FF-766C-7836-48FF680A42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219200"/>
            <a:ext cx="5791200" cy="46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altLang="en-US" sz="2400" b="1" i="1" kern="0" dirty="0">
                <a:sym typeface="Symbol" panose="05050102010706020507" pitchFamily="18" charset="2"/>
              </a:rPr>
              <a:t>Eulerian</a:t>
            </a:r>
            <a:r>
              <a:rPr lang="en-US" altLang="en-US" sz="2400" kern="0" dirty="0">
                <a:sym typeface="Symbol" panose="05050102010706020507" pitchFamily="18" charset="2"/>
              </a:rPr>
              <a:t> Velocity vector is defined as :</a:t>
            </a:r>
            <a:endParaRPr lang="en-US" altLang="en-US" sz="2400" kern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3">
                <a:extLst>
                  <a:ext uri="{FF2B5EF4-FFF2-40B4-BE49-F238E27FC236}">
                    <a16:creationId xmlns:a16="http://schemas.microsoft.com/office/drawing/2014/main" id="{90A06E99-E638-2990-18A6-7539D8746349}"/>
                  </a:ext>
                </a:extLst>
              </p:cNvPr>
              <p:cNvSpPr txBox="1"/>
              <p:nvPr/>
            </p:nvSpPr>
            <p:spPr bwMode="auto">
              <a:xfrm>
                <a:off x="1447800" y="1676400"/>
                <a:ext cx="6961780" cy="812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IN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acc>
                    <m:r>
                      <a:rPr lang="en-IN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:</m:t>
                        </m:r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acc>
                      <m:accPr>
                        <m:chr m:val="̂"/>
                        <m:ctrlP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  <m:r>
                      <a:rPr lang="en-IN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dirty="0">
                    <a:solidFill>
                      <a:srgbClr val="000000"/>
                    </a:solidFill>
                  </a:rPr>
                  <a:t> v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: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acc>
                      <m:accPr>
                        <m:chr m:val="̂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acc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US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w</m:t>
                    </m:r>
                    <m:d>
                      <m:d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: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acc>
                      <m:accPr>
                        <m:chr m:val="̂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acc>
                  </m:oMath>
                </a14:m>
                <a:endParaRPr lang="en-IN" dirty="0"/>
              </a:p>
            </p:txBody>
          </p:sp>
        </mc:Choice>
        <mc:Fallback xmlns="">
          <p:sp>
            <p:nvSpPr>
              <p:cNvPr id="5" name="Object 3">
                <a:extLst>
                  <a:ext uri="{FF2B5EF4-FFF2-40B4-BE49-F238E27FC236}">
                    <a16:creationId xmlns:a16="http://schemas.microsoft.com/office/drawing/2014/main" id="{90A06E99-E638-2990-18A6-7539D87463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47800" y="1676400"/>
                <a:ext cx="6961780" cy="81280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40C1CA4-CE50-9DBD-BF90-010357FD66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799" y="2285999"/>
            <a:ext cx="8305799" cy="81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altLang="en-US" sz="2400" b="1" i="1" kern="0" dirty="0">
                <a:sym typeface="Symbol" panose="05050102010706020507" pitchFamily="18" charset="2"/>
              </a:rPr>
              <a:t>Substantial or Material Derivative of </a:t>
            </a:r>
            <a:r>
              <a:rPr lang="en-US" altLang="en-US" sz="2400" kern="0" dirty="0">
                <a:sym typeface="Symbol" panose="05050102010706020507" pitchFamily="18" charset="2"/>
              </a:rPr>
              <a:t> Velocity vector is defined as :</a:t>
            </a:r>
            <a:endParaRPr lang="en-US" altLang="en-US" sz="2400" kern="0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DC048E7-3E39-CB65-7584-F301B8324EE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Picture 22" descr="Logo usage Guidelines">
              <a:extLst>
                <a:ext uri="{FF2B5EF4-FFF2-40B4-BE49-F238E27FC236}">
                  <a16:creationId xmlns:a16="http://schemas.microsoft.com/office/drawing/2014/main" id="{26C007DD-1A83-65D8-E2BA-4429DBFBE7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0" name="Group 38">
              <a:extLst>
                <a:ext uri="{FF2B5EF4-FFF2-40B4-BE49-F238E27FC236}">
                  <a16:creationId xmlns:a16="http://schemas.microsoft.com/office/drawing/2014/main" id="{9D064349-1B8A-6CCF-6514-529DB954B81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1" name="Group 19">
                <a:extLst>
                  <a:ext uri="{FF2B5EF4-FFF2-40B4-BE49-F238E27FC236}">
                    <a16:creationId xmlns:a16="http://schemas.microsoft.com/office/drawing/2014/main" id="{D93B8393-CC4E-4595-E8C9-887BFB7043D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1FA07408-4C2F-280E-386A-79C6002A5EE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5" name="Group 14">
                    <a:extLst>
                      <a:ext uri="{FF2B5EF4-FFF2-40B4-BE49-F238E27FC236}">
                        <a16:creationId xmlns:a16="http://schemas.microsoft.com/office/drawing/2014/main" id="{034FECA3-13A9-20C0-6964-55D42E5FB6D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5" name="Rectangle 10">
                      <a:extLst>
                        <a:ext uri="{FF2B5EF4-FFF2-40B4-BE49-F238E27FC236}">
                          <a16:creationId xmlns:a16="http://schemas.microsoft.com/office/drawing/2014/main" id="{51788267-98A2-7D10-434A-21DA8235589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6" name="Rectangle 11">
                      <a:extLst>
                        <a:ext uri="{FF2B5EF4-FFF2-40B4-BE49-F238E27FC236}">
                          <a16:creationId xmlns:a16="http://schemas.microsoft.com/office/drawing/2014/main" id="{D5AC0EBB-4FE4-3ACA-519A-B02A14A1A33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4E0548CC-3037-0B9F-827E-4854CBD520E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3" name="Rectangle 13">
                      <a:extLst>
                        <a:ext uri="{FF2B5EF4-FFF2-40B4-BE49-F238E27FC236}">
                          <a16:creationId xmlns:a16="http://schemas.microsoft.com/office/drawing/2014/main" id="{70CA7C46-E698-EDF7-9ED3-315737F8CDA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14">
                      <a:extLst>
                        <a:ext uri="{FF2B5EF4-FFF2-40B4-BE49-F238E27FC236}">
                          <a16:creationId xmlns:a16="http://schemas.microsoft.com/office/drawing/2014/main" id="{99E11DEC-E3A1-8AE0-88B0-DA594F57B33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7" name="Group 16">
                    <a:extLst>
                      <a:ext uri="{FF2B5EF4-FFF2-40B4-BE49-F238E27FC236}">
                        <a16:creationId xmlns:a16="http://schemas.microsoft.com/office/drawing/2014/main" id="{4A3CDC05-CFCA-008F-E75A-BA67C3D9907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741515FA-10E3-16E1-7864-51FD0C162E5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21">
                      <a:extLst>
                        <a:ext uri="{FF2B5EF4-FFF2-40B4-BE49-F238E27FC236}">
                          <a16:creationId xmlns:a16="http://schemas.microsoft.com/office/drawing/2014/main" id="{D6EF4A5C-4D32-324A-B746-DF6D30029E0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8" name="Group 18">
                    <a:extLst>
                      <a:ext uri="{FF2B5EF4-FFF2-40B4-BE49-F238E27FC236}">
                        <a16:creationId xmlns:a16="http://schemas.microsoft.com/office/drawing/2014/main" id="{7F671DF3-8EF8-D512-8296-70C61B7EB40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9" name="Rectangle 19">
                      <a:extLst>
                        <a:ext uri="{FF2B5EF4-FFF2-40B4-BE49-F238E27FC236}">
                          <a16:creationId xmlns:a16="http://schemas.microsoft.com/office/drawing/2014/main" id="{B1E4E14C-2A0B-ABE7-522E-37583469923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20">
                      <a:extLst>
                        <a:ext uri="{FF2B5EF4-FFF2-40B4-BE49-F238E27FC236}">
                          <a16:creationId xmlns:a16="http://schemas.microsoft.com/office/drawing/2014/main" id="{90925724-7F30-3780-46C5-5ED06DADE98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4" name="Rectangle 21">
                  <a:extLst>
                    <a:ext uri="{FF2B5EF4-FFF2-40B4-BE49-F238E27FC236}">
                      <a16:creationId xmlns:a16="http://schemas.microsoft.com/office/drawing/2014/main" id="{A195BC40-04A0-D558-41CE-5B4D990D699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2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E69285B7-82C8-FDD0-A990-C42A9A64588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52BFC85-1A68-F40D-2178-66CA82FB4FDE}"/>
                  </a:ext>
                </a:extLst>
              </p14:cNvPr>
              <p14:cNvContentPartPr/>
              <p14:nvPr/>
            </p14:nvContentPartPr>
            <p14:xfrm>
              <a:off x="4665240" y="3842280"/>
              <a:ext cx="3333960" cy="17823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52BFC85-1A68-F40D-2178-66CA82FB4FDE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655880" y="3832920"/>
                <a:ext cx="3352680" cy="18010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4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2" grpId="0" build="p"/>
      <p:bldP spid="10243" grpId="0"/>
      <p:bldP spid="4" grpId="0"/>
      <p:bldP spid="4100" grpId="0"/>
      <p:bldP spid="2" grpId="0" build="p"/>
      <p:bldP spid="5" grpId="0"/>
      <p:bldP spid="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>
            <a:extLst>
              <a:ext uri="{FF2B5EF4-FFF2-40B4-BE49-F238E27FC236}">
                <a16:creationId xmlns:a16="http://schemas.microsoft.com/office/drawing/2014/main" id="{216CEAE1-6684-8496-3770-0CF12FB21D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152400"/>
            <a:ext cx="5788193" cy="1143000"/>
          </a:xfrm>
        </p:spPr>
        <p:txBody>
          <a:bodyPr/>
          <a:lstStyle/>
          <a:p>
            <a:r>
              <a:rPr lang="en-US" altLang="en-US" sz="2800" dirty="0"/>
              <a:t>Rate of Change of Material Derivative of A Vector Field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D7D034-9D2F-A80B-6903-80AFF9901A3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4800" y="2209800"/>
            <a:ext cx="8458200" cy="533400"/>
          </a:xfrm>
        </p:spPr>
        <p:txBody>
          <a:bodyPr/>
          <a:lstStyle/>
          <a:p>
            <a:r>
              <a:rPr lang="en-US" altLang="en-US" sz="2400"/>
              <a:t>Dividing  above equation by </a:t>
            </a:r>
            <a:r>
              <a:rPr lang="en-US" altLang="en-US" sz="2400" i="1"/>
              <a:t>dt </a:t>
            </a:r>
            <a:r>
              <a:rPr lang="en-US" altLang="en-US" sz="2400"/>
              <a:t>yields the  acceleration vector.</a:t>
            </a:r>
          </a:p>
          <a:p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243" name="Object 3">
                <a:extLst>
                  <a:ext uri="{FF2B5EF4-FFF2-40B4-BE49-F238E27FC236}">
                    <a16:creationId xmlns:a16="http://schemas.microsoft.com/office/drawing/2014/main" id="{545EF640-F08E-A12A-35F0-CA67929C48B6}"/>
                  </a:ext>
                </a:extLst>
              </p:cNvPr>
              <p:cNvSpPr txBox="1"/>
              <p:nvPr/>
            </p:nvSpPr>
            <p:spPr bwMode="auto">
              <a:xfrm>
                <a:off x="3505200" y="1295400"/>
                <a:ext cx="2163763" cy="8112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acc>
                        <m:accPr>
                          <m:chr m:val="⃗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𝑑𝑡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acc>
                        <m:accPr>
                          <m:chr m:val="⃗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acc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10243" name="Object 3">
                <a:extLst>
                  <a:ext uri="{FF2B5EF4-FFF2-40B4-BE49-F238E27FC236}">
                    <a16:creationId xmlns:a16="http://schemas.microsoft.com/office/drawing/2014/main" id="{545EF640-F08E-A12A-35F0-CA67929C48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05200" y="1295400"/>
                <a:ext cx="2163763" cy="81121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3">
                <a:extLst>
                  <a:ext uri="{FF2B5EF4-FFF2-40B4-BE49-F238E27FC236}">
                    <a16:creationId xmlns:a16="http://schemas.microsoft.com/office/drawing/2014/main" id="{057E47FC-D7E1-16A1-FAF8-E327ED93B376}"/>
                  </a:ext>
                </a:extLst>
              </p:cNvPr>
              <p:cNvSpPr txBox="1"/>
              <p:nvPr/>
            </p:nvSpPr>
            <p:spPr bwMode="auto">
              <a:xfrm>
                <a:off x="1524000" y="2819400"/>
                <a:ext cx="1990725" cy="8112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" name="Object 3">
                <a:extLst>
                  <a:ext uri="{FF2B5EF4-FFF2-40B4-BE49-F238E27FC236}">
                    <a16:creationId xmlns:a16="http://schemas.microsoft.com/office/drawing/2014/main" id="{057E47FC-D7E1-16A1-FAF8-E327ED93B3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24000" y="2819400"/>
                <a:ext cx="1990725" cy="81121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4">
                <a:extLst>
                  <a:ext uri="{FF2B5EF4-FFF2-40B4-BE49-F238E27FC236}">
                    <a16:creationId xmlns:a16="http://schemas.microsoft.com/office/drawing/2014/main" id="{8B643E2A-25D3-8026-5D8D-0FE9AAF6B57B}"/>
                  </a:ext>
                </a:extLst>
              </p:cNvPr>
              <p:cNvSpPr txBox="1"/>
              <p:nvPr/>
            </p:nvSpPr>
            <p:spPr bwMode="auto">
              <a:xfrm>
                <a:off x="4572000" y="2819400"/>
                <a:ext cx="2555875" cy="8112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acc>
                        <m:accPr>
                          <m:chr m:val="⃗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ac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" name="Object 4">
                <a:extLst>
                  <a:ext uri="{FF2B5EF4-FFF2-40B4-BE49-F238E27FC236}">
                    <a16:creationId xmlns:a16="http://schemas.microsoft.com/office/drawing/2014/main" id="{8B643E2A-25D3-8026-5D8D-0FE9AAF6B5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0" y="2819400"/>
                <a:ext cx="2555875" cy="8112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30" name="Rectangle 6">
            <a:extLst>
              <a:ext uri="{FF2B5EF4-FFF2-40B4-BE49-F238E27FC236}">
                <a16:creationId xmlns:a16="http://schemas.microsoft.com/office/drawing/2014/main" id="{05D677F3-7229-E67D-022B-B2308C4908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3810000"/>
            <a:ext cx="85344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The differential </a:t>
            </a:r>
            <a:r>
              <a:rPr lang="en-US" altLang="en-US" sz="2400" i="1" dirty="0"/>
              <a:t>dt </a:t>
            </a:r>
            <a:r>
              <a:rPr lang="en-US" altLang="en-US" sz="2400" dirty="0"/>
              <a:t>may symbolically be replaced by </a:t>
            </a:r>
            <a:r>
              <a:rPr lang="en-US" altLang="en-US" sz="2400" i="1" dirty="0"/>
              <a:t>Dt</a:t>
            </a:r>
            <a:r>
              <a:rPr lang="en-US" altLang="en-US" sz="2400" dirty="0"/>
              <a:t> indicating the material character of the derivatives.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Object 5">
                <a:extLst>
                  <a:ext uri="{FF2B5EF4-FFF2-40B4-BE49-F238E27FC236}">
                    <a16:creationId xmlns:a16="http://schemas.microsoft.com/office/drawing/2014/main" id="{C9209782-439E-8279-D70C-781F78FC0017}"/>
                  </a:ext>
                </a:extLst>
              </p:cNvPr>
              <p:cNvSpPr txBox="1"/>
              <p:nvPr/>
            </p:nvSpPr>
            <p:spPr bwMode="auto">
              <a:xfrm>
                <a:off x="2743200" y="4648200"/>
                <a:ext cx="2409825" cy="8112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acc>
                        <m:accPr>
                          <m:chr m:val="⃗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ac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" name="Object 5">
                <a:extLst>
                  <a:ext uri="{FF2B5EF4-FFF2-40B4-BE49-F238E27FC236}">
                    <a16:creationId xmlns:a16="http://schemas.microsoft.com/office/drawing/2014/main" id="{C9209782-439E-8279-D70C-781F78FC00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43200" y="4648200"/>
                <a:ext cx="2409825" cy="81121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Object 6">
                <a:extLst>
                  <a:ext uri="{FF2B5EF4-FFF2-40B4-BE49-F238E27FC236}">
                    <a16:creationId xmlns:a16="http://schemas.microsoft.com/office/drawing/2014/main" id="{310AF6DF-3862-9146-C2AD-F24718F3951D}"/>
                  </a:ext>
                </a:extLst>
              </p:cNvPr>
              <p:cNvSpPr txBox="1"/>
              <p:nvPr/>
            </p:nvSpPr>
            <p:spPr bwMode="auto">
              <a:xfrm>
                <a:off x="1143000" y="5638800"/>
                <a:ext cx="2065338" cy="8112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acc>
                        <m:accPr>
                          <m:chr m:val="⃗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ac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9" name="Object 6">
                <a:extLst>
                  <a:ext uri="{FF2B5EF4-FFF2-40B4-BE49-F238E27FC236}">
                    <a16:creationId xmlns:a16="http://schemas.microsoft.com/office/drawing/2014/main" id="{310AF6DF-3862-9146-C2AD-F24718F395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43000" y="5638800"/>
                <a:ext cx="2065338" cy="81121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52545CF3-E2EA-AF65-3E56-710F368DD6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867400"/>
            <a:ext cx="45100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Material or substantial acceleration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9EEAE68-0D2D-2EC7-2653-88CFEA8410B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7" name="Picture 22" descr="Logo usage Guidelines">
              <a:extLst>
                <a:ext uri="{FF2B5EF4-FFF2-40B4-BE49-F238E27FC236}">
                  <a16:creationId xmlns:a16="http://schemas.microsoft.com/office/drawing/2014/main" id="{AED37A0A-E218-3126-E037-65E8169E11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8" name="Group 38">
              <a:extLst>
                <a:ext uri="{FF2B5EF4-FFF2-40B4-BE49-F238E27FC236}">
                  <a16:creationId xmlns:a16="http://schemas.microsoft.com/office/drawing/2014/main" id="{FB04C577-8116-07CB-CE48-3D63FEA7916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" name="Group 19">
                <a:extLst>
                  <a:ext uri="{FF2B5EF4-FFF2-40B4-BE49-F238E27FC236}">
                    <a16:creationId xmlns:a16="http://schemas.microsoft.com/office/drawing/2014/main" id="{5CE480B7-FBFE-0306-D2FB-1E6C93D1B9D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46F5E9DE-3FED-268D-D23D-D3AB35B0D2D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B0973224-BF88-C0C5-20A8-5D9B51648C2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6" name="Rectangle 10">
                      <a:extLst>
                        <a:ext uri="{FF2B5EF4-FFF2-40B4-BE49-F238E27FC236}">
                          <a16:creationId xmlns:a16="http://schemas.microsoft.com/office/drawing/2014/main" id="{D6047029-D0F7-B0EA-372B-4D0AE4C6791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7" name="Rectangle 11">
                      <a:extLst>
                        <a:ext uri="{FF2B5EF4-FFF2-40B4-BE49-F238E27FC236}">
                          <a16:creationId xmlns:a16="http://schemas.microsoft.com/office/drawing/2014/main" id="{D484E5A4-AA32-8E7A-4BCA-4F38957D5B8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7" name="Group 16">
                    <a:extLst>
                      <a:ext uri="{FF2B5EF4-FFF2-40B4-BE49-F238E27FC236}">
                        <a16:creationId xmlns:a16="http://schemas.microsoft.com/office/drawing/2014/main" id="{191235B5-D513-FF1E-AB4D-8D42A1B02E2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4" name="Rectangle 13">
                      <a:extLst>
                        <a:ext uri="{FF2B5EF4-FFF2-40B4-BE49-F238E27FC236}">
                          <a16:creationId xmlns:a16="http://schemas.microsoft.com/office/drawing/2014/main" id="{2D942570-CA4A-C4BF-7671-EA7A8FA85D2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" name="Rectangle 14">
                      <a:extLst>
                        <a:ext uri="{FF2B5EF4-FFF2-40B4-BE49-F238E27FC236}">
                          <a16:creationId xmlns:a16="http://schemas.microsoft.com/office/drawing/2014/main" id="{44A396DC-FAFB-25F4-F153-BA18DF87517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8" name="Group 17">
                    <a:extLst>
                      <a:ext uri="{FF2B5EF4-FFF2-40B4-BE49-F238E27FC236}">
                        <a16:creationId xmlns:a16="http://schemas.microsoft.com/office/drawing/2014/main" id="{A4BD873E-1426-95D8-4D98-0CCEAE46C7F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2" name="Rectangle 21">
                      <a:extLst>
                        <a:ext uri="{FF2B5EF4-FFF2-40B4-BE49-F238E27FC236}">
                          <a16:creationId xmlns:a16="http://schemas.microsoft.com/office/drawing/2014/main" id="{4516FBDF-1434-86A1-E91A-601F0E3ED14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22">
                      <a:extLst>
                        <a:ext uri="{FF2B5EF4-FFF2-40B4-BE49-F238E27FC236}">
                          <a16:creationId xmlns:a16="http://schemas.microsoft.com/office/drawing/2014/main" id="{9131655B-CF22-C83F-5E02-04B5451ABBA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9" name="Group 18">
                    <a:extLst>
                      <a:ext uri="{FF2B5EF4-FFF2-40B4-BE49-F238E27FC236}">
                        <a16:creationId xmlns:a16="http://schemas.microsoft.com/office/drawing/2014/main" id="{DA077947-679E-CB68-907C-1DACD5F5791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33AD5B84-BF40-9BEC-DE40-AADE1C68C97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2FB9DA47-1DBD-AF6B-D7E7-150B983BA8C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5" name="Rectangle 21">
                  <a:extLst>
                    <a:ext uri="{FF2B5EF4-FFF2-40B4-BE49-F238E27FC236}">
                      <a16:creationId xmlns:a16="http://schemas.microsoft.com/office/drawing/2014/main" id="{53491BFC-C6DE-70EC-4CB3-A24A2F1C83F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3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933C8B1A-7F5E-2DA9-4F2D-7911B79B10E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23844D1F-C869-98C8-174E-255D68913C5D}"/>
                  </a:ext>
                </a:extLst>
              </p14:cNvPr>
              <p14:cNvContentPartPr/>
              <p14:nvPr/>
            </p14:nvContentPartPr>
            <p14:xfrm>
              <a:off x="2343960" y="3663360"/>
              <a:ext cx="1085760" cy="1785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23844D1F-C869-98C8-174E-255D68913C5D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334600" y="3654000"/>
                <a:ext cx="1104480" cy="1972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  <p:bldP spid="5130" grpId="0"/>
      <p:bldP spid="6" grpId="0"/>
      <p:bldP spid="9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>
            <a:extLst>
              <a:ext uri="{FF2B5EF4-FFF2-40B4-BE49-F238E27FC236}">
                <a16:creationId xmlns:a16="http://schemas.microsoft.com/office/drawing/2014/main" id="{65C01842-1483-70CB-C753-F8D66B8225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04800"/>
            <a:ext cx="7772400" cy="609600"/>
          </a:xfrm>
        </p:spPr>
        <p:txBody>
          <a:bodyPr/>
          <a:lstStyle/>
          <a:p>
            <a:r>
              <a:rPr lang="en-US" altLang="en-US" sz="2800" dirty="0"/>
              <a:t>Components of Material Acceleration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243" name="Object 3">
                <a:extLst>
                  <a:ext uri="{FF2B5EF4-FFF2-40B4-BE49-F238E27FC236}">
                    <a16:creationId xmlns:a16="http://schemas.microsoft.com/office/drawing/2014/main" id="{19041A25-3E5A-8BEE-BF4B-42B8B9AA946A}"/>
                  </a:ext>
                </a:extLst>
              </p:cNvPr>
              <p:cNvSpPr txBox="1"/>
              <p:nvPr/>
            </p:nvSpPr>
            <p:spPr bwMode="auto">
              <a:xfrm>
                <a:off x="3005138" y="1231900"/>
                <a:ext cx="2066925" cy="8112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acc>
                        <m:accPr>
                          <m:chr m:val="⃗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ac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0243" name="Object 3">
                <a:extLst>
                  <a:ext uri="{FF2B5EF4-FFF2-40B4-BE49-F238E27FC236}">
                    <a16:creationId xmlns:a16="http://schemas.microsoft.com/office/drawing/2014/main" id="{19041A25-3E5A-8BEE-BF4B-42B8B9AA94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05138" y="1231900"/>
                <a:ext cx="2066925" cy="81121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3">
                <a:extLst>
                  <a:ext uri="{FF2B5EF4-FFF2-40B4-BE49-F238E27FC236}">
                    <a16:creationId xmlns:a16="http://schemas.microsoft.com/office/drawing/2014/main" id="{1A4D28FE-5D26-0048-9C67-CB5E9D6E01DD}"/>
                  </a:ext>
                </a:extLst>
              </p:cNvPr>
              <p:cNvSpPr txBox="1"/>
              <p:nvPr/>
            </p:nvSpPr>
            <p:spPr bwMode="auto">
              <a:xfrm>
                <a:off x="673100" y="2133600"/>
                <a:ext cx="3441700" cy="8112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𝑤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" name="Object 3">
                <a:extLst>
                  <a:ext uri="{FF2B5EF4-FFF2-40B4-BE49-F238E27FC236}">
                    <a16:creationId xmlns:a16="http://schemas.microsoft.com/office/drawing/2014/main" id="{1A4D28FE-5D26-0048-9C67-CB5E9D6E01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3100" y="2133600"/>
                <a:ext cx="3441700" cy="81121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Object 4">
                <a:extLst>
                  <a:ext uri="{FF2B5EF4-FFF2-40B4-BE49-F238E27FC236}">
                    <a16:creationId xmlns:a16="http://schemas.microsoft.com/office/drawing/2014/main" id="{B2749A5D-0958-B542-DC3B-34BCA8A831F5}"/>
                  </a:ext>
                </a:extLst>
              </p:cNvPr>
              <p:cNvSpPr txBox="1"/>
              <p:nvPr/>
            </p:nvSpPr>
            <p:spPr bwMode="auto">
              <a:xfrm>
                <a:off x="5013325" y="2133600"/>
                <a:ext cx="3368675" cy="8112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𝑤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" name="Object 4">
                <a:extLst>
                  <a:ext uri="{FF2B5EF4-FFF2-40B4-BE49-F238E27FC236}">
                    <a16:creationId xmlns:a16="http://schemas.microsoft.com/office/drawing/2014/main" id="{B2749A5D-0958-B542-DC3B-34BCA8A831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13325" y="2133600"/>
                <a:ext cx="3368675" cy="8112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Object 5">
                <a:extLst>
                  <a:ext uri="{FF2B5EF4-FFF2-40B4-BE49-F238E27FC236}">
                    <a16:creationId xmlns:a16="http://schemas.microsoft.com/office/drawing/2014/main" id="{EDA59A0C-5D6D-B57A-5C28-20EBCBFEAA1E}"/>
                  </a:ext>
                </a:extLst>
              </p:cNvPr>
              <p:cNvSpPr txBox="1"/>
              <p:nvPr/>
            </p:nvSpPr>
            <p:spPr bwMode="auto">
              <a:xfrm>
                <a:off x="2438400" y="3124200"/>
                <a:ext cx="3565525" cy="8112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𝑤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7" name="Object 5">
                <a:extLst>
                  <a:ext uri="{FF2B5EF4-FFF2-40B4-BE49-F238E27FC236}">
                    <a16:creationId xmlns:a16="http://schemas.microsoft.com/office/drawing/2014/main" id="{EDA59A0C-5D6D-B57A-5C28-20EBCBFEAA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38400" y="3124200"/>
                <a:ext cx="3565525" cy="81121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Object 6">
                <a:extLst>
                  <a:ext uri="{FF2B5EF4-FFF2-40B4-BE49-F238E27FC236}">
                    <a16:creationId xmlns:a16="http://schemas.microsoft.com/office/drawing/2014/main" id="{0D497F6C-6DF4-9A6B-EBC9-03C52DF3941A}"/>
                  </a:ext>
                </a:extLst>
              </p:cNvPr>
              <p:cNvSpPr txBox="1"/>
              <p:nvPr/>
            </p:nvSpPr>
            <p:spPr bwMode="auto">
              <a:xfrm>
                <a:off x="312660" y="4038600"/>
                <a:ext cx="8907540" cy="25066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IN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IN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IN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f>
                                  <m:fPr>
                                    <m:ctrlPr>
                                      <a:rPr lang="en-IN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IN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𝑢</m:t>
                                    </m:r>
                                  </m:num>
                                  <m:den>
                                    <m:r>
                                      <a:rPr lang="en-IN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𝑡</m:t>
                                    </m:r>
                                  </m:den>
                                </m:f>
                              </m:e>
                              <m:e>
                                <m:f>
                                  <m:fPr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𝑣</m:t>
                                    </m:r>
                                  </m:num>
                                  <m:den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𝑡</m:t>
                                    </m:r>
                                  </m:den>
                                </m:f>
                              </m:e>
                              <m:e>
                                <m:f>
                                  <m:fPr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𝑤</m:t>
                                    </m:r>
                                  </m:num>
                                  <m:den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𝑡</m:t>
                                    </m:r>
                                  </m:den>
                                </m:f>
                              </m:e>
                            </m:mr>
                          </m:m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["/>
                          <m:endChr m:val="]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d>
                        <m:dPr>
                          <m:begChr m:val="["/>
                          <m:endChr m:val="]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</m:e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den>
                              </m:f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den>
                              </m:f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den>
                              </m:f>
                            </m:e>
                          </m:eqArr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8" name="Object 6">
                <a:extLst>
                  <a:ext uri="{FF2B5EF4-FFF2-40B4-BE49-F238E27FC236}">
                    <a16:creationId xmlns:a16="http://schemas.microsoft.com/office/drawing/2014/main" id="{0D497F6C-6DF4-9A6B-EBC9-03C52DF394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2660" y="4038600"/>
                <a:ext cx="8907540" cy="250666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B4DA6A36-583D-2AC4-F36E-0140D00DEBEA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BEBF1AFD-94B7-ADE3-C72B-C8201671CCE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58BC5030-DEDF-42F3-F372-62845BF610C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19">
                <a:extLst>
                  <a:ext uri="{FF2B5EF4-FFF2-40B4-BE49-F238E27FC236}">
                    <a16:creationId xmlns:a16="http://schemas.microsoft.com/office/drawing/2014/main" id="{C6141766-E81D-48F4-C3BD-38A737EBC72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D2961BFA-FCA2-53CF-F7A8-CC4FD9A8F9F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4" name="Group 13">
                    <a:extLst>
                      <a:ext uri="{FF2B5EF4-FFF2-40B4-BE49-F238E27FC236}">
                        <a16:creationId xmlns:a16="http://schemas.microsoft.com/office/drawing/2014/main" id="{4FC6B1DE-A5A4-C41C-B035-7C260EF4E8E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4" name="Rectangle 10">
                      <a:extLst>
                        <a:ext uri="{FF2B5EF4-FFF2-40B4-BE49-F238E27FC236}">
                          <a16:creationId xmlns:a16="http://schemas.microsoft.com/office/drawing/2014/main" id="{32BE1F48-5D62-52C4-9748-E01EC8442B4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" name="Rectangle 11">
                      <a:extLst>
                        <a:ext uri="{FF2B5EF4-FFF2-40B4-BE49-F238E27FC236}">
                          <a16:creationId xmlns:a16="http://schemas.microsoft.com/office/drawing/2014/main" id="{3DBBFEE7-1DDE-E4C0-62EC-25979F16B08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4">
                    <a:extLst>
                      <a:ext uri="{FF2B5EF4-FFF2-40B4-BE49-F238E27FC236}">
                        <a16:creationId xmlns:a16="http://schemas.microsoft.com/office/drawing/2014/main" id="{AD1FE717-E7A8-421A-B05D-49C21A5CC8F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2" name="Rectangle 13">
                      <a:extLst>
                        <a:ext uri="{FF2B5EF4-FFF2-40B4-BE49-F238E27FC236}">
                          <a16:creationId xmlns:a16="http://schemas.microsoft.com/office/drawing/2014/main" id="{EC9FF9C8-CBD8-9A32-F6A9-E57C95F126B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4">
                      <a:extLst>
                        <a:ext uri="{FF2B5EF4-FFF2-40B4-BE49-F238E27FC236}">
                          <a16:creationId xmlns:a16="http://schemas.microsoft.com/office/drawing/2014/main" id="{4FA8954F-BA72-B46C-807F-BDD9D6671E2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0F9B1DE6-289B-DB7D-16CD-E46EED00C2E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CA9E7F3C-19BC-CDD8-F321-ADCC9715D44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61E4CB01-59A3-A2FF-3212-E0A4C9FADE0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7" name="Group 18">
                    <a:extLst>
                      <a:ext uri="{FF2B5EF4-FFF2-40B4-BE49-F238E27FC236}">
                        <a16:creationId xmlns:a16="http://schemas.microsoft.com/office/drawing/2014/main" id="{F762BE24-79C2-28F3-1810-E88D8AC85E0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8" name="Rectangle 19">
                      <a:extLst>
                        <a:ext uri="{FF2B5EF4-FFF2-40B4-BE49-F238E27FC236}">
                          <a16:creationId xmlns:a16="http://schemas.microsoft.com/office/drawing/2014/main" id="{CE83ACA1-C23C-79E4-6B60-AAF8891E38B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20">
                      <a:extLst>
                        <a:ext uri="{FF2B5EF4-FFF2-40B4-BE49-F238E27FC236}">
                          <a16:creationId xmlns:a16="http://schemas.microsoft.com/office/drawing/2014/main" id="{E2796ACC-C83E-CD2A-6EC7-6DF6338A3BE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3" name="Rectangle 21">
                  <a:extLst>
                    <a:ext uri="{FF2B5EF4-FFF2-40B4-BE49-F238E27FC236}">
                      <a16:creationId xmlns:a16="http://schemas.microsoft.com/office/drawing/2014/main" id="{C5711A16-C745-C517-F94E-1E59DE7BB3F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1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ECCD2F5D-E383-B00E-44DC-09719B5D5B4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>
            <a:extLst>
              <a:ext uri="{FF2B5EF4-FFF2-40B4-BE49-F238E27FC236}">
                <a16:creationId xmlns:a16="http://schemas.microsoft.com/office/drawing/2014/main" id="{CDE1FF08-21E1-875C-7925-C648AD8695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19200" y="228600"/>
            <a:ext cx="7772400" cy="838200"/>
          </a:xfrm>
        </p:spPr>
        <p:txBody>
          <a:bodyPr/>
          <a:lstStyle/>
          <a:p>
            <a:r>
              <a:rPr lang="en-US" altLang="en-US" sz="2800"/>
              <a:t>Visualization of Material Acceleration</a:t>
            </a:r>
          </a:p>
        </p:txBody>
      </p:sp>
      <p:sp>
        <p:nvSpPr>
          <p:cNvPr id="3" name="Cube 2">
            <a:extLst>
              <a:ext uri="{FF2B5EF4-FFF2-40B4-BE49-F238E27FC236}">
                <a16:creationId xmlns:a16="http://schemas.microsoft.com/office/drawing/2014/main" id="{AF50A125-95DB-C6C2-4BA6-D06270AD28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4106928"/>
            <a:ext cx="838200" cy="693672"/>
          </a:xfrm>
          <a:prstGeom prst="cube">
            <a:avLst>
              <a:gd name="adj" fmla="val 25000"/>
            </a:avLst>
          </a:prstGeom>
          <a:pattFill prst="dashHorz">
            <a:fgClr>
              <a:schemeClr val="accent1"/>
            </a:fgClr>
            <a:bgClr>
              <a:schemeClr val="bg1"/>
            </a:bgClr>
          </a:pattFill>
          <a:ln w="9525" algn="ctr">
            <a:solidFill>
              <a:srgbClr val="00B05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2" name="Group 8">
            <a:extLst>
              <a:ext uri="{FF2B5EF4-FFF2-40B4-BE49-F238E27FC236}">
                <a16:creationId xmlns:a16="http://schemas.microsoft.com/office/drawing/2014/main" id="{2CCE3436-FD99-F9AA-45E9-E94D4C7E49D1}"/>
              </a:ext>
            </a:extLst>
          </p:cNvPr>
          <p:cNvGrpSpPr>
            <a:grpSpLocks/>
          </p:cNvGrpSpPr>
          <p:nvPr/>
        </p:nvGrpSpPr>
        <p:grpSpPr bwMode="auto">
          <a:xfrm>
            <a:off x="0" y="860425"/>
            <a:ext cx="7696200" cy="5997575"/>
            <a:chOff x="-1338263" y="1814421"/>
            <a:chExt cx="6894515" cy="5271456"/>
          </a:xfrm>
        </p:grpSpPr>
        <p:grpSp>
          <p:nvGrpSpPr>
            <p:cNvPr id="29723" name="Group 4">
              <a:extLst>
                <a:ext uri="{FF2B5EF4-FFF2-40B4-BE49-F238E27FC236}">
                  <a16:creationId xmlns:a16="http://schemas.microsoft.com/office/drawing/2014/main" id="{CA40CE60-1799-AAEA-DEB5-B62D1E32F05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71884" y="1814421"/>
              <a:ext cx="4584368" cy="3214780"/>
              <a:chOff x="381000" y="685800"/>
              <a:chExt cx="6076953" cy="6429559"/>
            </a:xfrm>
          </p:grpSpPr>
          <p:cxnSp>
            <p:nvCxnSpPr>
              <p:cNvPr id="29725" name="Straight Arrow Connector 3">
                <a:extLst>
                  <a:ext uri="{FF2B5EF4-FFF2-40B4-BE49-F238E27FC236}">
                    <a16:creationId xmlns:a16="http://schemas.microsoft.com/office/drawing/2014/main" id="{9966A9E3-D418-0625-7D65-76828F51182C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395290" y="7086600"/>
                <a:ext cx="6062663" cy="28759"/>
              </a:xfrm>
              <a:prstGeom prst="straightConnector1">
                <a:avLst/>
              </a:prstGeom>
              <a:noFill/>
              <a:ln w="38100" algn="ctr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9726" name="Straight Arrow Connector 4">
                <a:extLst>
                  <a:ext uri="{FF2B5EF4-FFF2-40B4-BE49-F238E27FC236}">
                    <a16:creationId xmlns:a16="http://schemas.microsoft.com/office/drawing/2014/main" id="{8C5F08E1-5659-8DCC-C16D-9C0DDCA7045C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 flipV="1">
                <a:off x="381000" y="685800"/>
                <a:ext cx="24810" cy="6400800"/>
              </a:xfrm>
              <a:prstGeom prst="straightConnector1">
                <a:avLst/>
              </a:prstGeom>
              <a:noFill/>
              <a:ln w="38100" algn="ctr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cxnSp>
          <p:nvCxnSpPr>
            <p:cNvPr id="29724" name="Straight Arrow Connector 6">
              <a:extLst>
                <a:ext uri="{FF2B5EF4-FFF2-40B4-BE49-F238E27FC236}">
                  <a16:creationId xmlns:a16="http://schemas.microsoft.com/office/drawing/2014/main" id="{4EF66B67-73E6-8368-C33D-5D836CC3AFD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-1338263" y="5014821"/>
              <a:ext cx="2310148" cy="2071056"/>
            </a:xfrm>
            <a:prstGeom prst="straightConnector1">
              <a:avLst/>
            </a:prstGeom>
            <a:noFill/>
            <a:ln w="38100" algn="ctr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22903D61-5613-D913-AD14-544D304D25C0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22" descr="Logo usage Guidelines">
              <a:extLst>
                <a:ext uri="{FF2B5EF4-FFF2-40B4-BE49-F238E27FC236}">
                  <a16:creationId xmlns:a16="http://schemas.microsoft.com/office/drawing/2014/main" id="{DA2480A2-5BBB-4277-3927-35EC11698C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38">
              <a:extLst>
                <a:ext uri="{FF2B5EF4-FFF2-40B4-BE49-F238E27FC236}">
                  <a16:creationId xmlns:a16="http://schemas.microsoft.com/office/drawing/2014/main" id="{D5AE56BB-EEE8-916B-0975-3FB4863DF12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64A7E806-3720-275B-0DE3-D76609DF560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737BF829-02E0-BEA3-D5F0-EA7AC62EF3C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7" name="Group 16">
                    <a:extLst>
                      <a:ext uri="{FF2B5EF4-FFF2-40B4-BE49-F238E27FC236}">
                        <a16:creationId xmlns:a16="http://schemas.microsoft.com/office/drawing/2014/main" id="{27428305-190B-19E6-3E64-8122A979488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7" name="Rectangle 10">
                      <a:extLst>
                        <a:ext uri="{FF2B5EF4-FFF2-40B4-BE49-F238E27FC236}">
                          <a16:creationId xmlns:a16="http://schemas.microsoft.com/office/drawing/2014/main" id="{8F1A1D7D-E2B1-EF57-FDBC-2D83145A47F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8" name="Rectangle 11">
                      <a:extLst>
                        <a:ext uri="{FF2B5EF4-FFF2-40B4-BE49-F238E27FC236}">
                          <a16:creationId xmlns:a16="http://schemas.microsoft.com/office/drawing/2014/main" id="{015CD13F-5537-E397-5E6C-62A6B8A2434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8" name="Group 17">
                    <a:extLst>
                      <a:ext uri="{FF2B5EF4-FFF2-40B4-BE49-F238E27FC236}">
                        <a16:creationId xmlns:a16="http://schemas.microsoft.com/office/drawing/2014/main" id="{E7E3ED42-AE53-8CD5-06FF-5B309C80F1A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5" name="Rectangle 13">
                      <a:extLst>
                        <a:ext uri="{FF2B5EF4-FFF2-40B4-BE49-F238E27FC236}">
                          <a16:creationId xmlns:a16="http://schemas.microsoft.com/office/drawing/2014/main" id="{CF565805-0497-AD25-59ED-28EFAB670E1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6" name="Rectangle 14">
                      <a:extLst>
                        <a:ext uri="{FF2B5EF4-FFF2-40B4-BE49-F238E27FC236}">
                          <a16:creationId xmlns:a16="http://schemas.microsoft.com/office/drawing/2014/main" id="{2CC2B4F8-FE2F-28DC-7EB7-E2768511B3E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9" name="Group 18">
                    <a:extLst>
                      <a:ext uri="{FF2B5EF4-FFF2-40B4-BE49-F238E27FC236}">
                        <a16:creationId xmlns:a16="http://schemas.microsoft.com/office/drawing/2014/main" id="{5F3E4A48-E534-1953-6CC0-341FB50272E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3" name="Rectangle 22">
                      <a:extLst>
                        <a:ext uri="{FF2B5EF4-FFF2-40B4-BE49-F238E27FC236}">
                          <a16:creationId xmlns:a16="http://schemas.microsoft.com/office/drawing/2014/main" id="{CEEFEA5A-6EB3-FC63-59E1-CD76935C4CA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23">
                      <a:extLst>
                        <a:ext uri="{FF2B5EF4-FFF2-40B4-BE49-F238E27FC236}">
                          <a16:creationId xmlns:a16="http://schemas.microsoft.com/office/drawing/2014/main" id="{F49019EC-27DD-FE46-FF00-1D594F4855F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0" name="Group 18">
                    <a:extLst>
                      <a:ext uri="{FF2B5EF4-FFF2-40B4-BE49-F238E27FC236}">
                        <a16:creationId xmlns:a16="http://schemas.microsoft.com/office/drawing/2014/main" id="{FF32BD93-7E68-29C9-B491-950B46CEF06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1" name="Rectangle 19">
                      <a:extLst>
                        <a:ext uri="{FF2B5EF4-FFF2-40B4-BE49-F238E27FC236}">
                          <a16:creationId xmlns:a16="http://schemas.microsoft.com/office/drawing/2014/main" id="{B54A18AB-F98A-A0CE-DABE-19EB5B5277B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20">
                      <a:extLst>
                        <a:ext uri="{FF2B5EF4-FFF2-40B4-BE49-F238E27FC236}">
                          <a16:creationId xmlns:a16="http://schemas.microsoft.com/office/drawing/2014/main" id="{2481B644-017B-12E3-E9AA-787628EEF97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6" name="Rectangle 21">
                  <a:extLst>
                    <a:ext uri="{FF2B5EF4-FFF2-40B4-BE49-F238E27FC236}">
                      <a16:creationId xmlns:a16="http://schemas.microsoft.com/office/drawing/2014/main" id="{9AFFFC2D-47EF-4762-F612-DE36ADF1BD1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22862B54-9679-16A7-9E75-A15ACDE9539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9" name="Cube 28">
            <a:extLst>
              <a:ext uri="{FF2B5EF4-FFF2-40B4-BE49-F238E27FC236}">
                <a16:creationId xmlns:a16="http://schemas.microsoft.com/office/drawing/2014/main" id="{2A4B096D-7DF6-CE86-7861-692B4EC68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4106928"/>
            <a:ext cx="838200" cy="693672"/>
          </a:xfrm>
          <a:prstGeom prst="cube">
            <a:avLst>
              <a:gd name="adj" fmla="val 25000"/>
            </a:avLst>
          </a:prstGeom>
          <a:pattFill prst="dashHorz">
            <a:fgClr>
              <a:srgbClr val="0070C0"/>
            </a:fgClr>
            <a:bgClr>
              <a:schemeClr val="bg1"/>
            </a:bgClr>
          </a:pattFill>
          <a:ln w="9525" algn="ctr">
            <a:solidFill>
              <a:srgbClr val="0070C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0" name="Cube 29">
            <a:extLst>
              <a:ext uri="{FF2B5EF4-FFF2-40B4-BE49-F238E27FC236}">
                <a16:creationId xmlns:a16="http://schemas.microsoft.com/office/drawing/2014/main" id="{563039AB-4B2A-8D64-581D-EC71E6FAA1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2354328"/>
            <a:ext cx="838200" cy="693672"/>
          </a:xfrm>
          <a:prstGeom prst="cube">
            <a:avLst>
              <a:gd name="adj" fmla="val 25000"/>
            </a:avLst>
          </a:prstGeom>
          <a:pattFill prst="dashHorz">
            <a:fgClr>
              <a:srgbClr val="7030A0"/>
            </a:fgClr>
            <a:bgClr>
              <a:schemeClr val="bg1"/>
            </a:bgClr>
          </a:pattFill>
          <a:ln w="9525" algn="ctr">
            <a:solidFill>
              <a:srgbClr val="7030A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 b="1" dirty="0"/>
          </a:p>
        </p:txBody>
      </p:sp>
      <p:sp>
        <p:nvSpPr>
          <p:cNvPr id="31" name="Cube 30">
            <a:extLst>
              <a:ext uri="{FF2B5EF4-FFF2-40B4-BE49-F238E27FC236}">
                <a16:creationId xmlns:a16="http://schemas.microsoft.com/office/drawing/2014/main" id="{467D58CF-A29A-7F44-C9DD-D8AEA6E2C9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5554728"/>
            <a:ext cx="838200" cy="693672"/>
          </a:xfrm>
          <a:prstGeom prst="cube">
            <a:avLst>
              <a:gd name="adj" fmla="val 25000"/>
            </a:avLst>
          </a:prstGeom>
          <a:pattFill prst="dashHorz">
            <a:fgClr>
              <a:srgbClr val="FF0066"/>
            </a:fgClr>
            <a:bgClr>
              <a:schemeClr val="bg1"/>
            </a:bgClr>
          </a:patt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8" name="Cube 7">
            <a:extLst>
              <a:ext uri="{FF2B5EF4-FFF2-40B4-BE49-F238E27FC236}">
                <a16:creationId xmlns:a16="http://schemas.microsoft.com/office/drawing/2014/main" id="{F2465A9C-F818-7541-90C5-3963FBBA1C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400" y="2278128"/>
            <a:ext cx="838200" cy="693672"/>
          </a:xfrm>
          <a:prstGeom prst="cube">
            <a:avLst>
              <a:gd name="adj" fmla="val 25000"/>
            </a:avLst>
          </a:prstGeom>
          <a:pattFill prst="dashHorz">
            <a:fgClr>
              <a:srgbClr val="FF33CC"/>
            </a:fgClr>
            <a:bgClr>
              <a:schemeClr val="bg1"/>
            </a:bgClr>
          </a:pattFill>
          <a:ln w="9525" algn="ctr">
            <a:solidFill>
              <a:srgbClr val="FF33CC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 b="1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58627649-3844-AB78-5D12-E5E395470AC4}"/>
                  </a:ext>
                </a:extLst>
              </p14:cNvPr>
              <p14:cNvContentPartPr/>
              <p14:nvPr/>
            </p14:nvContentPartPr>
            <p14:xfrm>
              <a:off x="744480" y="2496600"/>
              <a:ext cx="6338520" cy="37857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58627649-3844-AB78-5D12-E5E395470AC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35120" y="2487240"/>
                <a:ext cx="6357240" cy="38044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9" grpId="0" animBg="1"/>
      <p:bldP spid="30" grpId="0" animBg="1"/>
      <p:bldP spid="31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A60C11B7-4361-E190-C31E-59A67B15AE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65241" y="106181"/>
            <a:ext cx="5486400" cy="1143000"/>
          </a:xfrm>
        </p:spPr>
        <p:txBody>
          <a:bodyPr/>
          <a:lstStyle/>
          <a:p>
            <a:r>
              <a:rPr lang="en-US" altLang="en-US" sz="2800" dirty="0"/>
              <a:t>Trajectories or Displacement of Fluid Parcels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986A55-7771-89B5-0EA9-65695779A43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1249" y="1483472"/>
            <a:ext cx="8549778" cy="4453764"/>
          </a:xfrm>
        </p:spPr>
        <p:txBody>
          <a:bodyPr/>
          <a:lstStyle/>
          <a:p>
            <a:r>
              <a:rPr lang="en-US" sz="2400" dirty="0"/>
              <a:t>A steady velocity flow will have only one type of trajectory/displacement function for entire flow field. </a:t>
            </a:r>
          </a:p>
          <a:p>
            <a:r>
              <a:rPr lang="en-US" sz="2400" dirty="0"/>
              <a:t>It is same as </a:t>
            </a:r>
            <a:r>
              <a:rPr lang="en-US" sz="2400" dirty="0" err="1"/>
              <a:t>Lagrangian</a:t>
            </a:r>
            <a:r>
              <a:rPr lang="en-US" sz="2400" dirty="0"/>
              <a:t> displacement.</a:t>
            </a:r>
          </a:p>
          <a:p>
            <a:r>
              <a:rPr lang="en-US" sz="2400" dirty="0"/>
              <a:t>A general unsteady flow in a Eulerian perspective defines three types of trajectories/ displacement functions for fluid parcels: </a:t>
            </a:r>
          </a:p>
          <a:p>
            <a:r>
              <a:rPr lang="en-US" sz="2400" dirty="0"/>
              <a:t>Streamlines </a:t>
            </a:r>
          </a:p>
          <a:p>
            <a:r>
              <a:rPr lang="en-US" sz="2400" dirty="0" err="1"/>
              <a:t>Pathlines</a:t>
            </a:r>
            <a:r>
              <a:rPr lang="en-US" sz="2400" dirty="0"/>
              <a:t> </a:t>
            </a:r>
          </a:p>
          <a:p>
            <a:r>
              <a:rPr lang="en-US" sz="2400" dirty="0" err="1"/>
              <a:t>Streaklines</a:t>
            </a:r>
            <a:r>
              <a:rPr lang="en-US" sz="2400" dirty="0"/>
              <a:t>. </a:t>
            </a:r>
          </a:p>
          <a:p>
            <a:r>
              <a:rPr lang="en-US" sz="2400" dirty="0"/>
              <a:t>They are all equivalent for steady flows but differ in shape for unsteady flows.</a:t>
            </a:r>
            <a:endParaRPr lang="en-US" altLang="en-US" sz="240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24C831A-A02B-C658-6191-3974B72F5BC4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FEAF73E4-1D9F-A801-7577-A3717A00295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460ADC24-58EB-DEB3-77D0-F47FC931791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8CA840B7-65C1-ED5D-E8E3-19A199F1928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34D69F89-0B94-4A38-B97F-68A79F84BDD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C4FC72D8-6E30-24F9-E7F8-D5831E13474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B4BC2060-250A-D780-D941-A19E86893A2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ED21AB69-6C91-D6CD-23AB-9EF94F453AF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9076BEDB-CC99-DAAE-B65F-4731D0E74A0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03A060AE-D03D-3AAB-997F-E068A3F25FC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C1C32AC3-2D84-15FF-2A01-872D104B6FF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ABFE5645-5F48-A75D-05F3-6C7CCCCF061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F9CAB689-1107-BD12-D8A0-DF35726D34E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8B44A85C-6815-AC90-DE3F-FFB5F16EF03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DEB0716D-FD88-1798-8A37-3EB25746F3D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0B89699C-7977-A2D7-F125-8C949966B20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48E32E49-124A-B46D-F524-27DAB134DAD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183FC096-1EC2-FCD8-2AD1-79C1BEAB51A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9C75468D-10E3-92DA-4C19-8989769DA45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699609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A60C11B7-4361-E190-C31E-59A67B15AE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05000" y="171031"/>
            <a:ext cx="5578475" cy="1143000"/>
          </a:xfrm>
        </p:spPr>
        <p:txBody>
          <a:bodyPr/>
          <a:lstStyle/>
          <a:p>
            <a:r>
              <a:rPr lang="en-US" altLang="en-US" sz="2800" dirty="0"/>
              <a:t>Eulerian Trajectory of Fluid Parcel: Streamline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986A55-7771-89B5-0EA9-65695779A43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4800" y="1371600"/>
            <a:ext cx="8686800" cy="971131"/>
          </a:xfrm>
        </p:spPr>
        <p:txBody>
          <a:bodyPr/>
          <a:lstStyle/>
          <a:p>
            <a:r>
              <a:rPr lang="en-US" sz="2400" dirty="0"/>
              <a:t>Streamline equation:  A streamline is defined as a line which is everywhere parallel to the local velocity vector</a:t>
            </a:r>
            <a:endParaRPr lang="en-US" alt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3">
                <a:extLst>
                  <a:ext uri="{FF2B5EF4-FFF2-40B4-BE49-F238E27FC236}">
                    <a16:creationId xmlns:a16="http://schemas.microsoft.com/office/drawing/2014/main" id="{3A81084D-AC06-2AAB-5088-25ECE652F754}"/>
                  </a:ext>
                </a:extLst>
              </p:cNvPr>
              <p:cNvSpPr txBox="1"/>
              <p:nvPr/>
            </p:nvSpPr>
            <p:spPr bwMode="auto">
              <a:xfrm>
                <a:off x="1219200" y="2286000"/>
                <a:ext cx="6961780" cy="812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IN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acc>
                    <m:r>
                      <a:rPr lang="en-IN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:</m:t>
                        </m:r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acc>
                      <m:accPr>
                        <m:chr m:val="̂"/>
                        <m:ctrlP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  <m:r>
                      <a:rPr lang="en-IN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dirty="0">
                    <a:solidFill>
                      <a:srgbClr val="000000"/>
                    </a:solidFill>
                  </a:rPr>
                  <a:t> </a:t>
                </a:r>
                <a:r>
                  <a:rPr lang="en-US" i="1" dirty="0">
                    <a:solidFill>
                      <a:srgbClr val="000000"/>
                    </a:solidFill>
                  </a:rPr>
                  <a:t>v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: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acc>
                      <m:accPr>
                        <m:chr m:val="̂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acc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w</m:t>
                    </m:r>
                    <m:d>
                      <m:d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: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acc>
                      <m:accPr>
                        <m:chr m:val="̂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acc>
                  </m:oMath>
                </a14:m>
                <a:endParaRPr lang="en-IN" dirty="0"/>
              </a:p>
            </p:txBody>
          </p:sp>
        </mc:Choice>
        <mc:Fallback xmlns="">
          <p:sp>
            <p:nvSpPr>
              <p:cNvPr id="2" name="Object 3">
                <a:extLst>
                  <a:ext uri="{FF2B5EF4-FFF2-40B4-BE49-F238E27FC236}">
                    <a16:creationId xmlns:a16="http://schemas.microsoft.com/office/drawing/2014/main" id="{3A81084D-AC06-2AAB-5088-25ECE652F7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19200" y="2286000"/>
                <a:ext cx="6961780" cy="8128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B3D1AA9-8FBD-E90F-3D45-5108B798C9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073400"/>
            <a:ext cx="8686800" cy="971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kern="0" dirty="0"/>
              <a:t>Define an infinitesimal displacement vector, known as an infinitesimal arc segment along a streamline as</a:t>
            </a:r>
            <a:endParaRPr lang="en-US" altLang="en-US" sz="2400" kern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3">
                <a:extLst>
                  <a:ext uri="{FF2B5EF4-FFF2-40B4-BE49-F238E27FC236}">
                    <a16:creationId xmlns:a16="http://schemas.microsoft.com/office/drawing/2014/main" id="{1C9F7104-7E1F-D601-1DF0-65DF2DD1A7B8}"/>
                  </a:ext>
                </a:extLst>
              </p:cNvPr>
              <p:cNvSpPr txBox="1"/>
              <p:nvPr/>
            </p:nvSpPr>
            <p:spPr bwMode="auto">
              <a:xfrm>
                <a:off x="3032125" y="3911600"/>
                <a:ext cx="3521075" cy="812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IN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𝑑𝑠</m:t>
                        </m:r>
                      </m:e>
                    </m:acc>
                    <m:r>
                      <a:rPr lang="en-IN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𝑑𝑥</m:t>
                    </m:r>
                    <m:acc>
                      <m:accPr>
                        <m:chr m:val="̂"/>
                        <m:ctrlP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  <m:r>
                      <a:rPr lang="en-IN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dirty="0">
                    <a:solidFill>
                      <a:srgbClr val="000000"/>
                    </a:solidFill>
                  </a:rPr>
                  <a:t> </a:t>
                </a:r>
                <a:r>
                  <a:rPr lang="en-US" i="1" dirty="0">
                    <a:solidFill>
                      <a:srgbClr val="000000"/>
                    </a:solidFill>
                  </a:rPr>
                  <a:t>dy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acc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dz</m:t>
                    </m:r>
                    <m:acc>
                      <m:accPr>
                        <m:chr m:val="̂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acc>
                  </m:oMath>
                </a14:m>
                <a:endParaRPr lang="en-IN" dirty="0"/>
              </a:p>
            </p:txBody>
          </p:sp>
        </mc:Choice>
        <mc:Fallback xmlns="">
          <p:sp>
            <p:nvSpPr>
              <p:cNvPr id="5" name="Object 3">
                <a:extLst>
                  <a:ext uri="{FF2B5EF4-FFF2-40B4-BE49-F238E27FC236}">
                    <a16:creationId xmlns:a16="http://schemas.microsoft.com/office/drawing/2014/main" id="{1C9F7104-7E1F-D601-1DF0-65DF2DD1A7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32125" y="3911600"/>
                <a:ext cx="3521075" cy="8128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661FA403-C737-C3DC-C070-065BB524017A}"/>
              </a:ext>
            </a:extLst>
          </p:cNvPr>
          <p:cNvSpPr txBox="1"/>
          <p:nvPr/>
        </p:nvSpPr>
        <p:spPr>
          <a:xfrm>
            <a:off x="609600" y="4445000"/>
            <a:ext cx="8077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Since this arc segment along the streamline  is parallel to velocity vector, a vector relation may be defined as: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Object 3">
                <a:extLst>
                  <a:ext uri="{FF2B5EF4-FFF2-40B4-BE49-F238E27FC236}">
                    <a16:creationId xmlns:a16="http://schemas.microsoft.com/office/drawing/2014/main" id="{59812913-9583-5E70-DCE0-4EB1B08DDE1C}"/>
                  </a:ext>
                </a:extLst>
              </p:cNvPr>
              <p:cNvSpPr txBox="1"/>
              <p:nvPr/>
            </p:nvSpPr>
            <p:spPr bwMode="auto">
              <a:xfrm>
                <a:off x="381000" y="5486400"/>
                <a:ext cx="8550275" cy="812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IN" sz="20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𝑑𝑠</m:t>
                        </m:r>
                      </m:e>
                    </m:acc>
                    <m:r>
                      <a:rPr lang="en-IN" sz="20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acc>
                      <m:accPr>
                        <m:chr m:val="⃗"/>
                        <m:ctrlPr>
                          <a:rPr lang="en-IN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acc>
                    <m:r>
                      <a:rPr lang="en-IN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IN" sz="20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  <m:acc>
                          <m:accPr>
                            <m:chr m:val="̂"/>
                            <m:ctrlP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acc>
                        <m:r>
                          <a:rPr lang="en-IN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US" sz="2000" dirty="0">
                            <a:solidFill>
                              <a:srgbClr val="000000"/>
                            </a:solidFill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000" i="1" dirty="0">
                            <a:solidFill>
                              <a:srgbClr val="000000"/>
                            </a:solidFill>
                          </a:rPr>
                          <m:t>dy</m:t>
                        </m:r>
                        <m:r>
                          <m:rPr>
                            <m:nor/>
                          </m:rPr>
                          <a:rPr lang="en-US" sz="2000" i="1" dirty="0">
                            <a:solidFill>
                              <a:srgbClr val="000000"/>
                            </a:solidFill>
                          </a:rPr>
                          <m:t> </m:t>
                        </m:r>
                        <m:acc>
                          <m:accPr>
                            <m:chr m:val="̂"/>
                            <m:ctrlP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</m:acc>
                        <m:r>
                          <a:rPr lang="en-US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US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dz</m:t>
                        </m:r>
                        <m:acc>
                          <m:accPr>
                            <m:chr m:val="̂"/>
                            <m:ctrlP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acc>
                      </m:e>
                    </m:d>
                    <m:r>
                      <a:rPr lang="en-IN" sz="20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d>
                      <m:dPr>
                        <m:begChr m:val="["/>
                        <m:endChr m:val="]"/>
                        <m:ctrlPr>
                          <a:rPr lang="en-IN" sz="20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  <m:d>
                          <m:dPr>
                            <m:ctrlP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:</m:t>
                            </m:r>
                            <m: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</m:d>
                        <m:acc>
                          <m:accPr>
                            <m:chr m:val="̂"/>
                            <m:ctrlP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acc>
                        <m:r>
                          <a:rPr lang="en-IN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US" sz="2000" dirty="0">
                            <a:solidFill>
                              <a:srgbClr val="000000"/>
                            </a:solidFill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000" i="1" dirty="0">
                            <a:solidFill>
                              <a:srgbClr val="000000"/>
                            </a:solidFill>
                          </a:rPr>
                          <m:t>v</m:t>
                        </m:r>
                        <m:d>
                          <m:dPr>
                            <m:ctrlP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:</m:t>
                            </m:r>
                            <m: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</m:d>
                        <m:acc>
                          <m:accPr>
                            <m:chr m:val="̂"/>
                            <m:ctrlP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</m:acc>
                        <m:r>
                          <a:rPr lang="en-US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US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w</m:t>
                        </m:r>
                        <m:d>
                          <m:dPr>
                            <m:ctrlP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:</m:t>
                            </m:r>
                            <m: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</m:d>
                        <m:acc>
                          <m:accPr>
                            <m:chr m:val="̂"/>
                            <m:ctrlP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acc>
                        <m:r>
                          <m:rPr>
                            <m:nor/>
                          </m:rPr>
                          <a:rPr lang="en-IN" sz="2000" dirty="0"/>
                          <m:t> </m:t>
                        </m:r>
                      </m:e>
                    </m:d>
                  </m:oMath>
                </a14:m>
                <a:r>
                  <a:rPr lang="en-IN" sz="2000" dirty="0"/>
                  <a:t> </a:t>
                </a:r>
              </a:p>
              <a:p>
                <a:r>
                  <a:rPr lang="en-IN" sz="2000" dirty="0"/>
                  <a:t>             </a:t>
                </a:r>
              </a:p>
              <a:p>
                <a:r>
                  <a:rPr lang="en-IN" sz="2000" dirty="0"/>
                  <a:t>               = 0</a:t>
                </a:r>
              </a:p>
            </p:txBody>
          </p:sp>
        </mc:Choice>
        <mc:Fallback xmlns="">
          <p:sp>
            <p:nvSpPr>
              <p:cNvPr id="8" name="Object 3">
                <a:extLst>
                  <a:ext uri="{FF2B5EF4-FFF2-40B4-BE49-F238E27FC236}">
                    <a16:creationId xmlns:a16="http://schemas.microsoft.com/office/drawing/2014/main" id="{59812913-9583-5E70-DCE0-4EB1B08DDE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" y="5486400"/>
                <a:ext cx="8550275" cy="812800"/>
              </a:xfrm>
              <a:prstGeom prst="rect">
                <a:avLst/>
              </a:prstGeom>
              <a:blipFill>
                <a:blip r:embed="rId4"/>
                <a:stretch>
                  <a:fillRect r="-357" b="-46617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>
            <a:extLst>
              <a:ext uri="{FF2B5EF4-FFF2-40B4-BE49-F238E27FC236}">
                <a16:creationId xmlns:a16="http://schemas.microsoft.com/office/drawing/2014/main" id="{042118B5-D59E-E0D7-B019-CD7C212B207B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9" name="Picture 22" descr="Logo usage Guidelines">
              <a:extLst>
                <a:ext uri="{FF2B5EF4-FFF2-40B4-BE49-F238E27FC236}">
                  <a16:creationId xmlns:a16="http://schemas.microsoft.com/office/drawing/2014/main" id="{A7868489-8BA0-3F38-B0A9-F0546FD168E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0" name="Group 38">
              <a:extLst>
                <a:ext uri="{FF2B5EF4-FFF2-40B4-BE49-F238E27FC236}">
                  <a16:creationId xmlns:a16="http://schemas.microsoft.com/office/drawing/2014/main" id="{D8E0C8C8-C19F-55D7-A520-879EA73EDDB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1" name="Group 19">
                <a:extLst>
                  <a:ext uri="{FF2B5EF4-FFF2-40B4-BE49-F238E27FC236}">
                    <a16:creationId xmlns:a16="http://schemas.microsoft.com/office/drawing/2014/main" id="{DAD82609-EB8E-ED11-93DC-9CFD3D27FFA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A93FE292-F18F-4909-C22B-0C12FEB1BAF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BB645030-161B-EAE0-1E17-445C047DDCD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6" name="Rectangle 10">
                      <a:extLst>
                        <a:ext uri="{FF2B5EF4-FFF2-40B4-BE49-F238E27FC236}">
                          <a16:creationId xmlns:a16="http://schemas.microsoft.com/office/drawing/2014/main" id="{914D3F08-2E05-9310-6CEF-B3F50948187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7" name="Rectangle 11">
                      <a:extLst>
                        <a:ext uri="{FF2B5EF4-FFF2-40B4-BE49-F238E27FC236}">
                          <a16:creationId xmlns:a16="http://schemas.microsoft.com/office/drawing/2014/main" id="{B8AE8E08-78D9-8CE3-A630-78A84005DC1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7" name="Group 16">
                    <a:extLst>
                      <a:ext uri="{FF2B5EF4-FFF2-40B4-BE49-F238E27FC236}">
                        <a16:creationId xmlns:a16="http://schemas.microsoft.com/office/drawing/2014/main" id="{80AE6E2C-1519-7521-B80C-0CCE543634F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4" name="Rectangle 13">
                      <a:extLst>
                        <a:ext uri="{FF2B5EF4-FFF2-40B4-BE49-F238E27FC236}">
                          <a16:creationId xmlns:a16="http://schemas.microsoft.com/office/drawing/2014/main" id="{47FB8A16-B26F-2B5E-9358-CCEC91C0A92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" name="Rectangle 14">
                      <a:extLst>
                        <a:ext uri="{FF2B5EF4-FFF2-40B4-BE49-F238E27FC236}">
                          <a16:creationId xmlns:a16="http://schemas.microsoft.com/office/drawing/2014/main" id="{2DA39716-587B-3E60-D764-9986C2BEFF0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8" name="Group 17">
                    <a:extLst>
                      <a:ext uri="{FF2B5EF4-FFF2-40B4-BE49-F238E27FC236}">
                        <a16:creationId xmlns:a16="http://schemas.microsoft.com/office/drawing/2014/main" id="{04D4B586-E239-EA79-127A-CBEFEFEE076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2" name="Rectangle 21">
                      <a:extLst>
                        <a:ext uri="{FF2B5EF4-FFF2-40B4-BE49-F238E27FC236}">
                          <a16:creationId xmlns:a16="http://schemas.microsoft.com/office/drawing/2014/main" id="{6136A44B-CFB1-9D3F-CC46-8A316C9399B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22">
                      <a:extLst>
                        <a:ext uri="{FF2B5EF4-FFF2-40B4-BE49-F238E27FC236}">
                          <a16:creationId xmlns:a16="http://schemas.microsoft.com/office/drawing/2014/main" id="{F31EA7F5-70E4-0E01-CA2D-5FD634C6F39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9" name="Group 18">
                    <a:extLst>
                      <a:ext uri="{FF2B5EF4-FFF2-40B4-BE49-F238E27FC236}">
                        <a16:creationId xmlns:a16="http://schemas.microsoft.com/office/drawing/2014/main" id="{94D5CCF8-63A7-1F46-BAB4-26B9149F075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3A1354B4-B70C-9412-CC15-AB74CDB11B7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0F2925F4-C4AF-9A42-15A0-AAB92B3E624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5" name="Rectangle 21">
                  <a:extLst>
                    <a:ext uri="{FF2B5EF4-FFF2-40B4-BE49-F238E27FC236}">
                      <a16:creationId xmlns:a16="http://schemas.microsoft.com/office/drawing/2014/main" id="{2185AB77-02D8-180A-B9F1-4FB7963F70A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2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E8314E7E-0C02-7A6C-8297-CDA76094E88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213A99BD-A44F-53BB-748F-39CCB05D1977}"/>
                  </a:ext>
                </a:extLst>
              </p14:cNvPr>
              <p14:cNvContentPartPr/>
              <p14:nvPr/>
            </p14:nvContentPartPr>
            <p14:xfrm>
              <a:off x="7036200" y="3271320"/>
              <a:ext cx="1678320" cy="148248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213A99BD-A44F-53BB-748F-39CCB05D197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026840" y="3261960"/>
                <a:ext cx="1697040" cy="1501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64107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  <p:bldP spid="4" grpId="0" build="p"/>
      <p:bldP spid="5" grpId="0"/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A60C11B7-4361-E190-C31E-59A67B15AE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Equation for Streamline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986A55-7771-89B5-0EA9-65695779A43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4800" y="1768475"/>
            <a:ext cx="8686800" cy="2651125"/>
          </a:xfrm>
        </p:spPr>
        <p:txBody>
          <a:bodyPr/>
          <a:lstStyle/>
          <a:p>
            <a:r>
              <a:rPr lang="en-US" sz="2400" dirty="0"/>
              <a:t>Separately set each component to zero to get three differential equations which define the streamline. </a:t>
            </a:r>
          </a:p>
          <a:p>
            <a:r>
              <a:rPr lang="en-US" sz="2400" dirty="0"/>
              <a:t>The three velocity components </a:t>
            </a:r>
            <a:r>
              <a:rPr lang="en-US" sz="2400" i="1" dirty="0"/>
              <a:t>u, v, w</a:t>
            </a:r>
            <a:r>
              <a:rPr lang="en-US" sz="2400" dirty="0"/>
              <a:t>, must be expressed as functions of </a:t>
            </a:r>
            <a:r>
              <a:rPr lang="en-US" sz="2400" i="1" dirty="0"/>
              <a:t>x, y, z</a:t>
            </a:r>
            <a:r>
              <a:rPr lang="en-US" sz="2400" dirty="0"/>
              <a:t> before these equations can be integrated. </a:t>
            </a:r>
          </a:p>
          <a:p>
            <a:r>
              <a:rPr lang="en-US" sz="2400" dirty="0"/>
              <a:t>To set the constants of integration, it is sufficient to specify some point </a:t>
            </a:r>
            <a:r>
              <a:rPr lang="en-US" sz="2400" i="1" dirty="0"/>
              <a:t>x</a:t>
            </a:r>
            <a:r>
              <a:rPr lang="en-US" sz="2400" i="1" baseline="-25000" dirty="0"/>
              <a:t>o</a:t>
            </a:r>
            <a:r>
              <a:rPr lang="en-US" sz="2400" i="1" dirty="0"/>
              <a:t>, </a:t>
            </a:r>
            <a:r>
              <a:rPr lang="en-US" sz="2400" i="1" dirty="0" err="1"/>
              <a:t>y</a:t>
            </a:r>
            <a:r>
              <a:rPr lang="en-US" sz="2400" i="1" baseline="-25000" dirty="0" err="1"/>
              <a:t>o</a:t>
            </a:r>
            <a:r>
              <a:rPr lang="en-US" sz="2400" i="1" dirty="0"/>
              <a:t>, z</a:t>
            </a:r>
            <a:r>
              <a:rPr lang="en-US" sz="2400" i="1" baseline="-25000" dirty="0"/>
              <a:t>o</a:t>
            </a:r>
            <a:r>
              <a:rPr lang="en-US" sz="2400" dirty="0"/>
              <a:t> through which the streamline passes,</a:t>
            </a:r>
            <a:endParaRPr lang="en-US" alt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3">
                <a:extLst>
                  <a:ext uri="{FF2B5EF4-FFF2-40B4-BE49-F238E27FC236}">
                    <a16:creationId xmlns:a16="http://schemas.microsoft.com/office/drawing/2014/main" id="{3FB9B4BC-3738-BE65-0FC8-83D6CD545D16}"/>
                  </a:ext>
                </a:extLst>
              </p:cNvPr>
              <p:cNvSpPr txBox="1"/>
              <p:nvPr/>
            </p:nvSpPr>
            <p:spPr bwMode="auto">
              <a:xfrm>
                <a:off x="381000" y="1244600"/>
                <a:ext cx="8550275" cy="812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 algn="ctr"/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IN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𝑑𝑠</m:t>
                        </m:r>
                      </m:e>
                    </m:acc>
                    <m:r>
                      <a:rPr lang="en-IN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acc>
                      <m:accPr>
                        <m:chr m:val="⃗"/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acc>
                    <m:r>
                      <a:rPr lang="en-IN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IN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  <m:acc>
                          <m:accPr>
                            <m:chr m:val="̂"/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acc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US" dirty="0">
                            <a:solidFill>
                              <a:srgbClr val="000000"/>
                            </a:solidFill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i="1" dirty="0">
                            <a:solidFill>
                              <a:srgbClr val="000000"/>
                            </a:solidFill>
                          </a:rPr>
                          <m:t>dy</m:t>
                        </m:r>
                        <m:r>
                          <m:rPr>
                            <m:nor/>
                          </m:rPr>
                          <a:rPr lang="en-US" i="1" dirty="0">
                            <a:solidFill>
                              <a:srgbClr val="000000"/>
                            </a:solidFill>
                          </a:rPr>
                          <m:t> </m:t>
                        </m:r>
                        <m:acc>
                          <m:accPr>
                            <m:chr m:val="̂"/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</m:acc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dz</m:t>
                        </m:r>
                        <m:acc>
                          <m:accPr>
                            <m:chr m:val="̂"/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acc>
                      </m:e>
                    </m:d>
                    <m:r>
                      <a:rPr lang="en-IN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d>
                      <m:dPr>
                        <m:begChr m:val="["/>
                        <m:endChr m:val="]"/>
                        <m:ctrlPr>
                          <a:rPr lang="en-IN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  <m:d>
                          <m:d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:</m:t>
                            </m:r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</m:d>
                        <m:acc>
                          <m:accPr>
                            <m:chr m:val="̂"/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acc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US" dirty="0">
                            <a:solidFill>
                              <a:srgbClr val="000000"/>
                            </a:solidFill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i="1" dirty="0">
                            <a:solidFill>
                              <a:srgbClr val="000000"/>
                            </a:solidFill>
                          </a:rPr>
                          <m:t>v</m:t>
                        </m:r>
                        <m:d>
                          <m:d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:</m:t>
                            </m:r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</m:d>
                        <m:acc>
                          <m:accPr>
                            <m:chr m:val="̂"/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</m:acc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w</m:t>
                        </m:r>
                        <m:d>
                          <m:d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:</m:t>
                            </m:r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</m:d>
                        <m:acc>
                          <m:accPr>
                            <m:chr m:val="̂"/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acc>
                        <m:r>
                          <m:rPr>
                            <m:nor/>
                          </m:rPr>
                          <a:rPr lang="en-IN" dirty="0"/>
                          <m:t> </m:t>
                        </m:r>
                      </m:e>
                    </m:d>
                  </m:oMath>
                </a14:m>
                <a:r>
                  <a:rPr lang="en-IN" dirty="0"/>
                  <a:t> </a:t>
                </a:r>
              </a:p>
              <a:p>
                <a:pPr algn="ctr"/>
                <a:r>
                  <a:rPr lang="en-IN" dirty="0"/>
                  <a:t>              =0</a:t>
                </a:r>
              </a:p>
            </p:txBody>
          </p:sp>
        </mc:Choice>
        <mc:Fallback xmlns="">
          <p:sp>
            <p:nvSpPr>
              <p:cNvPr id="2" name="Object 3">
                <a:extLst>
                  <a:ext uri="{FF2B5EF4-FFF2-40B4-BE49-F238E27FC236}">
                    <a16:creationId xmlns:a16="http://schemas.microsoft.com/office/drawing/2014/main" id="{3FB9B4BC-3738-BE65-0FC8-83D6CD545D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" y="1244600"/>
                <a:ext cx="8550275" cy="812800"/>
              </a:xfrm>
              <a:prstGeom prst="rect">
                <a:avLst/>
              </a:prstGeom>
              <a:blipFill>
                <a:blip r:embed="rId2"/>
                <a:stretch>
                  <a:fillRect t="-4478" r="-999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30714A77-2257-9692-7D4B-A04669BE47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4136210"/>
            <a:ext cx="2895600" cy="249319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417EA92-1A98-092F-702A-AA45095568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8201" y="4178035"/>
            <a:ext cx="3216937" cy="2375165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8541DFDF-E846-ED27-3767-4158496549F5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6" name="Picture 22" descr="Logo usage Guidelines">
              <a:extLst>
                <a:ext uri="{FF2B5EF4-FFF2-40B4-BE49-F238E27FC236}">
                  <a16:creationId xmlns:a16="http://schemas.microsoft.com/office/drawing/2014/main" id="{D728BDD8-2CA0-4E8D-1591-DBD5C254F4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45945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8" name="Group 38">
              <a:extLst>
                <a:ext uri="{FF2B5EF4-FFF2-40B4-BE49-F238E27FC236}">
                  <a16:creationId xmlns:a16="http://schemas.microsoft.com/office/drawing/2014/main" id="{805B3CAF-F41A-A30C-E801-D4070E6CA35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19">
                <a:extLst>
                  <a:ext uri="{FF2B5EF4-FFF2-40B4-BE49-F238E27FC236}">
                    <a16:creationId xmlns:a16="http://schemas.microsoft.com/office/drawing/2014/main" id="{CEE39CDE-8731-F1DF-84B2-CCAE0571089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D42A42DD-8E4F-D782-18B1-1CDFF091C0C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A637CBAF-F36F-0748-0CE4-896B6B9C815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4" name="Rectangle 10">
                      <a:extLst>
                        <a:ext uri="{FF2B5EF4-FFF2-40B4-BE49-F238E27FC236}">
                          <a16:creationId xmlns:a16="http://schemas.microsoft.com/office/drawing/2014/main" id="{39C8B190-0341-0B26-38A9-395A2B86443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" name="Rectangle 11">
                      <a:extLst>
                        <a:ext uri="{FF2B5EF4-FFF2-40B4-BE49-F238E27FC236}">
                          <a16:creationId xmlns:a16="http://schemas.microsoft.com/office/drawing/2014/main" id="{88F5D2D6-07DB-B2FC-FF48-8CF61505F31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4">
                    <a:extLst>
                      <a:ext uri="{FF2B5EF4-FFF2-40B4-BE49-F238E27FC236}">
                        <a16:creationId xmlns:a16="http://schemas.microsoft.com/office/drawing/2014/main" id="{0F8A9C58-EA84-BB8B-9BEB-86E689E17A9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2" name="Rectangle 13">
                      <a:extLst>
                        <a:ext uri="{FF2B5EF4-FFF2-40B4-BE49-F238E27FC236}">
                          <a16:creationId xmlns:a16="http://schemas.microsoft.com/office/drawing/2014/main" id="{8D071D0F-2433-5F95-E1B1-33E375EA47F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4">
                      <a:extLst>
                        <a:ext uri="{FF2B5EF4-FFF2-40B4-BE49-F238E27FC236}">
                          <a16:creationId xmlns:a16="http://schemas.microsoft.com/office/drawing/2014/main" id="{4DE8960F-DFE0-C21E-83A8-DE0A81E6571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A6E8120C-CDE5-158F-A06D-98946D89F72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3953E843-293A-9422-FBAF-DE4090FFD28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52DD225A-050E-24BB-A8FC-C16B0645F02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7" name="Group 18">
                    <a:extLst>
                      <a:ext uri="{FF2B5EF4-FFF2-40B4-BE49-F238E27FC236}">
                        <a16:creationId xmlns:a16="http://schemas.microsoft.com/office/drawing/2014/main" id="{8BE9F58B-C405-1EB8-FFA1-AFB26070C6C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8" name="Rectangle 19">
                      <a:extLst>
                        <a:ext uri="{FF2B5EF4-FFF2-40B4-BE49-F238E27FC236}">
                          <a16:creationId xmlns:a16="http://schemas.microsoft.com/office/drawing/2014/main" id="{B74AFE98-2BF6-BA19-F84F-2AE170E603E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20">
                      <a:extLst>
                        <a:ext uri="{FF2B5EF4-FFF2-40B4-BE49-F238E27FC236}">
                          <a16:creationId xmlns:a16="http://schemas.microsoft.com/office/drawing/2014/main" id="{5F256F01-28E7-B5A6-96E4-03E927E9971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2" name="Rectangle 21">
                  <a:extLst>
                    <a:ext uri="{FF2B5EF4-FFF2-40B4-BE49-F238E27FC236}">
                      <a16:creationId xmlns:a16="http://schemas.microsoft.com/office/drawing/2014/main" id="{B9655C3A-7F3F-499F-1E06-F7B79BE11AA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0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EA5173D4-B34B-CA24-C62A-7EC15D48131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697268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A60C11B7-4361-E190-C31E-59A67B15AE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Two-Dimensional Streamline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986A55-7771-89B5-0EA9-65695779A43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4800" y="1295400"/>
            <a:ext cx="8686800" cy="1047331"/>
          </a:xfrm>
        </p:spPr>
        <p:txBody>
          <a:bodyPr/>
          <a:lstStyle/>
          <a:p>
            <a:r>
              <a:rPr lang="en-US" sz="2400" dirty="0"/>
              <a:t>In 2-D, </a:t>
            </a:r>
            <a:r>
              <a:rPr lang="en-US" sz="2400" i="1" dirty="0" err="1"/>
              <a:t>dz</a:t>
            </a:r>
            <a:r>
              <a:rPr lang="en-US" sz="2400" i="1" dirty="0"/>
              <a:t> = 0 </a:t>
            </a:r>
            <a:r>
              <a:rPr lang="en-US" sz="2400" dirty="0"/>
              <a:t>and </a:t>
            </a:r>
            <a:r>
              <a:rPr lang="en-US" sz="2400" i="1" dirty="0"/>
              <a:t>w = 0</a:t>
            </a:r>
            <a:r>
              <a:rPr lang="en-US" sz="2400" dirty="0"/>
              <a:t>, and only the k component of the equation above is non-trivial.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3">
                <a:extLst>
                  <a:ext uri="{FF2B5EF4-FFF2-40B4-BE49-F238E27FC236}">
                    <a16:creationId xmlns:a16="http://schemas.microsoft.com/office/drawing/2014/main" id="{05FFDE98-C246-6A20-798A-889C02C8C182}"/>
                  </a:ext>
                </a:extLst>
              </p:cNvPr>
              <p:cNvSpPr txBox="1"/>
              <p:nvPr/>
            </p:nvSpPr>
            <p:spPr bwMode="auto">
              <a:xfrm>
                <a:off x="357267" y="2057400"/>
                <a:ext cx="8710534" cy="812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 algn="ctr"/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IN" sz="26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𝑑𝑠</m:t>
                        </m:r>
                      </m:e>
                    </m:acc>
                    <m:r>
                      <a:rPr lang="en-IN" sz="26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acc>
                      <m:accPr>
                        <m:chr m:val="⃗"/>
                        <m:ctrlPr>
                          <a:rPr lang="en-IN" sz="26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acc>
                    <m:r>
                      <a:rPr lang="en-IN" sz="26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IN" sz="26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  <m:acc>
                          <m:accPr>
                            <m:chr m:val="̂"/>
                            <m:ctrlPr>
                              <a:rPr lang="en-US" sz="2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2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acc>
                        <m:r>
                          <a:rPr lang="en-IN" sz="2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US" sz="2600" dirty="0">
                            <a:solidFill>
                              <a:srgbClr val="000000"/>
                            </a:solidFill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600" i="1" dirty="0">
                            <a:solidFill>
                              <a:srgbClr val="000000"/>
                            </a:solidFill>
                          </a:rPr>
                          <m:t>dy</m:t>
                        </m:r>
                        <m:r>
                          <m:rPr>
                            <m:nor/>
                          </m:rPr>
                          <a:rPr lang="en-US" sz="2600" i="1" dirty="0">
                            <a:solidFill>
                              <a:srgbClr val="000000"/>
                            </a:solidFill>
                          </a:rPr>
                          <m:t> </m:t>
                        </m:r>
                        <m:acc>
                          <m:accPr>
                            <m:chr m:val="̂"/>
                            <m:ctrlPr>
                              <a:rPr lang="en-US" sz="260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</m:acc>
                      </m:e>
                    </m:d>
                    <m:r>
                      <a:rPr lang="en-IN" sz="26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d>
                      <m:dPr>
                        <m:begChr m:val="["/>
                        <m:endChr m:val="]"/>
                        <m:ctrlPr>
                          <a:rPr lang="en-IN" sz="26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  <m:d>
                          <m:dPr>
                            <m:ctrlPr>
                              <a:rPr lang="en-US" sz="2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sz="2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:</m:t>
                            </m:r>
                            <m:r>
                              <a:rPr lang="en-US" sz="2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sz="2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</m:d>
                        <m:acc>
                          <m:accPr>
                            <m:chr m:val="̂"/>
                            <m:ctrlPr>
                              <a:rPr lang="en-US" sz="2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acc>
                        <m:r>
                          <a:rPr lang="en-IN" sz="2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US" sz="2600" dirty="0">
                            <a:solidFill>
                              <a:srgbClr val="000000"/>
                            </a:solidFill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600" i="1" dirty="0">
                            <a:solidFill>
                              <a:srgbClr val="000000"/>
                            </a:solidFill>
                          </a:rPr>
                          <m:t>v</m:t>
                        </m:r>
                        <m:d>
                          <m:dPr>
                            <m:ctrlPr>
                              <a:rPr lang="en-US" sz="2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sz="2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:</m:t>
                            </m:r>
                            <m:r>
                              <a:rPr lang="en-US" sz="2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sz="2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</m:d>
                        <m:acc>
                          <m:accPr>
                            <m:chr m:val="̂"/>
                            <m:ctrlPr>
                              <a:rPr lang="en-US" sz="2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</m:acc>
                        <m:r>
                          <m:rPr>
                            <m:nor/>
                          </m:rPr>
                          <a:rPr lang="en-IN" sz="2600" dirty="0"/>
                          <m:t> </m:t>
                        </m:r>
                      </m:e>
                    </m:d>
                  </m:oMath>
                </a14:m>
                <a:r>
                  <a:rPr lang="en-IN" dirty="0"/>
                  <a:t>= 0</a:t>
                </a:r>
              </a:p>
            </p:txBody>
          </p:sp>
        </mc:Choice>
        <mc:Fallback xmlns="">
          <p:sp>
            <p:nvSpPr>
              <p:cNvPr id="2" name="Object 3">
                <a:extLst>
                  <a:ext uri="{FF2B5EF4-FFF2-40B4-BE49-F238E27FC236}">
                    <a16:creationId xmlns:a16="http://schemas.microsoft.com/office/drawing/2014/main" id="{05FFDE98-C246-6A20-798A-889C02C8C1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7267" y="2057400"/>
                <a:ext cx="8710534" cy="8128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37F305C-B70E-DC5B-5735-FAF83CE7D1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667000"/>
            <a:ext cx="8686800" cy="871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kern="0" dirty="0"/>
              <a:t>It can be written as an Ordinary Differential Equation for the streamline shape </a:t>
            </a:r>
            <a:r>
              <a:rPr lang="en-US" sz="2400" i="1" kern="0" dirty="0"/>
              <a:t>y(x)</a:t>
            </a:r>
            <a:r>
              <a:rPr lang="en-US" sz="2400" kern="0" dirty="0"/>
              <a:t>.</a:t>
            </a:r>
            <a:endParaRPr lang="en-US" altLang="en-US" sz="2400" kern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3">
                <a:extLst>
                  <a:ext uri="{FF2B5EF4-FFF2-40B4-BE49-F238E27FC236}">
                    <a16:creationId xmlns:a16="http://schemas.microsoft.com/office/drawing/2014/main" id="{AF342D2A-D521-3B4A-073E-B0213E636491}"/>
                  </a:ext>
                </a:extLst>
              </p:cNvPr>
              <p:cNvSpPr txBox="1"/>
              <p:nvPr/>
            </p:nvSpPr>
            <p:spPr bwMode="auto">
              <a:xfrm>
                <a:off x="4267200" y="3225800"/>
                <a:ext cx="2057400" cy="812800"/>
              </a:xfrm>
              <a:prstGeom prst="rect">
                <a:avLst/>
              </a:prstGeom>
              <a:noFill/>
              <a:ln w="146050" cmpd="dbl">
                <a:solidFill>
                  <a:srgbClr val="3366FF"/>
                </a:solidFill>
              </a:ln>
              <a:effectLst/>
            </p:spPr>
            <p:txBody>
              <a:bodyPr>
                <a:normAutofit/>
              </a:bodyPr>
              <a:lstStyle/>
              <a:p>
                <a:pPr algn="ctr"/>
                <a:r>
                  <a:rPr lang="en-IN" sz="3200" dirty="0"/>
                  <a:t>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3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den>
                    </m:f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den>
                    </m:f>
                  </m:oMath>
                </a14:m>
                <a:endParaRPr lang="en-IN" sz="3200" dirty="0"/>
              </a:p>
            </p:txBody>
          </p:sp>
        </mc:Choice>
        <mc:Fallback xmlns="">
          <p:sp>
            <p:nvSpPr>
              <p:cNvPr id="5" name="Object 3">
                <a:extLst>
                  <a:ext uri="{FF2B5EF4-FFF2-40B4-BE49-F238E27FC236}">
                    <a16:creationId xmlns:a16="http://schemas.microsoft.com/office/drawing/2014/main" id="{AF342D2A-D521-3B4A-073E-B0213E6364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67200" y="3225800"/>
                <a:ext cx="2057400" cy="8128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46050" cmpd="dbl">
                <a:solidFill>
                  <a:srgbClr val="3366FF"/>
                </a:solidFill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03D41AE9-ACA7-81F3-AA05-6F4687638691}"/>
              </a:ext>
            </a:extLst>
          </p:cNvPr>
          <p:cNvSpPr txBox="1"/>
          <p:nvPr/>
        </p:nvSpPr>
        <p:spPr>
          <a:xfrm>
            <a:off x="457200" y="4191000"/>
            <a:ext cx="8382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i="1" dirty="0"/>
              <a:t>u(t: x, y)</a:t>
            </a:r>
            <a:r>
              <a:rPr lang="en-US" dirty="0"/>
              <a:t> and </a:t>
            </a:r>
            <a:r>
              <a:rPr lang="en-US" i="1" dirty="0"/>
              <a:t>v(t: x, y)</a:t>
            </a:r>
            <a:r>
              <a:rPr lang="en-US" dirty="0"/>
              <a:t> must be known to allow integration.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i="1" dirty="0"/>
              <a:t>x</a:t>
            </a:r>
            <a:r>
              <a:rPr lang="en-US" i="1" baseline="-25000" dirty="0"/>
              <a:t>o</a:t>
            </a:r>
            <a:r>
              <a:rPr lang="en-US" i="1" dirty="0"/>
              <a:t>, </a:t>
            </a:r>
            <a:r>
              <a:rPr lang="en-US" i="1" dirty="0" err="1"/>
              <a:t>y</a:t>
            </a:r>
            <a:r>
              <a:rPr lang="en-US" i="1" baseline="-25000" dirty="0" err="1"/>
              <a:t>o</a:t>
            </a:r>
            <a:r>
              <a:rPr lang="en-US" dirty="0"/>
              <a:t> must be given to set the integration constants.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In a numerical integration, </a:t>
            </a:r>
            <a:r>
              <a:rPr lang="en-US" i="1" dirty="0"/>
              <a:t>x</a:t>
            </a:r>
            <a:r>
              <a:rPr lang="en-US" i="1" baseline="-25000" dirty="0"/>
              <a:t>o</a:t>
            </a:r>
            <a:r>
              <a:rPr lang="en-US" i="1" dirty="0"/>
              <a:t>, </a:t>
            </a:r>
            <a:r>
              <a:rPr lang="en-US" i="1" dirty="0" err="1"/>
              <a:t>y</a:t>
            </a:r>
            <a:r>
              <a:rPr lang="en-US" i="1" baseline="-25000" dirty="0" err="1"/>
              <a:t>o</a:t>
            </a:r>
            <a:r>
              <a:rPr lang="en-US" dirty="0"/>
              <a:t> would serve as the initial values.</a:t>
            </a:r>
            <a:endParaRPr lang="en-IN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52B2A23-19BE-D896-91BC-9A6BDE6D89BB}"/>
              </a:ext>
            </a:extLst>
          </p:cNvPr>
          <p:cNvSpPr txBox="1"/>
          <p:nvPr/>
        </p:nvSpPr>
        <p:spPr>
          <a:xfrm>
            <a:off x="381000" y="5927108"/>
            <a:ext cx="835255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>
                <a:solidFill>
                  <a:srgbClr val="FF0000"/>
                </a:solidFill>
              </a:rPr>
              <a:t>https://web.mit.edu/16.unified/www/FALL/fluids/Lectures/f08.pdf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75F49A6-506E-B424-D93B-467C9EE465ED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Picture 22" descr="Logo usage Guidelines">
              <a:extLst>
                <a:ext uri="{FF2B5EF4-FFF2-40B4-BE49-F238E27FC236}">
                  <a16:creationId xmlns:a16="http://schemas.microsoft.com/office/drawing/2014/main" id="{1C214B36-6267-0370-B6DE-9B00BC7606A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0" name="Group 38">
              <a:extLst>
                <a:ext uri="{FF2B5EF4-FFF2-40B4-BE49-F238E27FC236}">
                  <a16:creationId xmlns:a16="http://schemas.microsoft.com/office/drawing/2014/main" id="{A09A27EA-F4C9-CB17-254A-A494EA10797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1" name="Group 19">
                <a:extLst>
                  <a:ext uri="{FF2B5EF4-FFF2-40B4-BE49-F238E27FC236}">
                    <a16:creationId xmlns:a16="http://schemas.microsoft.com/office/drawing/2014/main" id="{FEE6C500-A378-A09C-416A-ED489EE2C50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B944DA1D-7E4B-C078-E295-1C5B1D5B72D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66758384-4622-81C7-F5E6-0CFB5200292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6" name="Rectangle 10">
                      <a:extLst>
                        <a:ext uri="{FF2B5EF4-FFF2-40B4-BE49-F238E27FC236}">
                          <a16:creationId xmlns:a16="http://schemas.microsoft.com/office/drawing/2014/main" id="{6FC80754-286B-2F53-B0AD-79F176D7B17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7" name="Rectangle 11">
                      <a:extLst>
                        <a:ext uri="{FF2B5EF4-FFF2-40B4-BE49-F238E27FC236}">
                          <a16:creationId xmlns:a16="http://schemas.microsoft.com/office/drawing/2014/main" id="{FF48D84E-B849-4552-0F6F-886780A63A6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7" name="Group 16">
                    <a:extLst>
                      <a:ext uri="{FF2B5EF4-FFF2-40B4-BE49-F238E27FC236}">
                        <a16:creationId xmlns:a16="http://schemas.microsoft.com/office/drawing/2014/main" id="{0DB20AC3-967F-B08E-5A28-D91DB25F71F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4" name="Rectangle 13">
                      <a:extLst>
                        <a:ext uri="{FF2B5EF4-FFF2-40B4-BE49-F238E27FC236}">
                          <a16:creationId xmlns:a16="http://schemas.microsoft.com/office/drawing/2014/main" id="{8E19D445-63AE-4FF4-1CF1-341168596B3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" name="Rectangle 14">
                      <a:extLst>
                        <a:ext uri="{FF2B5EF4-FFF2-40B4-BE49-F238E27FC236}">
                          <a16:creationId xmlns:a16="http://schemas.microsoft.com/office/drawing/2014/main" id="{844A110A-18BB-B880-06A4-A3B72BB86EF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8" name="Group 17">
                    <a:extLst>
                      <a:ext uri="{FF2B5EF4-FFF2-40B4-BE49-F238E27FC236}">
                        <a16:creationId xmlns:a16="http://schemas.microsoft.com/office/drawing/2014/main" id="{EACC1C9D-E53B-1360-13D1-106E0754364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2" name="Rectangle 21">
                      <a:extLst>
                        <a:ext uri="{FF2B5EF4-FFF2-40B4-BE49-F238E27FC236}">
                          <a16:creationId xmlns:a16="http://schemas.microsoft.com/office/drawing/2014/main" id="{9D465661-601A-EF1A-3B12-33D6FB976EF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22">
                      <a:extLst>
                        <a:ext uri="{FF2B5EF4-FFF2-40B4-BE49-F238E27FC236}">
                          <a16:creationId xmlns:a16="http://schemas.microsoft.com/office/drawing/2014/main" id="{C5C42BAA-2B1B-7B4D-C19D-8FC9F6BE91D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9" name="Group 18">
                    <a:extLst>
                      <a:ext uri="{FF2B5EF4-FFF2-40B4-BE49-F238E27FC236}">
                        <a16:creationId xmlns:a16="http://schemas.microsoft.com/office/drawing/2014/main" id="{7F8A04D8-5CB0-48C2-616E-A1EC08D8B98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57C64871-0134-7293-0325-A83C55E91D3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19BB6BC0-5695-D3A5-4DBF-F2283D09500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5" name="Rectangle 21">
                  <a:extLst>
                    <a:ext uri="{FF2B5EF4-FFF2-40B4-BE49-F238E27FC236}">
                      <a16:creationId xmlns:a16="http://schemas.microsoft.com/office/drawing/2014/main" id="{2537D249-1D41-077F-2463-6BFB5E5C6FF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2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0EF5544-4CB8-10F2-818D-C1AA290C297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731106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  <p:bldP spid="4" grpId="0" build="p"/>
      <p:bldP spid="5" grpId="0" animBg="1"/>
      <p:bldP spid="7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1EBDE07-1607-AF77-CB2F-27B4D20101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676" y="1158875"/>
            <a:ext cx="8366124" cy="5604855"/>
          </a:xfrm>
          <a:prstGeom prst="rect">
            <a:avLst/>
          </a:prstGeom>
        </p:spPr>
      </p:pic>
      <p:sp>
        <p:nvSpPr>
          <p:cNvPr id="30722" name="Title 1">
            <a:extLst>
              <a:ext uri="{FF2B5EF4-FFF2-40B4-BE49-F238E27FC236}">
                <a16:creationId xmlns:a16="http://schemas.microsoft.com/office/drawing/2014/main" id="{A60C11B7-4361-E190-C31E-59A67B15AE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DaVinci View of 2D Streamlines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8904DA4-9B99-134D-5B9F-A1B2EFC575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 rot="21381765">
            <a:off x="1472498" y="2282798"/>
            <a:ext cx="5672417" cy="3545261"/>
          </a:xfrm>
          <a:effectLst>
            <a:softEdge rad="114300"/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2357478-A172-230E-1791-361B2DBEB3E8}"/>
              </a:ext>
            </a:extLst>
          </p:cNvPr>
          <p:cNvSpPr txBox="1"/>
          <p:nvPr/>
        </p:nvSpPr>
        <p:spPr>
          <a:xfrm>
            <a:off x="304800" y="1185208"/>
            <a:ext cx="8776628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dirty="0"/>
              <a:t>In 2-D, a stream tube is defined by considering any two streamlines passing through two different (</a:t>
            </a:r>
            <a:r>
              <a:rPr lang="en-US" i="1" dirty="0"/>
              <a:t>x</a:t>
            </a:r>
            <a:r>
              <a:rPr lang="en-US" i="1" baseline="-25000" dirty="0"/>
              <a:t>o</a:t>
            </a:r>
            <a:r>
              <a:rPr lang="en-US" i="1" dirty="0"/>
              <a:t>, </a:t>
            </a:r>
            <a:r>
              <a:rPr lang="en-US" i="1" dirty="0" err="1"/>
              <a:t>y</a:t>
            </a:r>
            <a:r>
              <a:rPr lang="en-US" i="1" baseline="-25000" dirty="0" err="1"/>
              <a:t>o</a:t>
            </a:r>
            <a:r>
              <a:rPr lang="en-US" dirty="0"/>
              <a:t>) points.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DDB40A7-F50F-BAFB-D361-EB4FF25FF3B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F93DB6EF-7B31-2186-7F8F-1F1803DD417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75991C5A-6C4E-3646-63D2-9747B683C2B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DD37BE31-CE7A-6987-E844-95A69DD71EE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6A27ED8C-7FFD-1FF2-D0F2-B11AA0C3B2B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A1712B02-36AC-A57B-B217-E7096D825C3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3" name="Rectangle 10">
                      <a:extLst>
                        <a:ext uri="{FF2B5EF4-FFF2-40B4-BE49-F238E27FC236}">
                          <a16:creationId xmlns:a16="http://schemas.microsoft.com/office/drawing/2014/main" id="{6E990988-03F1-3EE0-B373-542286F0B53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11">
                      <a:extLst>
                        <a:ext uri="{FF2B5EF4-FFF2-40B4-BE49-F238E27FC236}">
                          <a16:creationId xmlns:a16="http://schemas.microsoft.com/office/drawing/2014/main" id="{ECB59795-F556-1894-FE00-75C1326EE95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36A01C44-7C85-8B54-3030-9E3F1414F6B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1" name="Rectangle 13">
                      <a:extLst>
                        <a:ext uri="{FF2B5EF4-FFF2-40B4-BE49-F238E27FC236}">
                          <a16:creationId xmlns:a16="http://schemas.microsoft.com/office/drawing/2014/main" id="{BB928E6B-C56D-5163-95C3-02936A847D8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4">
                      <a:extLst>
                        <a:ext uri="{FF2B5EF4-FFF2-40B4-BE49-F238E27FC236}">
                          <a16:creationId xmlns:a16="http://schemas.microsoft.com/office/drawing/2014/main" id="{D9B9E358-9D7C-D3F9-15C8-756CF17006B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4">
                    <a:extLst>
                      <a:ext uri="{FF2B5EF4-FFF2-40B4-BE49-F238E27FC236}">
                        <a16:creationId xmlns:a16="http://schemas.microsoft.com/office/drawing/2014/main" id="{FC3FC05E-4D59-9530-C8CB-E4929CE3208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87784BB2-050B-8963-30BB-8B0AA34C17B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F977A50D-C614-1F00-4AC9-3BF0925FEDB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8">
                    <a:extLst>
                      <a:ext uri="{FF2B5EF4-FFF2-40B4-BE49-F238E27FC236}">
                        <a16:creationId xmlns:a16="http://schemas.microsoft.com/office/drawing/2014/main" id="{3D891163-E086-F4F5-8405-AA32A05C077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7" name="Rectangle 19">
                      <a:extLst>
                        <a:ext uri="{FF2B5EF4-FFF2-40B4-BE49-F238E27FC236}">
                          <a16:creationId xmlns:a16="http://schemas.microsoft.com/office/drawing/2014/main" id="{11CA6431-6D54-8182-5E36-871272D5CC6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20">
                      <a:extLst>
                        <a:ext uri="{FF2B5EF4-FFF2-40B4-BE49-F238E27FC236}">
                          <a16:creationId xmlns:a16="http://schemas.microsoft.com/office/drawing/2014/main" id="{3F9B6E99-E79C-61FE-4E39-EC565A8EAE0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1" name="Rectangle 21">
                  <a:extLst>
                    <a:ext uri="{FF2B5EF4-FFF2-40B4-BE49-F238E27FC236}">
                      <a16:creationId xmlns:a16="http://schemas.microsoft.com/office/drawing/2014/main" id="{5F4CB0EE-AAFF-8743-C830-67041661171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40D6497E-F742-8896-2358-09196FA9A69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7B72C4D7-0254-66C2-1F87-70233E233C68}"/>
                  </a:ext>
                </a:extLst>
              </p14:cNvPr>
              <p14:cNvContentPartPr/>
              <p14:nvPr/>
            </p14:nvContentPartPr>
            <p14:xfrm>
              <a:off x="964440" y="1022400"/>
              <a:ext cx="7533000" cy="494928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7B72C4D7-0254-66C2-1F87-70233E233C6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55080" y="1013040"/>
                <a:ext cx="7551720" cy="496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59728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1EBDE07-1607-AF77-CB2F-27B4D20101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676" y="1158875"/>
            <a:ext cx="8366124" cy="5604855"/>
          </a:xfrm>
          <a:prstGeom prst="rect">
            <a:avLst/>
          </a:prstGeom>
        </p:spPr>
      </p:pic>
      <p:sp>
        <p:nvSpPr>
          <p:cNvPr id="30722" name="Title 1">
            <a:extLst>
              <a:ext uri="{FF2B5EF4-FFF2-40B4-BE49-F238E27FC236}">
                <a16:creationId xmlns:a16="http://schemas.microsoft.com/office/drawing/2014/main" id="{A60C11B7-4361-E190-C31E-59A67B15AE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DaVinci View of 2D Streamlines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8904DA4-9B99-134D-5B9F-A1B2EFC575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 rot="21381765">
            <a:off x="1472498" y="2282798"/>
            <a:ext cx="5672417" cy="3545261"/>
          </a:xfrm>
          <a:effectLst>
            <a:softEdge rad="114300"/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2357478-A172-230E-1791-361B2DBEB3E8}"/>
              </a:ext>
            </a:extLst>
          </p:cNvPr>
          <p:cNvSpPr txBox="1"/>
          <p:nvPr/>
        </p:nvSpPr>
        <p:spPr>
          <a:xfrm>
            <a:off x="304800" y="1185208"/>
            <a:ext cx="8776628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dirty="0"/>
              <a:t>The flow between these two streamlines carries the same mass flow/span at each cross-section.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BE6626E-D10C-E387-E7B8-626FF95A7B5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8DA03EE8-BD4B-AF1A-CD64-7609B2B962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BEAA211C-74CE-2204-57EA-D5B7A20C6A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8521A575-BAE2-0158-4897-612907B38F1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501A8594-2845-EAE8-9E81-FB4C8F11327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76647F7C-F78B-76FC-DD39-419487B5178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3" name="Rectangle 10">
                      <a:extLst>
                        <a:ext uri="{FF2B5EF4-FFF2-40B4-BE49-F238E27FC236}">
                          <a16:creationId xmlns:a16="http://schemas.microsoft.com/office/drawing/2014/main" id="{A9D4C9A0-704A-D6C7-15BA-C2FEAB55890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11">
                      <a:extLst>
                        <a:ext uri="{FF2B5EF4-FFF2-40B4-BE49-F238E27FC236}">
                          <a16:creationId xmlns:a16="http://schemas.microsoft.com/office/drawing/2014/main" id="{DC35A240-09ED-1AE7-D207-F410424B93F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5DA84472-DD24-E4B6-DBBB-6BDD2ECB32B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1" name="Rectangle 13">
                      <a:extLst>
                        <a:ext uri="{FF2B5EF4-FFF2-40B4-BE49-F238E27FC236}">
                          <a16:creationId xmlns:a16="http://schemas.microsoft.com/office/drawing/2014/main" id="{9FDE0AC0-D0E4-22FC-E948-D179844030C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4">
                      <a:extLst>
                        <a:ext uri="{FF2B5EF4-FFF2-40B4-BE49-F238E27FC236}">
                          <a16:creationId xmlns:a16="http://schemas.microsoft.com/office/drawing/2014/main" id="{FE3D08BA-3A9D-F2CC-71B3-1BEF6DC1115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4">
                    <a:extLst>
                      <a:ext uri="{FF2B5EF4-FFF2-40B4-BE49-F238E27FC236}">
                        <a16:creationId xmlns:a16="http://schemas.microsoft.com/office/drawing/2014/main" id="{043608EE-199C-3669-6700-8A214993B68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A49451C5-0D78-6840-1C19-9CA21742DA6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496B6057-E974-793C-22B7-7A95C0810F3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8">
                    <a:extLst>
                      <a:ext uri="{FF2B5EF4-FFF2-40B4-BE49-F238E27FC236}">
                        <a16:creationId xmlns:a16="http://schemas.microsoft.com/office/drawing/2014/main" id="{E4E4F72E-1B1D-438F-B0A0-97D5218D88D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7" name="Rectangle 19">
                      <a:extLst>
                        <a:ext uri="{FF2B5EF4-FFF2-40B4-BE49-F238E27FC236}">
                          <a16:creationId xmlns:a16="http://schemas.microsoft.com/office/drawing/2014/main" id="{2B92E303-7002-FA72-3326-EAD8B20F88A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20">
                      <a:extLst>
                        <a:ext uri="{FF2B5EF4-FFF2-40B4-BE49-F238E27FC236}">
                          <a16:creationId xmlns:a16="http://schemas.microsoft.com/office/drawing/2014/main" id="{7C02BA5E-12DB-081D-236D-79B85E7C070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1" name="Rectangle 21">
                  <a:extLst>
                    <a:ext uri="{FF2B5EF4-FFF2-40B4-BE49-F238E27FC236}">
                      <a16:creationId xmlns:a16="http://schemas.microsoft.com/office/drawing/2014/main" id="{EF50C4FC-8FC3-D8BF-C5F2-A8002A182F2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14EC3B09-3770-3073-024A-C93BA995BC5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90726882-8CD8-529C-9399-EBC83AD22259}"/>
                  </a:ext>
                </a:extLst>
              </p14:cNvPr>
              <p14:cNvContentPartPr/>
              <p14:nvPr/>
            </p14:nvContentPartPr>
            <p14:xfrm>
              <a:off x="2482560" y="2225520"/>
              <a:ext cx="4560480" cy="95688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90726882-8CD8-529C-9399-EBC83AD2225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473200" y="2216160"/>
                <a:ext cx="4579200" cy="975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28225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1EBDE07-1607-AF77-CB2F-27B4D20101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676" y="1158875"/>
            <a:ext cx="8366124" cy="5604855"/>
          </a:xfrm>
          <a:prstGeom prst="rect">
            <a:avLst/>
          </a:prstGeom>
        </p:spPr>
      </p:pic>
      <p:sp>
        <p:nvSpPr>
          <p:cNvPr id="30722" name="Title 1">
            <a:extLst>
              <a:ext uri="{FF2B5EF4-FFF2-40B4-BE49-F238E27FC236}">
                <a16:creationId xmlns:a16="http://schemas.microsoft.com/office/drawing/2014/main" id="{A60C11B7-4361-E190-C31E-59A67B15AE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DaVinci View of 2D Streamlines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8904DA4-9B99-134D-5B9F-A1B2EFC575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 rot="21381765">
            <a:off x="1472498" y="2282798"/>
            <a:ext cx="5672417" cy="3545261"/>
          </a:xfrm>
          <a:effectLst>
            <a:softEdge rad="114300"/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2357478-A172-230E-1791-361B2DBEB3E8}"/>
              </a:ext>
            </a:extLst>
          </p:cNvPr>
          <p:cNvSpPr txBox="1"/>
          <p:nvPr/>
        </p:nvSpPr>
        <p:spPr>
          <a:xfrm>
            <a:off x="304800" y="1185208"/>
            <a:ext cx="8776628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dirty="0"/>
              <a:t>This can be considered as a 2-D channel flow embedded in the rest of the flow field. </a:t>
            </a:r>
            <a:endParaRPr lang="en-IN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B7D50B7-A6F2-4CA2-98D1-3AA23B87CA20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5E881C8B-43E9-3986-202C-9C3E216B46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13E3DC05-7E6A-427F-25A9-94DF8C12146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D39BF0BD-7407-8008-3B44-E6B8FD61F09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E2F9B62C-F027-BE42-AB27-6DDC81C7157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FD23FC2F-3114-0BEC-FCA9-327653A17F4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3" name="Rectangle 10">
                      <a:extLst>
                        <a:ext uri="{FF2B5EF4-FFF2-40B4-BE49-F238E27FC236}">
                          <a16:creationId xmlns:a16="http://schemas.microsoft.com/office/drawing/2014/main" id="{18B2D48F-38B4-FBF5-3453-66249136803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11">
                      <a:extLst>
                        <a:ext uri="{FF2B5EF4-FFF2-40B4-BE49-F238E27FC236}">
                          <a16:creationId xmlns:a16="http://schemas.microsoft.com/office/drawing/2014/main" id="{4F1D40AE-9128-873C-8B28-C5E295A37E8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0F11019A-9DD6-1E03-C780-B75C1392EE0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1" name="Rectangle 13">
                      <a:extLst>
                        <a:ext uri="{FF2B5EF4-FFF2-40B4-BE49-F238E27FC236}">
                          <a16:creationId xmlns:a16="http://schemas.microsoft.com/office/drawing/2014/main" id="{AB12396E-65EC-1460-B240-4D0F99203AA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4">
                      <a:extLst>
                        <a:ext uri="{FF2B5EF4-FFF2-40B4-BE49-F238E27FC236}">
                          <a16:creationId xmlns:a16="http://schemas.microsoft.com/office/drawing/2014/main" id="{1E326241-1CDC-5C12-1BBF-292E7F851A4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4">
                    <a:extLst>
                      <a:ext uri="{FF2B5EF4-FFF2-40B4-BE49-F238E27FC236}">
                        <a16:creationId xmlns:a16="http://schemas.microsoft.com/office/drawing/2014/main" id="{9F7CE459-ECB0-35CA-B68A-DC2C33D2EF7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187C07CD-E745-6BD0-F367-ACC3C2A0708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98AE74AE-F400-48F3-5032-ACF8A27D22A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8">
                    <a:extLst>
                      <a:ext uri="{FF2B5EF4-FFF2-40B4-BE49-F238E27FC236}">
                        <a16:creationId xmlns:a16="http://schemas.microsoft.com/office/drawing/2014/main" id="{E699714E-AED4-CFC1-AA71-C125C9BF29E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7" name="Rectangle 19">
                      <a:extLst>
                        <a:ext uri="{FF2B5EF4-FFF2-40B4-BE49-F238E27FC236}">
                          <a16:creationId xmlns:a16="http://schemas.microsoft.com/office/drawing/2014/main" id="{60372C52-364A-C334-541C-BDA7ED65A07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20">
                      <a:extLst>
                        <a:ext uri="{FF2B5EF4-FFF2-40B4-BE49-F238E27FC236}">
                          <a16:creationId xmlns:a16="http://schemas.microsoft.com/office/drawing/2014/main" id="{BBA36449-8D5E-7C93-704A-9ABB49121A0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1" name="Rectangle 21">
                  <a:extLst>
                    <a:ext uri="{FF2B5EF4-FFF2-40B4-BE49-F238E27FC236}">
                      <a16:creationId xmlns:a16="http://schemas.microsoft.com/office/drawing/2014/main" id="{4C4F8E29-EF6B-EBD9-B534-C5EDC171A2A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60660037-D226-8407-7DB2-B9F434CC370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083625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3">
            <a:extLst>
              <a:ext uri="{FF2B5EF4-FFF2-40B4-BE49-F238E27FC236}">
                <a16:creationId xmlns:a16="http://schemas.microsoft.com/office/drawing/2014/main" id="{1CC20346-DCB4-7B91-034D-32D594BFD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8730" y="47625"/>
            <a:ext cx="5116127" cy="1143000"/>
          </a:xfrm>
        </p:spPr>
        <p:txBody>
          <a:bodyPr/>
          <a:lstStyle/>
          <a:p>
            <a:r>
              <a:rPr lang="en-US" altLang="en-US" sz="2800" dirty="0">
                <a:cs typeface="Times New Roman" panose="02020603050405020304" pitchFamily="18" charset="0"/>
              </a:rPr>
              <a:t>Self Creation of Stream Tube </a:t>
            </a:r>
            <a:endParaRPr lang="en-IN" altLang="en-US" sz="2800" dirty="0"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146" name="Ink 22">
                <a:extLst>
                  <a:ext uri="{FF2B5EF4-FFF2-40B4-BE49-F238E27FC236}">
                    <a16:creationId xmlns:a16="http://schemas.microsoft.com/office/drawing/2014/main" id="{D5409ADE-2211-FEB3-1FBD-D3F7A3B5ACC2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072313" y="6527800"/>
              <a:ext cx="1587" cy="1588"/>
            </p14:xfrm>
          </p:contentPart>
        </mc:Choice>
        <mc:Fallback xmlns="">
          <p:pic>
            <p:nvPicPr>
              <p:cNvPr id="6146" name="Ink 22">
                <a:extLst>
                  <a:ext uri="{FF2B5EF4-FFF2-40B4-BE49-F238E27FC236}">
                    <a16:creationId xmlns:a16="http://schemas.microsoft.com/office/drawing/2014/main" id="{D5409ADE-2211-FEB3-1FBD-D3F7A3B5ACC2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031051" y="6486512"/>
                <a:ext cx="84111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166" name="Ink 38">
                <a:extLst>
                  <a:ext uri="{FF2B5EF4-FFF2-40B4-BE49-F238E27FC236}">
                    <a16:creationId xmlns:a16="http://schemas.microsoft.com/office/drawing/2014/main" id="{9CDC391F-7D84-B226-2643-6528B1D9DB7E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9688513" y="6583363"/>
              <a:ext cx="25400" cy="112712"/>
            </p14:xfrm>
          </p:contentPart>
        </mc:Choice>
        <mc:Fallback xmlns="">
          <p:pic>
            <p:nvPicPr>
              <p:cNvPr id="6166" name="Ink 38">
                <a:extLst>
                  <a:ext uri="{FF2B5EF4-FFF2-40B4-BE49-F238E27FC236}">
                    <a16:creationId xmlns:a16="http://schemas.microsoft.com/office/drawing/2014/main" id="{9CDC391F-7D84-B226-2643-6528B1D9DB7E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679212" y="6574000"/>
                <a:ext cx="44003" cy="131437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9ED73976-4F22-95D3-797C-3D1018DDB8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301333">
            <a:off x="2738121" y="3038446"/>
            <a:ext cx="2819400" cy="3489354"/>
          </a:xfrm>
          <a:prstGeom prst="rect">
            <a:avLst/>
          </a:prstGeom>
          <a:scene3d>
            <a:camera prst="orthographicFront">
              <a:rot lat="0" lon="2400000" rev="0"/>
            </a:camera>
            <a:lightRig rig="threePt" dir="t"/>
          </a:scene3d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B123CEAB-DA66-6E2B-7E6A-20F085219BB8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6" name="Picture 22" descr="Logo usage Guidelines">
              <a:extLst>
                <a:ext uri="{FF2B5EF4-FFF2-40B4-BE49-F238E27FC236}">
                  <a16:creationId xmlns:a16="http://schemas.microsoft.com/office/drawing/2014/main" id="{65CF3729-E223-898F-AF2C-851A092377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 38">
              <a:extLst>
                <a:ext uri="{FF2B5EF4-FFF2-40B4-BE49-F238E27FC236}">
                  <a16:creationId xmlns:a16="http://schemas.microsoft.com/office/drawing/2014/main" id="{FF044717-EE64-27F6-A5D3-0AC687E6CDD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19">
                <a:extLst>
                  <a:ext uri="{FF2B5EF4-FFF2-40B4-BE49-F238E27FC236}">
                    <a16:creationId xmlns:a16="http://schemas.microsoft.com/office/drawing/2014/main" id="{A2C37A71-D551-4DA0-0101-F0F3F2B0D40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14B4911D-DC64-B7EF-C59E-F2EC85E0A3A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D85863ED-5CB3-0F31-8BCB-F15865C2E70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2" name="Rectangle 10">
                      <a:extLst>
                        <a:ext uri="{FF2B5EF4-FFF2-40B4-BE49-F238E27FC236}">
                          <a16:creationId xmlns:a16="http://schemas.microsoft.com/office/drawing/2014/main" id="{CBE9449A-5FD4-D74E-B441-136EBFFF076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1">
                      <a:extLst>
                        <a:ext uri="{FF2B5EF4-FFF2-40B4-BE49-F238E27FC236}">
                          <a16:creationId xmlns:a16="http://schemas.microsoft.com/office/drawing/2014/main" id="{A621525B-2B56-F9E9-841D-98CBB9BEFD5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28BFFDA9-5315-BF71-7889-DE0A9A9555C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0" name="Rectangle 13">
                      <a:extLst>
                        <a:ext uri="{FF2B5EF4-FFF2-40B4-BE49-F238E27FC236}">
                          <a16:creationId xmlns:a16="http://schemas.microsoft.com/office/drawing/2014/main" id="{79526918-45D1-CA8E-B191-93A4213BABA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4">
                      <a:extLst>
                        <a:ext uri="{FF2B5EF4-FFF2-40B4-BE49-F238E27FC236}">
                          <a16:creationId xmlns:a16="http://schemas.microsoft.com/office/drawing/2014/main" id="{2F88C3B5-7A5A-4B18-94D0-A401121A915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3">
                    <a:extLst>
                      <a:ext uri="{FF2B5EF4-FFF2-40B4-BE49-F238E27FC236}">
                        <a16:creationId xmlns:a16="http://schemas.microsoft.com/office/drawing/2014/main" id="{94DCD733-030D-5BD2-6973-DABB8A3EE6B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D3BA96CD-D07F-2032-ABFE-1D9B34B82D8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3080B325-7B1A-301B-713B-C718BA14989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8">
                    <a:extLst>
                      <a:ext uri="{FF2B5EF4-FFF2-40B4-BE49-F238E27FC236}">
                        <a16:creationId xmlns:a16="http://schemas.microsoft.com/office/drawing/2014/main" id="{F54784DA-6000-0EAE-34A2-88F176AEF35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6" name="Rectangle 19">
                      <a:extLst>
                        <a:ext uri="{FF2B5EF4-FFF2-40B4-BE49-F238E27FC236}">
                          <a16:creationId xmlns:a16="http://schemas.microsoft.com/office/drawing/2014/main" id="{34781715-61D3-1F5B-20A6-3E3F5B2AA5C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20">
                      <a:extLst>
                        <a:ext uri="{FF2B5EF4-FFF2-40B4-BE49-F238E27FC236}">
                          <a16:creationId xmlns:a16="http://schemas.microsoft.com/office/drawing/2014/main" id="{E63E026E-7451-34E8-AF6A-B70417329E1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1" name="Rectangle 21">
                  <a:extLst>
                    <a:ext uri="{FF2B5EF4-FFF2-40B4-BE49-F238E27FC236}">
                      <a16:creationId xmlns:a16="http://schemas.microsoft.com/office/drawing/2014/main" id="{5A506007-C389-642B-9667-B23C64E7863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19EA6447-A3EB-FE78-80C3-12F32D5C37B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5" name="Can 3">
            <a:extLst>
              <a:ext uri="{FF2B5EF4-FFF2-40B4-BE49-F238E27FC236}">
                <a16:creationId xmlns:a16="http://schemas.microsoft.com/office/drawing/2014/main" id="{CFAC9725-FB5A-671A-97EA-118A925528AC}"/>
              </a:ext>
            </a:extLst>
          </p:cNvPr>
          <p:cNvSpPr/>
          <p:nvPr/>
        </p:nvSpPr>
        <p:spPr bwMode="auto">
          <a:xfrm rot="4371016">
            <a:off x="3979819" y="757137"/>
            <a:ext cx="2244339" cy="6842776"/>
          </a:xfrm>
          <a:prstGeom prst="can">
            <a:avLst/>
          </a:prstGeom>
          <a:noFill/>
          <a:ln w="508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10800000"/>
            </a:camera>
            <a:lightRig rig="threePt" dir="t"/>
          </a:scene3d>
        </p:spPr>
        <p:txBody>
          <a:bodyPr/>
          <a:lstStyle/>
          <a:p>
            <a:pPr>
              <a:defRPr/>
            </a:pPr>
            <a:endParaRPr lang="en-IN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551D06A2-46FD-5A73-E857-C367C6D51B0C}"/>
                  </a:ext>
                </a:extLst>
              </p14:cNvPr>
              <p14:cNvContentPartPr/>
              <p14:nvPr/>
            </p14:nvContentPartPr>
            <p14:xfrm>
              <a:off x="1839240" y="2753280"/>
              <a:ext cx="7448400" cy="31154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551D06A2-46FD-5A73-E857-C367C6D51B0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829880" y="2743920"/>
                <a:ext cx="7467120" cy="3134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93210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3">
            <a:extLst>
              <a:ext uri="{FF2B5EF4-FFF2-40B4-BE49-F238E27FC236}">
                <a16:creationId xmlns:a16="http://schemas.microsoft.com/office/drawing/2014/main" id="{1CC20346-DCB4-7B91-034D-32D594BFD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8730" y="47625"/>
            <a:ext cx="5116127" cy="1143000"/>
          </a:xfrm>
        </p:spPr>
        <p:txBody>
          <a:bodyPr/>
          <a:lstStyle/>
          <a:p>
            <a:r>
              <a:rPr lang="en-US" altLang="en-US" sz="2800" dirty="0">
                <a:cs typeface="Times New Roman" panose="02020603050405020304" pitchFamily="18" charset="0"/>
              </a:rPr>
              <a:t>Creation of Stream Tube</a:t>
            </a:r>
            <a:endParaRPr lang="en-IN" altLang="en-US" sz="2800" dirty="0"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146" name="Ink 22">
                <a:extLst>
                  <a:ext uri="{FF2B5EF4-FFF2-40B4-BE49-F238E27FC236}">
                    <a16:creationId xmlns:a16="http://schemas.microsoft.com/office/drawing/2014/main" id="{D5409ADE-2211-FEB3-1FBD-D3F7A3B5ACC2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072313" y="6527800"/>
              <a:ext cx="1587" cy="1588"/>
            </p14:xfrm>
          </p:contentPart>
        </mc:Choice>
        <mc:Fallback xmlns="">
          <p:pic>
            <p:nvPicPr>
              <p:cNvPr id="6146" name="Ink 22">
                <a:extLst>
                  <a:ext uri="{FF2B5EF4-FFF2-40B4-BE49-F238E27FC236}">
                    <a16:creationId xmlns:a16="http://schemas.microsoft.com/office/drawing/2014/main" id="{D5409ADE-2211-FEB3-1FBD-D3F7A3B5ACC2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031051" y="6486512"/>
                <a:ext cx="84111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166" name="Ink 38">
                <a:extLst>
                  <a:ext uri="{FF2B5EF4-FFF2-40B4-BE49-F238E27FC236}">
                    <a16:creationId xmlns:a16="http://schemas.microsoft.com/office/drawing/2014/main" id="{9CDC391F-7D84-B226-2643-6528B1D9DB7E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9688513" y="6583363"/>
              <a:ext cx="25400" cy="112712"/>
            </p14:xfrm>
          </p:contentPart>
        </mc:Choice>
        <mc:Fallback xmlns="">
          <p:pic>
            <p:nvPicPr>
              <p:cNvPr id="6166" name="Ink 38">
                <a:extLst>
                  <a:ext uri="{FF2B5EF4-FFF2-40B4-BE49-F238E27FC236}">
                    <a16:creationId xmlns:a16="http://schemas.microsoft.com/office/drawing/2014/main" id="{9CDC391F-7D84-B226-2643-6528B1D9DB7E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679212" y="6574000"/>
                <a:ext cx="44003" cy="131437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9ED73976-4F22-95D3-797C-3D1018DDB8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301333">
            <a:off x="2738121" y="3038446"/>
            <a:ext cx="2819400" cy="3489354"/>
          </a:xfrm>
          <a:prstGeom prst="rect">
            <a:avLst/>
          </a:prstGeom>
          <a:scene3d>
            <a:camera prst="orthographicFront">
              <a:rot lat="0" lon="2400000" rev="0"/>
            </a:camera>
            <a:lightRig rig="threePt" dir="t"/>
          </a:scene3d>
        </p:spPr>
      </p:pic>
      <p:pic>
        <p:nvPicPr>
          <p:cNvPr id="41986" name="Picture 2">
            <a:extLst>
              <a:ext uri="{FF2B5EF4-FFF2-40B4-BE49-F238E27FC236}">
                <a16:creationId xmlns:a16="http://schemas.microsoft.com/office/drawing/2014/main" id="{7C15FFD7-7139-F47D-5FAD-D74D2DD710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lum bright="-32000" contrast="4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685925"/>
            <a:ext cx="8023225" cy="4410075"/>
          </a:xfrm>
          <a:prstGeom prst="ellipse">
            <a:avLst/>
          </a:prstGeom>
          <a:ln>
            <a:noFill/>
          </a:ln>
          <a:effectLst>
            <a:softEdge rad="112500"/>
          </a:effectLst>
          <a:scene3d>
            <a:camera prst="orthographicFront">
              <a:rot lat="0" lon="0" rev="2130000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an 3">
            <a:extLst>
              <a:ext uri="{FF2B5EF4-FFF2-40B4-BE49-F238E27FC236}">
                <a16:creationId xmlns:a16="http://schemas.microsoft.com/office/drawing/2014/main" id="{FB98CC58-F705-68F9-D6BD-D35F035B2152}"/>
              </a:ext>
            </a:extLst>
          </p:cNvPr>
          <p:cNvSpPr/>
          <p:nvPr/>
        </p:nvSpPr>
        <p:spPr bwMode="auto">
          <a:xfrm rot="4371016">
            <a:off x="2945059" y="430248"/>
            <a:ext cx="4195694" cy="6842776"/>
          </a:xfrm>
          <a:prstGeom prst="can">
            <a:avLst/>
          </a:prstGeom>
          <a:noFill/>
          <a:ln w="50800" cap="flat" cmpd="sng" algn="ctr">
            <a:solidFill>
              <a:srgbClr val="0070C0"/>
            </a:solidFill>
            <a:prstDash val="sysDot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10800000"/>
            </a:camera>
            <a:lightRig rig="threePt" dir="t"/>
          </a:scene3d>
        </p:spPr>
        <p:txBody>
          <a:bodyPr/>
          <a:lstStyle/>
          <a:p>
            <a:pPr>
              <a:defRPr/>
            </a:pPr>
            <a:endParaRPr lang="en-IN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123CEAB-DA66-6E2B-7E6A-20F085219BB8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6" name="Picture 22" descr="Logo usage Guidelines">
              <a:extLst>
                <a:ext uri="{FF2B5EF4-FFF2-40B4-BE49-F238E27FC236}">
                  <a16:creationId xmlns:a16="http://schemas.microsoft.com/office/drawing/2014/main" id="{65CF3729-E223-898F-AF2C-851A092377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 38">
              <a:extLst>
                <a:ext uri="{FF2B5EF4-FFF2-40B4-BE49-F238E27FC236}">
                  <a16:creationId xmlns:a16="http://schemas.microsoft.com/office/drawing/2014/main" id="{FF044717-EE64-27F6-A5D3-0AC687E6CDD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19">
                <a:extLst>
                  <a:ext uri="{FF2B5EF4-FFF2-40B4-BE49-F238E27FC236}">
                    <a16:creationId xmlns:a16="http://schemas.microsoft.com/office/drawing/2014/main" id="{A2C37A71-D551-4DA0-0101-F0F3F2B0D40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14B4911D-DC64-B7EF-C59E-F2EC85E0A3A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D85863ED-5CB3-0F31-8BCB-F15865C2E70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2" name="Rectangle 10">
                      <a:extLst>
                        <a:ext uri="{FF2B5EF4-FFF2-40B4-BE49-F238E27FC236}">
                          <a16:creationId xmlns:a16="http://schemas.microsoft.com/office/drawing/2014/main" id="{CBE9449A-5FD4-D74E-B441-136EBFFF076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1">
                      <a:extLst>
                        <a:ext uri="{FF2B5EF4-FFF2-40B4-BE49-F238E27FC236}">
                          <a16:creationId xmlns:a16="http://schemas.microsoft.com/office/drawing/2014/main" id="{A621525B-2B56-F9E9-841D-98CBB9BEFD5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28BFFDA9-5315-BF71-7889-DE0A9A9555C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0" name="Rectangle 13">
                      <a:extLst>
                        <a:ext uri="{FF2B5EF4-FFF2-40B4-BE49-F238E27FC236}">
                          <a16:creationId xmlns:a16="http://schemas.microsoft.com/office/drawing/2014/main" id="{79526918-45D1-CA8E-B191-93A4213BABA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4">
                      <a:extLst>
                        <a:ext uri="{FF2B5EF4-FFF2-40B4-BE49-F238E27FC236}">
                          <a16:creationId xmlns:a16="http://schemas.microsoft.com/office/drawing/2014/main" id="{2F88C3B5-7A5A-4B18-94D0-A401121A915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3">
                    <a:extLst>
                      <a:ext uri="{FF2B5EF4-FFF2-40B4-BE49-F238E27FC236}">
                        <a16:creationId xmlns:a16="http://schemas.microsoft.com/office/drawing/2014/main" id="{94DCD733-030D-5BD2-6973-DABB8A3EE6B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D3BA96CD-D07F-2032-ABFE-1D9B34B82D8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3080B325-7B1A-301B-713B-C718BA14989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8">
                    <a:extLst>
                      <a:ext uri="{FF2B5EF4-FFF2-40B4-BE49-F238E27FC236}">
                        <a16:creationId xmlns:a16="http://schemas.microsoft.com/office/drawing/2014/main" id="{F54784DA-6000-0EAE-34A2-88F176AEF35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6" name="Rectangle 19">
                      <a:extLst>
                        <a:ext uri="{FF2B5EF4-FFF2-40B4-BE49-F238E27FC236}">
                          <a16:creationId xmlns:a16="http://schemas.microsoft.com/office/drawing/2014/main" id="{34781715-61D3-1F5B-20A6-3E3F5B2AA5C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20">
                      <a:extLst>
                        <a:ext uri="{FF2B5EF4-FFF2-40B4-BE49-F238E27FC236}">
                          <a16:creationId xmlns:a16="http://schemas.microsoft.com/office/drawing/2014/main" id="{E63E026E-7451-34E8-AF6A-B70417329E1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1" name="Rectangle 21">
                  <a:extLst>
                    <a:ext uri="{FF2B5EF4-FFF2-40B4-BE49-F238E27FC236}">
                      <a16:creationId xmlns:a16="http://schemas.microsoft.com/office/drawing/2014/main" id="{5A506007-C389-642B-9667-B23C64E7863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19EA6447-A3EB-FE78-80C3-12F32D5C37B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5" name="Can 3">
            <a:extLst>
              <a:ext uri="{FF2B5EF4-FFF2-40B4-BE49-F238E27FC236}">
                <a16:creationId xmlns:a16="http://schemas.microsoft.com/office/drawing/2014/main" id="{CFAC9725-FB5A-671A-97EA-118A925528AC}"/>
              </a:ext>
            </a:extLst>
          </p:cNvPr>
          <p:cNvSpPr/>
          <p:nvPr/>
        </p:nvSpPr>
        <p:spPr bwMode="auto">
          <a:xfrm rot="4371016">
            <a:off x="4040207" y="578926"/>
            <a:ext cx="2073059" cy="6842776"/>
          </a:xfrm>
          <a:prstGeom prst="can">
            <a:avLst/>
          </a:prstGeom>
          <a:noFill/>
          <a:ln w="508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10800000"/>
            </a:camera>
            <a:lightRig rig="threePt" dir="t"/>
          </a:scene3d>
        </p:spPr>
        <p:txBody>
          <a:bodyPr/>
          <a:lstStyle/>
          <a:p>
            <a:pPr>
              <a:defRPr/>
            </a:pPr>
            <a:endParaRPr lang="en-IN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F8F7C45-7C44-0AC8-CF41-A614EB6CF2E2}"/>
                  </a:ext>
                </a:extLst>
              </p14:cNvPr>
              <p14:cNvContentPartPr/>
              <p14:nvPr/>
            </p14:nvContentPartPr>
            <p14:xfrm>
              <a:off x="3273840" y="885240"/>
              <a:ext cx="5382720" cy="55047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F8F7C45-7C44-0AC8-CF41-A614EB6CF2E2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264480" y="875880"/>
                <a:ext cx="5401440" cy="55234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1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52" name="Group 30751">
            <a:extLst>
              <a:ext uri="{FF2B5EF4-FFF2-40B4-BE49-F238E27FC236}">
                <a16:creationId xmlns:a16="http://schemas.microsoft.com/office/drawing/2014/main" id="{B1EB3516-C099-F03D-6C53-9BF5BC96AFA8}"/>
              </a:ext>
            </a:extLst>
          </p:cNvPr>
          <p:cNvGrpSpPr/>
          <p:nvPr/>
        </p:nvGrpSpPr>
        <p:grpSpPr>
          <a:xfrm>
            <a:off x="4494197" y="2717800"/>
            <a:ext cx="4302414" cy="3496548"/>
            <a:chOff x="4494197" y="2717800"/>
            <a:chExt cx="4302414" cy="3496548"/>
          </a:xfrm>
        </p:grpSpPr>
        <p:pic>
          <p:nvPicPr>
            <p:cNvPr id="30721" name="Picture 30720">
              <a:extLst>
                <a:ext uri="{FF2B5EF4-FFF2-40B4-BE49-F238E27FC236}">
                  <a16:creationId xmlns:a16="http://schemas.microsoft.com/office/drawing/2014/main" id="{CFFF99F6-C6AF-7325-12C9-04D5A60AA37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94197" y="2717800"/>
              <a:ext cx="4302414" cy="3496548"/>
            </a:xfrm>
            <a:prstGeom prst="rect">
              <a:avLst/>
            </a:prstGeom>
          </p:spPr>
        </p:pic>
        <p:cxnSp>
          <p:nvCxnSpPr>
            <p:cNvPr id="30751" name="Straight Arrow Connector 30750">
              <a:extLst>
                <a:ext uri="{FF2B5EF4-FFF2-40B4-BE49-F238E27FC236}">
                  <a16:creationId xmlns:a16="http://schemas.microsoft.com/office/drawing/2014/main" id="{C6C4854D-32BC-78B1-7952-0594C509BDB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15000" y="4749678"/>
              <a:ext cx="2743200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30722" name="Title 1">
            <a:extLst>
              <a:ext uri="{FF2B5EF4-FFF2-40B4-BE49-F238E27FC236}">
                <a16:creationId xmlns:a16="http://schemas.microsoft.com/office/drawing/2014/main" id="{A60C11B7-4361-E190-C31E-59A67B15AE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28801" y="76200"/>
            <a:ext cx="5638800" cy="1143000"/>
          </a:xfrm>
        </p:spPr>
        <p:txBody>
          <a:bodyPr/>
          <a:lstStyle/>
          <a:p>
            <a:r>
              <a:rPr lang="en-US" altLang="en-US" sz="2800" dirty="0"/>
              <a:t>Streamlines in a Three-dimensional Flow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7986A55-7771-89B5-0EA9-65695779A430}"/>
                  </a:ext>
                </a:extLst>
              </p:cNvPr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304801" y="2514601"/>
                <a:ext cx="5486400" cy="873370"/>
              </a:xfrm>
            </p:spPr>
            <p:txBody>
              <a:bodyPr/>
              <a:lstStyle/>
              <a:p>
                <a:r>
                  <a:rPr lang="en-US" sz="2400" dirty="0"/>
                  <a:t>Consider a Figure showing an arbitrary velocity vector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acc>
                  </m:oMath>
                </a14:m>
                <a:r>
                  <a:rPr lang="en-US" sz="2400" dirty="0"/>
                  <a:t>.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7986A55-7771-89B5-0EA9-65695779A43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1" y="2514601"/>
                <a:ext cx="5486400" cy="873370"/>
              </a:xfrm>
              <a:blipFill>
                <a:blip r:embed="rId3"/>
                <a:stretch>
                  <a:fillRect l="-1444" t="-5594" b="-1538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3">
                <a:extLst>
                  <a:ext uri="{FF2B5EF4-FFF2-40B4-BE49-F238E27FC236}">
                    <a16:creationId xmlns:a16="http://schemas.microsoft.com/office/drawing/2014/main" id="{3FB9B4BC-3738-BE65-0FC8-83D6CD545D16}"/>
                  </a:ext>
                </a:extLst>
              </p:cNvPr>
              <p:cNvSpPr txBox="1"/>
              <p:nvPr/>
            </p:nvSpPr>
            <p:spPr bwMode="auto">
              <a:xfrm>
                <a:off x="381000" y="1905000"/>
                <a:ext cx="8550275" cy="812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 algn="ctr"/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IN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𝑑𝑠</m:t>
                        </m:r>
                      </m:e>
                    </m:acc>
                    <m:r>
                      <a:rPr lang="en-IN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acc>
                      <m:accPr>
                        <m:chr m:val="⃗"/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acc>
                    <m:r>
                      <a:rPr lang="en-IN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IN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  <m:acc>
                          <m:accPr>
                            <m:chr m:val="̂"/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acc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US" dirty="0">
                            <a:solidFill>
                              <a:srgbClr val="000000"/>
                            </a:solidFill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i="1" dirty="0">
                            <a:solidFill>
                              <a:srgbClr val="000000"/>
                            </a:solidFill>
                          </a:rPr>
                          <m:t>dy</m:t>
                        </m:r>
                        <m:r>
                          <m:rPr>
                            <m:nor/>
                          </m:rPr>
                          <a:rPr lang="en-US" i="1" dirty="0">
                            <a:solidFill>
                              <a:srgbClr val="000000"/>
                            </a:solidFill>
                          </a:rPr>
                          <m:t> </m:t>
                        </m:r>
                        <m:acc>
                          <m:accPr>
                            <m:chr m:val="̂"/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</m:acc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dz</m:t>
                        </m:r>
                        <m:acc>
                          <m:accPr>
                            <m:chr m:val="̂"/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acc>
                      </m:e>
                    </m:d>
                    <m:r>
                      <a:rPr lang="en-IN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d>
                      <m:dPr>
                        <m:begChr m:val="["/>
                        <m:endChr m:val="]"/>
                        <m:ctrlPr>
                          <a:rPr lang="en-IN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  <m:d>
                          <m:d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:</m:t>
                            </m:r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</m:d>
                        <m:acc>
                          <m:accPr>
                            <m:chr m:val="̂"/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acc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US" dirty="0">
                            <a:solidFill>
                              <a:srgbClr val="000000"/>
                            </a:solidFill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i="1" dirty="0">
                            <a:solidFill>
                              <a:srgbClr val="000000"/>
                            </a:solidFill>
                          </a:rPr>
                          <m:t>v</m:t>
                        </m:r>
                        <m:d>
                          <m:d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:</m:t>
                            </m:r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</m:d>
                        <m:acc>
                          <m:accPr>
                            <m:chr m:val="̂"/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</m:acc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w</m:t>
                        </m:r>
                        <m:d>
                          <m:d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:</m:t>
                            </m:r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</m:d>
                        <m:acc>
                          <m:accPr>
                            <m:chr m:val="̂"/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acc>
                        <m:r>
                          <m:rPr>
                            <m:nor/>
                          </m:rPr>
                          <a:rPr lang="en-IN" dirty="0"/>
                          <m:t> </m:t>
                        </m:r>
                      </m:e>
                    </m:d>
                  </m:oMath>
                </a14:m>
                <a:r>
                  <a:rPr lang="en-IN" dirty="0"/>
                  <a:t> </a:t>
                </a:r>
              </a:p>
              <a:p>
                <a:pPr algn="ctr"/>
                <a:r>
                  <a:rPr lang="en-IN" dirty="0"/>
                  <a:t>              =0</a:t>
                </a:r>
              </a:p>
            </p:txBody>
          </p:sp>
        </mc:Choice>
        <mc:Fallback xmlns="">
          <p:sp>
            <p:nvSpPr>
              <p:cNvPr id="2" name="Object 3">
                <a:extLst>
                  <a:ext uri="{FF2B5EF4-FFF2-40B4-BE49-F238E27FC236}">
                    <a16:creationId xmlns:a16="http://schemas.microsoft.com/office/drawing/2014/main" id="{3FB9B4BC-3738-BE65-0FC8-83D6CD545D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" y="1905000"/>
                <a:ext cx="8550275" cy="812800"/>
              </a:xfrm>
              <a:prstGeom prst="rect">
                <a:avLst/>
              </a:prstGeom>
              <a:blipFill>
                <a:blip r:embed="rId5"/>
                <a:stretch>
                  <a:fillRect t="-4511" r="-999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1B84C4E-104A-ECD4-9B3E-75DA03C496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295401"/>
            <a:ext cx="8686800" cy="45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kern="0" dirty="0"/>
              <a:t>In 3-D, all components along a streamline are non-zero.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E617A56E-1732-9568-DEDA-B8DA9393EE7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2322" y="5003875"/>
                <a:ext cx="4256268" cy="13849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 algn="ctr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4000" i="1" kern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0" i="1" kern="0" smtClean="0">
                            <a:latin typeface="Cambria Math" panose="02040503050406030204" pitchFamily="18" charset="0"/>
                          </a:rPr>
                          <m:t>𝑑𝑥</m:t>
                        </m:r>
                      </m:num>
                      <m:den>
                        <m:r>
                          <a:rPr lang="en-US" sz="4000" b="0" i="1" kern="0" smtClean="0">
                            <a:latin typeface="Cambria Math" panose="02040503050406030204" pitchFamily="18" charset="0"/>
                          </a:rPr>
                          <m:t>𝑢</m:t>
                        </m:r>
                      </m:den>
                    </m:f>
                    <m:r>
                      <a:rPr lang="en-US" sz="4000" b="0" i="1" kern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4000" i="1" ker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i="1" ker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4000" b="0" i="1" kern="0" smtClean="0"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r>
                          <a:rPr lang="en-US" sz="4000" b="0" i="1" kern="0" smtClean="0">
                            <a:latin typeface="Cambria Math" panose="02040503050406030204" pitchFamily="18" charset="0"/>
                          </a:rPr>
                          <m:t>𝑣</m:t>
                        </m:r>
                      </m:den>
                    </m:f>
                    <m:r>
                      <a:rPr lang="en-US" sz="4000" b="0" i="0" kern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4000" kern="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i="1" ker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i="1" ker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4000" b="0" i="1" kern="0" smtClean="0">
                            <a:latin typeface="Cambria Math" panose="02040503050406030204" pitchFamily="18" charset="0"/>
                          </a:rPr>
                          <m:t>𝑧</m:t>
                        </m:r>
                      </m:num>
                      <m:den>
                        <m:r>
                          <a:rPr lang="en-US" sz="4000" b="0" i="1" kern="0" smtClean="0">
                            <a:latin typeface="Cambria Math" panose="02040503050406030204" pitchFamily="18" charset="0"/>
                          </a:rPr>
                          <m:t>𝑤</m:t>
                        </m:r>
                      </m:den>
                    </m:f>
                  </m:oMath>
                </a14:m>
                <a:r>
                  <a:rPr lang="en-US" sz="4000" kern="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i="1" ker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i="1" kern="0">
                            <a:latin typeface="Cambria Math" panose="02040503050406030204" pitchFamily="18" charset="0"/>
                          </a:rPr>
                          <m:t>𝑑</m:t>
                        </m:r>
                        <m:acc>
                          <m:accPr>
                            <m:chr m:val="⃗"/>
                            <m:ctrlPr>
                              <a:rPr lang="en-US" sz="4000" i="1" kern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4000" b="0" i="1" kern="0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</m:num>
                      <m:den>
                        <m:acc>
                          <m:accPr>
                            <m:chr m:val="⃗"/>
                            <m:ctrlPr>
                              <a:rPr lang="en-US" sz="4000" i="1" kern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4000" b="0" i="1" kern="0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</m:acc>
                      </m:den>
                    </m:f>
                  </m:oMath>
                </a14:m>
                <a:endParaRPr lang="en-US" sz="4000" kern="0" dirty="0"/>
              </a:p>
            </p:txBody>
          </p:sp>
        </mc:Choice>
        <mc:Fallback xmlns="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E617A56E-1732-9568-DEDA-B8DA9393EE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2322" y="5003875"/>
                <a:ext cx="4256268" cy="13849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1" name="Picture 30">
            <a:extLst>
              <a:ext uri="{FF2B5EF4-FFF2-40B4-BE49-F238E27FC236}">
                <a16:creationId xmlns:a16="http://schemas.microsoft.com/office/drawing/2014/main" id="{388CA2A1-4487-A5CE-14A4-ED2B27D246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1992" y="3428993"/>
            <a:ext cx="16" cy="14"/>
          </a:xfrm>
          <a:prstGeom prst="rect">
            <a:avLst/>
          </a:prstGeom>
        </p:spPr>
      </p:pic>
      <p:grpSp>
        <p:nvGrpSpPr>
          <p:cNvPr id="30747" name="Group 30746">
            <a:extLst>
              <a:ext uri="{FF2B5EF4-FFF2-40B4-BE49-F238E27FC236}">
                <a16:creationId xmlns:a16="http://schemas.microsoft.com/office/drawing/2014/main" id="{DFAD2C6B-5162-1B4E-3B32-7C49844E5C05}"/>
              </a:ext>
            </a:extLst>
          </p:cNvPr>
          <p:cNvGrpSpPr/>
          <p:nvPr/>
        </p:nvGrpSpPr>
        <p:grpSpPr>
          <a:xfrm>
            <a:off x="5029200" y="4724400"/>
            <a:ext cx="2306260" cy="1147465"/>
            <a:chOff x="5029200" y="4724400"/>
            <a:chExt cx="2306260" cy="1147465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C9484061-E960-D822-58B7-E02B7201A176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029200" y="4749678"/>
              <a:ext cx="685800" cy="811804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5998EFF2-2D3F-2829-FEDD-3F31115CFA5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029200" y="5555890"/>
              <a:ext cx="2306260" cy="6709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  <p:sp>
          <p:nvSpPr>
            <p:cNvPr id="30743" name="TextBox 30742">
              <a:extLst>
                <a:ext uri="{FF2B5EF4-FFF2-40B4-BE49-F238E27FC236}">
                  <a16:creationId xmlns:a16="http://schemas.microsoft.com/office/drawing/2014/main" id="{1D67FA96-2AF2-223B-5CF7-4050E5629D8B}"/>
                </a:ext>
              </a:extLst>
            </p:cNvPr>
            <p:cNvSpPr txBox="1"/>
            <p:nvPr/>
          </p:nvSpPr>
          <p:spPr>
            <a:xfrm>
              <a:off x="5071646" y="4724400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000099"/>
                  </a:solidFill>
                </a:rPr>
                <a:t>u</a:t>
              </a:r>
              <a:endParaRPr lang="en-IN" dirty="0">
                <a:solidFill>
                  <a:srgbClr val="000099"/>
                </a:solidFill>
              </a:endParaRPr>
            </a:p>
          </p:txBody>
        </p:sp>
        <p:sp>
          <p:nvSpPr>
            <p:cNvPr id="30744" name="TextBox 30743">
              <a:extLst>
                <a:ext uri="{FF2B5EF4-FFF2-40B4-BE49-F238E27FC236}">
                  <a16:creationId xmlns:a16="http://schemas.microsoft.com/office/drawing/2014/main" id="{4992224A-4C92-1CB8-F8FE-45926155F3D8}"/>
                </a:ext>
              </a:extLst>
            </p:cNvPr>
            <p:cNvSpPr txBox="1"/>
            <p:nvPr/>
          </p:nvSpPr>
          <p:spPr>
            <a:xfrm>
              <a:off x="5452646" y="5410200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v</a:t>
              </a:r>
              <a:endParaRPr lang="en-IN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0746" name="Group 30745">
            <a:extLst>
              <a:ext uri="{FF2B5EF4-FFF2-40B4-BE49-F238E27FC236}">
                <a16:creationId xmlns:a16="http://schemas.microsoft.com/office/drawing/2014/main" id="{909C2B06-E5AC-83E6-0B40-94338C019A05}"/>
              </a:ext>
            </a:extLst>
          </p:cNvPr>
          <p:cNvGrpSpPr/>
          <p:nvPr/>
        </p:nvGrpSpPr>
        <p:grpSpPr>
          <a:xfrm>
            <a:off x="5715000" y="3828963"/>
            <a:ext cx="2007684" cy="1733636"/>
            <a:chOff x="5715000" y="3828963"/>
            <a:chExt cx="2007684" cy="1733636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3D3F85E1-811E-D9EB-4612-295B011035F8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7335460" y="3828963"/>
              <a:ext cx="0" cy="1726927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C576615-891C-92B4-25F6-F6C4A956CC59}"/>
                </a:ext>
              </a:extLst>
            </p:cNvPr>
            <p:cNvCxnSpPr/>
            <p:nvPr/>
          </p:nvCxnSpPr>
          <p:spPr bwMode="auto">
            <a:xfrm>
              <a:off x="5715000" y="4749678"/>
              <a:ext cx="1620460" cy="812921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33CC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0745" name="TextBox 30744">
              <a:extLst>
                <a:ext uri="{FF2B5EF4-FFF2-40B4-BE49-F238E27FC236}">
                  <a16:creationId xmlns:a16="http://schemas.microsoft.com/office/drawing/2014/main" id="{79589548-6BAC-74D5-E79C-2AB9E0415911}"/>
                </a:ext>
              </a:extLst>
            </p:cNvPr>
            <p:cNvSpPr txBox="1"/>
            <p:nvPr/>
          </p:nvSpPr>
          <p:spPr>
            <a:xfrm>
              <a:off x="7315200" y="4495800"/>
              <a:ext cx="4074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00B050"/>
                  </a:solidFill>
                </a:rPr>
                <a:t>w</a:t>
              </a:r>
              <a:endParaRPr lang="en-IN" dirty="0">
                <a:solidFill>
                  <a:srgbClr val="00B050"/>
                </a:solidFill>
              </a:endParaRPr>
            </a:p>
          </p:txBody>
        </p:sp>
      </p:grpSp>
      <p:grpSp>
        <p:nvGrpSpPr>
          <p:cNvPr id="30749" name="Group 30748">
            <a:extLst>
              <a:ext uri="{FF2B5EF4-FFF2-40B4-BE49-F238E27FC236}">
                <a16:creationId xmlns:a16="http://schemas.microsoft.com/office/drawing/2014/main" id="{1FB708AF-E6B1-BF3D-E6C2-05AF7A3FED23}"/>
              </a:ext>
            </a:extLst>
          </p:cNvPr>
          <p:cNvGrpSpPr/>
          <p:nvPr/>
        </p:nvGrpSpPr>
        <p:grpSpPr>
          <a:xfrm>
            <a:off x="5791201" y="3828963"/>
            <a:ext cx="1544259" cy="920715"/>
            <a:chOff x="5791201" y="3828963"/>
            <a:chExt cx="1544259" cy="920715"/>
          </a:xfrm>
        </p:grpSpPr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EC6B27EC-A8B7-2EB0-5B84-BDBF94C636B3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5791201" y="3828963"/>
              <a:ext cx="1544259" cy="920715"/>
            </a:xfrm>
            <a:prstGeom prst="straightConnector1">
              <a:avLst/>
            </a:prstGeom>
            <a:solidFill>
              <a:schemeClr val="accent1"/>
            </a:solidFill>
            <a:ln w="6667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748" name="TextBox 30747">
                  <a:extLst>
                    <a:ext uri="{FF2B5EF4-FFF2-40B4-BE49-F238E27FC236}">
                      <a16:creationId xmlns:a16="http://schemas.microsoft.com/office/drawing/2014/main" id="{C5AD34F4-D8A5-D960-539E-6951E7438B06}"/>
                    </a:ext>
                  </a:extLst>
                </p:cNvPr>
                <p:cNvSpPr txBox="1"/>
                <p:nvPr/>
              </p:nvSpPr>
              <p:spPr>
                <a:xfrm>
                  <a:off x="5986046" y="3957935"/>
                  <a:ext cx="463717" cy="5064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i="1" dirty="0" smtClean="0">
                                <a:solidFill>
                                  <a:srgbClr val="000099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dirty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</m:acc>
                      </m:oMath>
                    </m:oMathPara>
                  </a14:m>
                  <a:endParaRPr lang="en-IN" dirty="0">
                    <a:solidFill>
                      <a:srgbClr val="000099"/>
                    </a:solidFill>
                  </a:endParaRPr>
                </a:p>
              </p:txBody>
            </p:sp>
          </mc:Choice>
          <mc:Fallback xmlns="">
            <p:sp>
              <p:nvSpPr>
                <p:cNvPr id="30748" name="TextBox 30747">
                  <a:extLst>
                    <a:ext uri="{FF2B5EF4-FFF2-40B4-BE49-F238E27FC236}">
                      <a16:creationId xmlns:a16="http://schemas.microsoft.com/office/drawing/2014/main" id="{C5AD34F4-D8A5-D960-539E-6951E7438B0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86046" y="3957935"/>
                  <a:ext cx="463717" cy="506421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30755" name="Picture 30754">
            <a:extLst>
              <a:ext uri="{FF2B5EF4-FFF2-40B4-BE49-F238E27FC236}">
                <a16:creationId xmlns:a16="http://schemas.microsoft.com/office/drawing/2014/main" id="{B811A3E7-8172-5AAF-9368-AED979D301D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46868" y="3957936"/>
            <a:ext cx="1611132" cy="1390168"/>
          </a:xfrm>
          <a:prstGeom prst="rect">
            <a:avLst/>
          </a:prstGeom>
          <a:effectLst>
            <a:softEdge rad="190500"/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0756" name="Content Placeholder 2">
                <a:extLst>
                  <a:ext uri="{FF2B5EF4-FFF2-40B4-BE49-F238E27FC236}">
                    <a16:creationId xmlns:a16="http://schemas.microsoft.com/office/drawing/2014/main" id="{728295FD-09B7-FDDF-B8ED-5B12F70CFDA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4801" y="3379684"/>
                <a:ext cx="4942067" cy="16495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r>
                  <a:rPr lang="en-US" sz="2400" kern="0" dirty="0"/>
                  <a:t>If the elemental arc length </a:t>
                </a:r>
                <a:r>
                  <a:rPr lang="en-US" sz="2400" i="1" kern="0" dirty="0"/>
                  <a:t>d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kern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 kern="0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acc>
                  </m:oMath>
                </a14:m>
                <a:r>
                  <a:rPr lang="en-US" sz="2400" i="1" kern="0" dirty="0"/>
                  <a:t> </a:t>
                </a:r>
                <a:r>
                  <a:rPr lang="en-US" sz="2400" kern="0" dirty="0"/>
                  <a:t>of a streamline is to be parallel to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kern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 kern="0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acc>
                  </m:oMath>
                </a14:m>
                <a:r>
                  <a:rPr lang="en-US" sz="2400" kern="0" dirty="0"/>
                  <a:t>.</a:t>
                </a:r>
              </a:p>
              <a:p>
                <a:r>
                  <a:rPr lang="en-US" sz="2400" kern="0" dirty="0"/>
                  <a:t> Their respective components must be in proportion:</a:t>
                </a:r>
                <a:endParaRPr lang="en-US" altLang="en-US" sz="2400" kern="0" dirty="0"/>
              </a:p>
            </p:txBody>
          </p:sp>
        </mc:Choice>
        <mc:Fallback xmlns="">
          <p:sp>
            <p:nvSpPr>
              <p:cNvPr id="30756" name="Content Placeholder 2">
                <a:extLst>
                  <a:ext uri="{FF2B5EF4-FFF2-40B4-BE49-F238E27FC236}">
                    <a16:creationId xmlns:a16="http://schemas.microsoft.com/office/drawing/2014/main" id="{728295FD-09B7-FDDF-B8ED-5B12F70CFD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1" y="3379684"/>
                <a:ext cx="4942067" cy="1649516"/>
              </a:xfrm>
              <a:prstGeom prst="rect">
                <a:avLst/>
              </a:prstGeom>
              <a:blipFill>
                <a:blip r:embed="rId10"/>
                <a:stretch>
                  <a:fillRect l="-1603" t="-5166" r="-123" b="-996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>
            <a:extLst>
              <a:ext uri="{FF2B5EF4-FFF2-40B4-BE49-F238E27FC236}">
                <a16:creationId xmlns:a16="http://schemas.microsoft.com/office/drawing/2014/main" id="{ADDF57AB-ABB3-533F-BC07-07CEEA7F1E93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Picture 22" descr="Logo usage Guidelines">
              <a:extLst>
                <a:ext uri="{FF2B5EF4-FFF2-40B4-BE49-F238E27FC236}">
                  <a16:creationId xmlns:a16="http://schemas.microsoft.com/office/drawing/2014/main" id="{EFDC5A03-DB87-D709-594C-57BFF3578C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9" name="Group 38">
              <a:extLst>
                <a:ext uri="{FF2B5EF4-FFF2-40B4-BE49-F238E27FC236}">
                  <a16:creationId xmlns:a16="http://schemas.microsoft.com/office/drawing/2014/main" id="{E31C3BE9-5DE8-4C3D-37D9-8B447F6ECAA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" name="Group 19">
                <a:extLst>
                  <a:ext uri="{FF2B5EF4-FFF2-40B4-BE49-F238E27FC236}">
                    <a16:creationId xmlns:a16="http://schemas.microsoft.com/office/drawing/2014/main" id="{B437D203-3828-1859-FEB1-20FC601B53A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1329BBF2-DAD8-2DEB-7DCF-3D6556FDF33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5" name="Group 14">
                    <a:extLst>
                      <a:ext uri="{FF2B5EF4-FFF2-40B4-BE49-F238E27FC236}">
                        <a16:creationId xmlns:a16="http://schemas.microsoft.com/office/drawing/2014/main" id="{6BA4121F-0F53-1094-28F9-F34732EC0A2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9" name="Rectangle 10">
                      <a:extLst>
                        <a:ext uri="{FF2B5EF4-FFF2-40B4-BE49-F238E27FC236}">
                          <a16:creationId xmlns:a16="http://schemas.microsoft.com/office/drawing/2014/main" id="{5E157EF2-8500-6F2C-9983-4CD7D1F8F97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0" name="Rectangle 11">
                      <a:extLst>
                        <a:ext uri="{FF2B5EF4-FFF2-40B4-BE49-F238E27FC236}">
                          <a16:creationId xmlns:a16="http://schemas.microsoft.com/office/drawing/2014/main" id="{E2D16049-C451-A5F2-362B-C740D174A14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7" name="Group 16">
                    <a:extLst>
                      <a:ext uri="{FF2B5EF4-FFF2-40B4-BE49-F238E27FC236}">
                        <a16:creationId xmlns:a16="http://schemas.microsoft.com/office/drawing/2014/main" id="{27CB0096-BE5E-51B1-A757-D26982779DE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6" name="Rectangle 13">
                      <a:extLst>
                        <a:ext uri="{FF2B5EF4-FFF2-40B4-BE49-F238E27FC236}">
                          <a16:creationId xmlns:a16="http://schemas.microsoft.com/office/drawing/2014/main" id="{B87BB5FD-D812-FF57-FBEF-087F6C2454F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7" name="Rectangle 14">
                      <a:extLst>
                        <a:ext uri="{FF2B5EF4-FFF2-40B4-BE49-F238E27FC236}">
                          <a16:creationId xmlns:a16="http://schemas.microsoft.com/office/drawing/2014/main" id="{5061B52D-F69F-A701-7E2D-0C29925DE4C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9" name="Group 18">
                    <a:extLst>
                      <a:ext uri="{FF2B5EF4-FFF2-40B4-BE49-F238E27FC236}">
                        <a16:creationId xmlns:a16="http://schemas.microsoft.com/office/drawing/2014/main" id="{28F5DECC-B015-35FA-CE9E-541C5234829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4" name="Rectangle 23">
                      <a:extLst>
                        <a:ext uri="{FF2B5EF4-FFF2-40B4-BE49-F238E27FC236}">
                          <a16:creationId xmlns:a16="http://schemas.microsoft.com/office/drawing/2014/main" id="{5CA5EF99-F89C-053A-CE7C-FFEF3801446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" name="Rectangle 24">
                      <a:extLst>
                        <a:ext uri="{FF2B5EF4-FFF2-40B4-BE49-F238E27FC236}">
                          <a16:creationId xmlns:a16="http://schemas.microsoft.com/office/drawing/2014/main" id="{1861DEB2-ED45-D0F8-B619-94A1A0D98EB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0" name="Group 18">
                    <a:extLst>
                      <a:ext uri="{FF2B5EF4-FFF2-40B4-BE49-F238E27FC236}">
                        <a16:creationId xmlns:a16="http://schemas.microsoft.com/office/drawing/2014/main" id="{BA4D676D-8425-9796-0DEF-AFF6397366F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1" name="Rectangle 19">
                      <a:extLst>
                        <a:ext uri="{FF2B5EF4-FFF2-40B4-BE49-F238E27FC236}">
                          <a16:creationId xmlns:a16="http://schemas.microsoft.com/office/drawing/2014/main" id="{2175303B-B5B0-D7CF-932E-9DD7C968635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20">
                      <a:extLst>
                        <a:ext uri="{FF2B5EF4-FFF2-40B4-BE49-F238E27FC236}">
                          <a16:creationId xmlns:a16="http://schemas.microsoft.com/office/drawing/2014/main" id="{23967D9E-8AA3-AB3A-D4D6-01FD53A881B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3" name="Rectangle 21">
                  <a:extLst>
                    <a:ext uri="{FF2B5EF4-FFF2-40B4-BE49-F238E27FC236}">
                      <a16:creationId xmlns:a16="http://schemas.microsoft.com/office/drawing/2014/main" id="{71098CDC-69B7-55D4-E403-EAC7EEE9C42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1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E2411107-4986-2798-F201-3DEA1DD558C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630918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7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07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7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750"/>
                                        <p:tgtEl>
                                          <p:spTgt spid="30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07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07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07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07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07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0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307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307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  <p:bldP spid="4" grpId="0" build="p"/>
      <p:bldP spid="6" grpId="0" build="p"/>
      <p:bldP spid="30756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97146CA-1C4F-8B9C-48D7-6A9117550F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3880" y="3745188"/>
            <a:ext cx="5105594" cy="2731812"/>
          </a:xfrm>
          <a:prstGeom prst="rect">
            <a:avLst/>
          </a:prstGeom>
        </p:spPr>
      </p:pic>
      <p:sp>
        <p:nvSpPr>
          <p:cNvPr id="30722" name="Title 1">
            <a:extLst>
              <a:ext uri="{FF2B5EF4-FFF2-40B4-BE49-F238E27FC236}">
                <a16:creationId xmlns:a16="http://schemas.microsoft.com/office/drawing/2014/main" id="{A60C11B7-4361-E190-C31E-59A67B15AE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97466" y="76200"/>
            <a:ext cx="5233610" cy="1143000"/>
          </a:xfrm>
        </p:spPr>
        <p:txBody>
          <a:bodyPr/>
          <a:lstStyle/>
          <a:p>
            <a:r>
              <a:rPr lang="en-US" altLang="en-US" sz="2800" dirty="0"/>
              <a:t>Streamlines in a Three-dimensional Flow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986A55-7771-89B5-0EA9-65695779A43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4800" y="1956045"/>
            <a:ext cx="8458199" cy="2539755"/>
          </a:xfrm>
        </p:spPr>
        <p:txBody>
          <a:bodyPr/>
          <a:lstStyle/>
          <a:p>
            <a:r>
              <a:rPr lang="en-US" sz="2400" dirty="0"/>
              <a:t>If the velocities (</a:t>
            </a:r>
            <a:r>
              <a:rPr lang="en-US" sz="2400" i="1" dirty="0"/>
              <a:t>u</a:t>
            </a:r>
            <a:r>
              <a:rPr lang="en-US" sz="2400" dirty="0"/>
              <a:t>, v, </a:t>
            </a:r>
            <a:r>
              <a:rPr lang="en-US" sz="2400" i="1" dirty="0"/>
              <a:t>w</a:t>
            </a:r>
            <a:r>
              <a:rPr lang="en-US" sz="2400" dirty="0"/>
              <a:t>) are known functions of position and time, above equation can be integrated to find the streamline passing through the initial point (</a:t>
            </a:r>
            <a:r>
              <a:rPr lang="en-US" sz="2400" i="1" dirty="0"/>
              <a:t>x</a:t>
            </a:r>
            <a:r>
              <a:rPr lang="en-US" sz="2400" baseline="-25000" dirty="0"/>
              <a:t>0</a:t>
            </a:r>
            <a:r>
              <a:rPr lang="en-US" sz="2400" dirty="0"/>
              <a:t>, </a:t>
            </a:r>
            <a:r>
              <a:rPr lang="en-US" sz="2400" i="1" dirty="0"/>
              <a:t>y</a:t>
            </a:r>
            <a:r>
              <a:rPr lang="en-US" sz="2400" baseline="-25000" dirty="0"/>
              <a:t>0</a:t>
            </a:r>
            <a:r>
              <a:rPr lang="en-US" sz="2400" dirty="0"/>
              <a:t>, </a:t>
            </a:r>
            <a:r>
              <a:rPr lang="en-US" sz="2400" i="1" dirty="0"/>
              <a:t>z</a:t>
            </a:r>
            <a:r>
              <a:rPr lang="en-US" sz="2400" baseline="-25000" dirty="0"/>
              <a:t>0</a:t>
            </a:r>
            <a:r>
              <a:rPr lang="en-US" sz="2400" dirty="0"/>
              <a:t>, </a:t>
            </a:r>
            <a:r>
              <a:rPr lang="en-US" sz="2400" i="1" dirty="0"/>
              <a:t>t</a:t>
            </a:r>
            <a:r>
              <a:rPr lang="en-US" sz="2400" baseline="-25000" dirty="0"/>
              <a:t>0</a:t>
            </a:r>
            <a:r>
              <a:rPr lang="en-US" sz="2400" dirty="0"/>
              <a:t>). </a:t>
            </a:r>
          </a:p>
          <a:p>
            <a:r>
              <a:rPr lang="en-US" sz="2400" dirty="0"/>
              <a:t>The method is straightforward for steady flows but may be laborious for </a:t>
            </a:r>
            <a:r>
              <a:rPr lang="en-IN" sz="2400" dirty="0"/>
              <a:t>unsteady flow.</a:t>
            </a:r>
            <a:endParaRPr lang="en-US" alt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E617A56E-1732-9568-DEDA-B8DA9393EE7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43234" y="1260230"/>
                <a:ext cx="3485966" cy="8733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 algn="ctr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i="1" kern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kern="0" smtClean="0">
                            <a:latin typeface="Cambria Math" panose="02040503050406030204" pitchFamily="18" charset="0"/>
                          </a:rPr>
                          <m:t>𝑑𝑥</m:t>
                        </m:r>
                      </m:num>
                      <m:den>
                        <m:r>
                          <a:rPr lang="en-US" b="0" i="1" kern="0" smtClean="0">
                            <a:latin typeface="Cambria Math" panose="02040503050406030204" pitchFamily="18" charset="0"/>
                          </a:rPr>
                          <m:t>𝑢</m:t>
                        </m:r>
                      </m:den>
                    </m:f>
                    <m:r>
                      <a:rPr lang="en-US" b="0" i="1" kern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 ker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ker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b="0" i="1" kern="0" smtClean="0"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r>
                          <a:rPr lang="en-US" b="0" i="1" kern="0" smtClean="0">
                            <a:latin typeface="Cambria Math" panose="02040503050406030204" pitchFamily="18" charset="0"/>
                          </a:rPr>
                          <m:t>𝑣</m:t>
                        </m:r>
                      </m:den>
                    </m:f>
                    <m:r>
                      <a:rPr lang="en-US" b="0" i="0" kern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kern="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ker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ker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b="0" i="1" kern="0" smtClean="0">
                            <a:latin typeface="Cambria Math" panose="02040503050406030204" pitchFamily="18" charset="0"/>
                          </a:rPr>
                          <m:t>𝑧</m:t>
                        </m:r>
                      </m:num>
                      <m:den>
                        <m:r>
                          <a:rPr lang="en-US" b="0" i="1" kern="0" smtClean="0">
                            <a:latin typeface="Cambria Math" panose="02040503050406030204" pitchFamily="18" charset="0"/>
                          </a:rPr>
                          <m:t>𝑤</m:t>
                        </m:r>
                      </m:den>
                    </m:f>
                  </m:oMath>
                </a14:m>
                <a:r>
                  <a:rPr lang="en-US" kern="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ker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kern="0">
                            <a:latin typeface="Cambria Math" panose="02040503050406030204" pitchFamily="18" charset="0"/>
                          </a:rPr>
                          <m:t>𝑑</m:t>
                        </m:r>
                        <m:acc>
                          <m:accPr>
                            <m:chr m:val="⃗"/>
                            <m:ctrlPr>
                              <a:rPr lang="en-US" i="1" kern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kern="0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</m:num>
                      <m:den>
                        <m:acc>
                          <m:accPr>
                            <m:chr m:val="⃗"/>
                            <m:ctrlPr>
                              <a:rPr lang="en-US" i="1" kern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kern="0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</m:acc>
                      </m:den>
                    </m:f>
                  </m:oMath>
                </a14:m>
                <a:endParaRPr lang="en-US" kern="0" dirty="0"/>
              </a:p>
            </p:txBody>
          </p:sp>
        </mc:Choice>
        <mc:Fallback xmlns="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E617A56E-1732-9568-DEDA-B8DA9393EE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43234" y="1260230"/>
                <a:ext cx="3485966" cy="873370"/>
              </a:xfrm>
              <a:prstGeom prst="rect">
                <a:avLst/>
              </a:prstGeom>
              <a:blipFill>
                <a:blip r:embed="rId3"/>
                <a:stretch>
                  <a:fillRect b="-5594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>
            <a:extLst>
              <a:ext uri="{FF2B5EF4-FFF2-40B4-BE49-F238E27FC236}">
                <a16:creationId xmlns:a16="http://schemas.microsoft.com/office/drawing/2014/main" id="{745B05E8-FE33-7BE7-8ED1-903CE472EE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10" y="2258323"/>
            <a:ext cx="8633027" cy="4381786"/>
          </a:xfrm>
          <a:prstGeom prst="rect">
            <a:avLst/>
          </a:prstGeom>
          <a:noFill/>
          <a:effectLst>
            <a:softEdge rad="889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49A6F840-5159-97B4-98EA-67DD1123C088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442F7412-CD99-864D-25DC-73407DE825E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A8965C94-501F-DBA8-19CD-5E0FC49F83A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19">
                <a:extLst>
                  <a:ext uri="{FF2B5EF4-FFF2-40B4-BE49-F238E27FC236}">
                    <a16:creationId xmlns:a16="http://schemas.microsoft.com/office/drawing/2014/main" id="{4BAD3669-05FB-09E4-C1C0-2E5D937DE48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E2D14A3C-43DF-AF8C-A3CE-01465EF6825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A4BB120B-9582-63E9-D10C-CEEAE51D18A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3" name="Rectangle 10">
                      <a:extLst>
                        <a:ext uri="{FF2B5EF4-FFF2-40B4-BE49-F238E27FC236}">
                          <a16:creationId xmlns:a16="http://schemas.microsoft.com/office/drawing/2014/main" id="{7F273C0E-DA7F-0803-BDAD-1C7E0F40554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11">
                      <a:extLst>
                        <a:ext uri="{FF2B5EF4-FFF2-40B4-BE49-F238E27FC236}">
                          <a16:creationId xmlns:a16="http://schemas.microsoft.com/office/drawing/2014/main" id="{03E76A43-BFEB-D94A-6D53-6F297FCBFC3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F1A7236F-7D5A-E8F1-648E-38C95454E69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1" name="Rectangle 13">
                      <a:extLst>
                        <a:ext uri="{FF2B5EF4-FFF2-40B4-BE49-F238E27FC236}">
                          <a16:creationId xmlns:a16="http://schemas.microsoft.com/office/drawing/2014/main" id="{D61988B3-5487-433B-1246-07AE9E357EF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4">
                      <a:extLst>
                        <a:ext uri="{FF2B5EF4-FFF2-40B4-BE49-F238E27FC236}">
                          <a16:creationId xmlns:a16="http://schemas.microsoft.com/office/drawing/2014/main" id="{2DD841D0-51E4-16CA-0649-A40A6779641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4">
                    <a:extLst>
                      <a:ext uri="{FF2B5EF4-FFF2-40B4-BE49-F238E27FC236}">
                        <a16:creationId xmlns:a16="http://schemas.microsoft.com/office/drawing/2014/main" id="{8B1126D7-C922-E60A-068F-58EEF765C00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32A3B242-7630-E695-63C3-3AB020C2613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C8B6F51D-2B44-B4B3-9697-F7A82C0DB31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8">
                    <a:extLst>
                      <a:ext uri="{FF2B5EF4-FFF2-40B4-BE49-F238E27FC236}">
                        <a16:creationId xmlns:a16="http://schemas.microsoft.com/office/drawing/2014/main" id="{824AA2C5-8A76-C567-3941-F4879381A7C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7" name="Rectangle 19">
                      <a:extLst>
                        <a:ext uri="{FF2B5EF4-FFF2-40B4-BE49-F238E27FC236}">
                          <a16:creationId xmlns:a16="http://schemas.microsoft.com/office/drawing/2014/main" id="{7BDE90A8-3A9B-141B-BE28-CB48EDCD573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20">
                      <a:extLst>
                        <a:ext uri="{FF2B5EF4-FFF2-40B4-BE49-F238E27FC236}">
                          <a16:creationId xmlns:a16="http://schemas.microsoft.com/office/drawing/2014/main" id="{10029D4B-ED43-1188-4425-6E3F07FB89C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1" name="Rectangle 21">
                  <a:extLst>
                    <a:ext uri="{FF2B5EF4-FFF2-40B4-BE49-F238E27FC236}">
                      <a16:creationId xmlns:a16="http://schemas.microsoft.com/office/drawing/2014/main" id="{817D1E90-D8E5-6D60-014C-86AC667BC80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D3822A0D-D4AA-5A3B-EB39-09A7F93A911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042055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40905BD8-E6D1-CEB4-9413-9915BF551DC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474" y="1890346"/>
            <a:ext cx="8081019" cy="3596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22" name="Title 1">
            <a:extLst>
              <a:ext uri="{FF2B5EF4-FFF2-40B4-BE49-F238E27FC236}">
                <a16:creationId xmlns:a16="http://schemas.microsoft.com/office/drawing/2014/main" id="{A60C11B7-4361-E190-C31E-59A67B15AE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20463" y="114300"/>
            <a:ext cx="5339212" cy="1143000"/>
          </a:xfrm>
        </p:spPr>
        <p:txBody>
          <a:bodyPr/>
          <a:lstStyle/>
          <a:p>
            <a:r>
              <a:rPr lang="en-US" altLang="en-US" sz="2800" dirty="0"/>
              <a:t>The Invention of Wright Brothers: An Airfoil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A1BB246-81AE-6AF1-C82E-5FB6DC6B1C55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BCB54D93-0B92-9E11-39FE-F154ADFA65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D8541129-05BB-A9DE-1111-454B6524C7E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0F1D2E82-3F8C-912E-2A28-C989B774AF9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A18782BE-1E0B-3C01-F580-26D823597D1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9D9A55FA-128A-E449-78AD-ED0C90AF814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2" name="Rectangle 10">
                      <a:extLst>
                        <a:ext uri="{FF2B5EF4-FFF2-40B4-BE49-F238E27FC236}">
                          <a16:creationId xmlns:a16="http://schemas.microsoft.com/office/drawing/2014/main" id="{8FCAE741-33DC-8FCA-BCA2-F02EC0BD11F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1">
                      <a:extLst>
                        <a:ext uri="{FF2B5EF4-FFF2-40B4-BE49-F238E27FC236}">
                          <a16:creationId xmlns:a16="http://schemas.microsoft.com/office/drawing/2014/main" id="{FBB7B627-B6AD-70F7-D884-8C13E00CBC3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08B9040F-D8B9-F830-0BEA-C93A60E5D39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0" name="Rectangle 13">
                      <a:extLst>
                        <a:ext uri="{FF2B5EF4-FFF2-40B4-BE49-F238E27FC236}">
                          <a16:creationId xmlns:a16="http://schemas.microsoft.com/office/drawing/2014/main" id="{4B16B6D6-0E2F-A116-6A7A-3D9E66A1A55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4">
                      <a:extLst>
                        <a:ext uri="{FF2B5EF4-FFF2-40B4-BE49-F238E27FC236}">
                          <a16:creationId xmlns:a16="http://schemas.microsoft.com/office/drawing/2014/main" id="{6C0B0893-9739-4228-DA6F-A89AD116B0C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2C1FA00E-FF60-60FC-9AFA-1E90A083B57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EB246818-C2D4-A53F-03A4-8F34D2636A3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5C8F11A4-C472-DE7A-F79C-70D2A3EF7E8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8">
                    <a:extLst>
                      <a:ext uri="{FF2B5EF4-FFF2-40B4-BE49-F238E27FC236}">
                        <a16:creationId xmlns:a16="http://schemas.microsoft.com/office/drawing/2014/main" id="{67AA5791-EA3D-2566-29DF-3EE1BC09231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6" name="Rectangle 19">
                      <a:extLst>
                        <a:ext uri="{FF2B5EF4-FFF2-40B4-BE49-F238E27FC236}">
                          <a16:creationId xmlns:a16="http://schemas.microsoft.com/office/drawing/2014/main" id="{DC550E61-5367-B699-C042-417F8B9B4EF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20">
                      <a:extLst>
                        <a:ext uri="{FF2B5EF4-FFF2-40B4-BE49-F238E27FC236}">
                          <a16:creationId xmlns:a16="http://schemas.microsoft.com/office/drawing/2014/main" id="{FAB0DC86-7C19-0F57-E526-C62CEE708BB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83DB8CE3-A191-71E2-57EC-F4885DCDBFF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69E9B3E3-1861-1052-5D33-D6CA2EBD97C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30736" name="Group 30735">
            <a:extLst>
              <a:ext uri="{FF2B5EF4-FFF2-40B4-BE49-F238E27FC236}">
                <a16:creationId xmlns:a16="http://schemas.microsoft.com/office/drawing/2014/main" id="{D1BF1DC4-21F2-64B9-458F-84E785C64AEE}"/>
              </a:ext>
            </a:extLst>
          </p:cNvPr>
          <p:cNvGrpSpPr/>
          <p:nvPr/>
        </p:nvGrpSpPr>
        <p:grpSpPr>
          <a:xfrm>
            <a:off x="609600" y="2438400"/>
            <a:ext cx="7924800" cy="2667000"/>
            <a:chOff x="609600" y="2438400"/>
            <a:chExt cx="7924800" cy="2667000"/>
          </a:xfrm>
        </p:grpSpPr>
        <p:cxnSp>
          <p:nvCxnSpPr>
            <p:cNvPr id="30724" name="Straight Arrow Connector 30723">
              <a:extLst>
                <a:ext uri="{FF2B5EF4-FFF2-40B4-BE49-F238E27FC236}">
                  <a16:creationId xmlns:a16="http://schemas.microsoft.com/office/drawing/2014/main" id="{D28AB915-C87C-F972-F62C-9DDFC36D96FE}"/>
                </a:ext>
              </a:extLst>
            </p:cNvPr>
            <p:cNvCxnSpPr/>
            <p:nvPr/>
          </p:nvCxnSpPr>
          <p:spPr bwMode="auto">
            <a:xfrm>
              <a:off x="625474" y="2438400"/>
              <a:ext cx="7908926" cy="0"/>
            </a:xfrm>
            <a:prstGeom prst="straightConnector1">
              <a:avLst/>
            </a:prstGeom>
            <a:solidFill>
              <a:schemeClr val="accent1"/>
            </a:solidFill>
            <a:ln w="53975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0725" name="Straight Arrow Connector 30724">
              <a:extLst>
                <a:ext uri="{FF2B5EF4-FFF2-40B4-BE49-F238E27FC236}">
                  <a16:creationId xmlns:a16="http://schemas.microsoft.com/office/drawing/2014/main" id="{30252698-658E-309A-CC6B-006422415202}"/>
                </a:ext>
              </a:extLst>
            </p:cNvPr>
            <p:cNvCxnSpPr/>
            <p:nvPr/>
          </p:nvCxnSpPr>
          <p:spPr bwMode="auto">
            <a:xfrm>
              <a:off x="625474" y="2667000"/>
              <a:ext cx="7908926" cy="0"/>
            </a:xfrm>
            <a:prstGeom prst="straightConnector1">
              <a:avLst/>
            </a:prstGeom>
            <a:solidFill>
              <a:schemeClr val="accent1"/>
            </a:solidFill>
            <a:ln w="53975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0726" name="Straight Arrow Connector 30725">
              <a:extLst>
                <a:ext uri="{FF2B5EF4-FFF2-40B4-BE49-F238E27FC236}">
                  <a16:creationId xmlns:a16="http://schemas.microsoft.com/office/drawing/2014/main" id="{526E2E62-88F4-26EC-B6D9-9AF59170F590}"/>
                </a:ext>
              </a:extLst>
            </p:cNvPr>
            <p:cNvCxnSpPr/>
            <p:nvPr/>
          </p:nvCxnSpPr>
          <p:spPr bwMode="auto">
            <a:xfrm>
              <a:off x="609600" y="2895600"/>
              <a:ext cx="7908926" cy="0"/>
            </a:xfrm>
            <a:prstGeom prst="straightConnector1">
              <a:avLst/>
            </a:prstGeom>
            <a:solidFill>
              <a:schemeClr val="accent1"/>
            </a:solidFill>
            <a:ln w="53975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0727" name="Straight Arrow Connector 30726">
              <a:extLst>
                <a:ext uri="{FF2B5EF4-FFF2-40B4-BE49-F238E27FC236}">
                  <a16:creationId xmlns:a16="http://schemas.microsoft.com/office/drawing/2014/main" id="{C09300BD-CD18-D783-5AC2-8D7A11F40E8B}"/>
                </a:ext>
              </a:extLst>
            </p:cNvPr>
            <p:cNvCxnSpPr/>
            <p:nvPr/>
          </p:nvCxnSpPr>
          <p:spPr bwMode="auto">
            <a:xfrm>
              <a:off x="625474" y="3124200"/>
              <a:ext cx="7908926" cy="0"/>
            </a:xfrm>
            <a:prstGeom prst="straightConnector1">
              <a:avLst/>
            </a:prstGeom>
            <a:solidFill>
              <a:schemeClr val="accent1"/>
            </a:solidFill>
            <a:ln w="53975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0728" name="Straight Arrow Connector 30727">
              <a:extLst>
                <a:ext uri="{FF2B5EF4-FFF2-40B4-BE49-F238E27FC236}">
                  <a16:creationId xmlns:a16="http://schemas.microsoft.com/office/drawing/2014/main" id="{DC0CB7C2-3F7C-6BDA-E0EA-BE4623B81045}"/>
                </a:ext>
              </a:extLst>
            </p:cNvPr>
            <p:cNvCxnSpPr/>
            <p:nvPr/>
          </p:nvCxnSpPr>
          <p:spPr bwMode="auto">
            <a:xfrm>
              <a:off x="609600" y="3429000"/>
              <a:ext cx="7908926" cy="0"/>
            </a:xfrm>
            <a:prstGeom prst="straightConnector1">
              <a:avLst/>
            </a:prstGeom>
            <a:solidFill>
              <a:schemeClr val="accent1"/>
            </a:solidFill>
            <a:ln w="53975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0729" name="Straight Arrow Connector 30728">
              <a:extLst>
                <a:ext uri="{FF2B5EF4-FFF2-40B4-BE49-F238E27FC236}">
                  <a16:creationId xmlns:a16="http://schemas.microsoft.com/office/drawing/2014/main" id="{3AE753A1-7084-1175-1534-F4B5498E717E}"/>
                </a:ext>
              </a:extLst>
            </p:cNvPr>
            <p:cNvCxnSpPr/>
            <p:nvPr/>
          </p:nvCxnSpPr>
          <p:spPr bwMode="auto">
            <a:xfrm>
              <a:off x="609600" y="3657600"/>
              <a:ext cx="7908926" cy="0"/>
            </a:xfrm>
            <a:prstGeom prst="straightConnector1">
              <a:avLst/>
            </a:prstGeom>
            <a:solidFill>
              <a:schemeClr val="accent1"/>
            </a:solidFill>
            <a:ln w="53975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0730" name="Straight Arrow Connector 30729">
              <a:extLst>
                <a:ext uri="{FF2B5EF4-FFF2-40B4-BE49-F238E27FC236}">
                  <a16:creationId xmlns:a16="http://schemas.microsoft.com/office/drawing/2014/main" id="{AE65F2F0-2527-D82D-27BD-6282FE138B72}"/>
                </a:ext>
              </a:extLst>
            </p:cNvPr>
            <p:cNvCxnSpPr/>
            <p:nvPr/>
          </p:nvCxnSpPr>
          <p:spPr bwMode="auto">
            <a:xfrm>
              <a:off x="609600" y="3886200"/>
              <a:ext cx="7908926" cy="0"/>
            </a:xfrm>
            <a:prstGeom prst="straightConnector1">
              <a:avLst/>
            </a:prstGeom>
            <a:solidFill>
              <a:schemeClr val="accent1"/>
            </a:solidFill>
            <a:ln w="53975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0731" name="Straight Arrow Connector 30730">
              <a:extLst>
                <a:ext uri="{FF2B5EF4-FFF2-40B4-BE49-F238E27FC236}">
                  <a16:creationId xmlns:a16="http://schemas.microsoft.com/office/drawing/2014/main" id="{AEA90355-6C6F-566C-7EB9-D73D4E1DD298}"/>
                </a:ext>
              </a:extLst>
            </p:cNvPr>
            <p:cNvCxnSpPr/>
            <p:nvPr/>
          </p:nvCxnSpPr>
          <p:spPr bwMode="auto">
            <a:xfrm>
              <a:off x="609600" y="4114800"/>
              <a:ext cx="7908926" cy="0"/>
            </a:xfrm>
            <a:prstGeom prst="straightConnector1">
              <a:avLst/>
            </a:prstGeom>
            <a:solidFill>
              <a:schemeClr val="accent1"/>
            </a:solidFill>
            <a:ln w="53975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0732" name="Straight Arrow Connector 30731">
              <a:extLst>
                <a:ext uri="{FF2B5EF4-FFF2-40B4-BE49-F238E27FC236}">
                  <a16:creationId xmlns:a16="http://schemas.microsoft.com/office/drawing/2014/main" id="{ECA781C1-2BB2-EE1F-4983-4EB84EB92A6E}"/>
                </a:ext>
              </a:extLst>
            </p:cNvPr>
            <p:cNvCxnSpPr/>
            <p:nvPr/>
          </p:nvCxnSpPr>
          <p:spPr bwMode="auto">
            <a:xfrm>
              <a:off x="609600" y="4419600"/>
              <a:ext cx="7908926" cy="0"/>
            </a:xfrm>
            <a:prstGeom prst="straightConnector1">
              <a:avLst/>
            </a:prstGeom>
            <a:solidFill>
              <a:schemeClr val="accent1"/>
            </a:solidFill>
            <a:ln w="53975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0733" name="Straight Arrow Connector 30732">
              <a:extLst>
                <a:ext uri="{FF2B5EF4-FFF2-40B4-BE49-F238E27FC236}">
                  <a16:creationId xmlns:a16="http://schemas.microsoft.com/office/drawing/2014/main" id="{3A2A36CA-CDE8-CD89-AD37-0A5FF3C97526}"/>
                </a:ext>
              </a:extLst>
            </p:cNvPr>
            <p:cNvCxnSpPr/>
            <p:nvPr/>
          </p:nvCxnSpPr>
          <p:spPr bwMode="auto">
            <a:xfrm>
              <a:off x="609600" y="4648200"/>
              <a:ext cx="7908926" cy="0"/>
            </a:xfrm>
            <a:prstGeom prst="straightConnector1">
              <a:avLst/>
            </a:prstGeom>
            <a:solidFill>
              <a:schemeClr val="accent1"/>
            </a:solidFill>
            <a:ln w="53975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0734" name="Straight Arrow Connector 30733">
              <a:extLst>
                <a:ext uri="{FF2B5EF4-FFF2-40B4-BE49-F238E27FC236}">
                  <a16:creationId xmlns:a16="http://schemas.microsoft.com/office/drawing/2014/main" id="{6D078F3E-AB66-615F-C747-B25181339CB1}"/>
                </a:ext>
              </a:extLst>
            </p:cNvPr>
            <p:cNvCxnSpPr/>
            <p:nvPr/>
          </p:nvCxnSpPr>
          <p:spPr bwMode="auto">
            <a:xfrm>
              <a:off x="609600" y="4876800"/>
              <a:ext cx="7908926" cy="0"/>
            </a:xfrm>
            <a:prstGeom prst="straightConnector1">
              <a:avLst/>
            </a:prstGeom>
            <a:solidFill>
              <a:schemeClr val="accent1"/>
            </a:solidFill>
            <a:ln w="53975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0735" name="Straight Arrow Connector 30734">
              <a:extLst>
                <a:ext uri="{FF2B5EF4-FFF2-40B4-BE49-F238E27FC236}">
                  <a16:creationId xmlns:a16="http://schemas.microsoft.com/office/drawing/2014/main" id="{DED224AE-A879-1104-85A5-A98FEBEB5946}"/>
                </a:ext>
              </a:extLst>
            </p:cNvPr>
            <p:cNvCxnSpPr/>
            <p:nvPr/>
          </p:nvCxnSpPr>
          <p:spPr bwMode="auto">
            <a:xfrm>
              <a:off x="609600" y="5105400"/>
              <a:ext cx="7908926" cy="0"/>
            </a:xfrm>
            <a:prstGeom prst="straightConnector1">
              <a:avLst/>
            </a:prstGeom>
            <a:solidFill>
              <a:schemeClr val="accent1"/>
            </a:solidFill>
            <a:ln w="53975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C0374C49-C756-7514-CA17-D985BF73D552}"/>
                  </a:ext>
                </a:extLst>
              </p14:cNvPr>
              <p14:cNvContentPartPr/>
              <p14:nvPr/>
            </p14:nvContentPartPr>
            <p14:xfrm>
              <a:off x="1610280" y="1791000"/>
              <a:ext cx="4542120" cy="35406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C0374C49-C756-7514-CA17-D985BF73D55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600920" y="1781640"/>
                <a:ext cx="4560840" cy="3559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67036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307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4430</TotalTime>
  <Words>845</Words>
  <Application>Microsoft Office PowerPoint</Application>
  <PresentationFormat>On-screen Show (4:3)</PresentationFormat>
  <Paragraphs>86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Arial</vt:lpstr>
      <vt:lpstr>Calibri</vt:lpstr>
      <vt:lpstr>Cambria Math</vt:lpstr>
      <vt:lpstr>CommercialScript BT</vt:lpstr>
      <vt:lpstr>STLiti</vt:lpstr>
      <vt:lpstr>Symbol</vt:lpstr>
      <vt:lpstr>Tempus Sans ITC</vt:lpstr>
      <vt:lpstr>Times New Roman</vt:lpstr>
      <vt:lpstr>Blank Presentation</vt:lpstr>
      <vt:lpstr>Eulerian Kinematics for Fluid Flows</vt:lpstr>
      <vt:lpstr>Understanding of Material Derivative of A Vector Field </vt:lpstr>
      <vt:lpstr>Rate of Change of Material Derivative of A Vector Field</vt:lpstr>
      <vt:lpstr>Components of Material Acceleration</vt:lpstr>
      <vt:lpstr>Visualization of Material Acceleration</vt:lpstr>
      <vt:lpstr>Trajectories or Displacement of Fluid Parcels</vt:lpstr>
      <vt:lpstr>Eulerian Trajectory of Fluid Parcel: Streamline</vt:lpstr>
      <vt:lpstr>Equation for Streamline</vt:lpstr>
      <vt:lpstr>Two-Dimensional Streamline</vt:lpstr>
      <vt:lpstr>DaVinci View of 2D Streamlines</vt:lpstr>
      <vt:lpstr>DaVinci View of 2D Streamlines</vt:lpstr>
      <vt:lpstr>DaVinci View of 2D Streamlines</vt:lpstr>
      <vt:lpstr>Self Creation of Stream Tube </vt:lpstr>
      <vt:lpstr>Creation of Stream Tube</vt:lpstr>
      <vt:lpstr>Streamlines in a Three-dimensional Flow</vt:lpstr>
      <vt:lpstr>Streamlines in a Three-dimensional Flow</vt:lpstr>
      <vt:lpstr>The Invention of Wright Brothers: An Airfoil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419</cp:revision>
  <cp:lastPrinted>2002-07-26T02:11:33Z</cp:lastPrinted>
  <dcterms:created xsi:type="dcterms:W3CDTF">2002-07-26T01:39:54Z</dcterms:created>
  <dcterms:modified xsi:type="dcterms:W3CDTF">2025-08-14T04:44:30Z</dcterms:modified>
</cp:coreProperties>
</file>